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5" r:id="rId6"/>
    <p:sldId id="261" r:id="rId7"/>
    <p:sldId id="277" r:id="rId8"/>
    <p:sldId id="262" r:id="rId9"/>
    <p:sldId id="264" r:id="rId10"/>
    <p:sldId id="271" r:id="rId11"/>
    <p:sldId id="273" r:id="rId12"/>
    <p:sldId id="274" r:id="rId13"/>
    <p:sldId id="275" r:id="rId14"/>
    <p:sldId id="283" r:id="rId15"/>
    <p:sldId id="306" r:id="rId16"/>
    <p:sldId id="307" r:id="rId17"/>
    <p:sldId id="291" r:id="rId18"/>
    <p:sldId id="292" r:id="rId19"/>
    <p:sldId id="304" r:id="rId20"/>
    <p:sldId id="295" r:id="rId21"/>
    <p:sldId id="305" r:id="rId22"/>
    <p:sldId id="308" r:id="rId23"/>
    <p:sldId id="279" r:id="rId24"/>
    <p:sldId id="280" r:id="rId25"/>
    <p:sldId id="293" r:id="rId26"/>
    <p:sldId id="303" r:id="rId27"/>
    <p:sldId id="281" r:id="rId28"/>
    <p:sldId id="298" r:id="rId29"/>
    <p:sldId id="301" r:id="rId30"/>
    <p:sldId id="284" r:id="rId31"/>
    <p:sldId id="286" r:id="rId32"/>
    <p:sldId id="287" r:id="rId33"/>
    <p:sldId id="288" r:id="rId34"/>
    <p:sldId id="290" r:id="rId35"/>
    <p:sldId id="272" r:id="rId36"/>
    <p:sldId id="296" r:id="rId37"/>
    <p:sldId id="299" r:id="rId38"/>
    <p:sldId id="297" r:id="rId3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alibri Light" panose="020F0302020204030204" pitchFamily="34" charset="0"/>
      <p:regular r:id="rId45"/>
      <p:italic r:id="rId4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 Cottrill-Carlo" initials="SC" lastIdx="1" clrIdx="0">
    <p:extLst>
      <p:ext uri="{19B8F6BF-5375-455C-9EA6-DF929625EA0E}">
        <p15:presenceInfo xmlns:p15="http://schemas.microsoft.com/office/powerpoint/2012/main" userId="31b4f2f9d0736de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F4F4"/>
    <a:srgbClr val="E1E1E1"/>
    <a:srgbClr val="D7F0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0" autoAdjust="0"/>
    <p:restoredTop sz="90763" autoAdjust="0"/>
  </p:normalViewPr>
  <p:slideViewPr>
    <p:cSldViewPr snapToGrid="0" showGuides="1">
      <p:cViewPr varScale="1">
        <p:scale>
          <a:sx n="93" d="100"/>
          <a:sy n="93" d="100"/>
        </p:scale>
        <p:origin x="1696" y="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3C36B6-EF29-41ED-A0A7-A43875BB7F4A}" type="datetimeFigureOut">
              <a:rPr lang="en-US" smtClean="0"/>
              <a:t>8/19/20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6099FC-DA3E-435F-9FC3-B6038E7A4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172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099FC-DA3E-435F-9FC3-B6038E7A42C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25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099FC-DA3E-435F-9FC3-B6038E7A42C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669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099FC-DA3E-435F-9FC3-B6038E7A42C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778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099FC-DA3E-435F-9FC3-B6038E7A42C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135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099FC-DA3E-435F-9FC3-B6038E7A42C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695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E737B-C60A-4D1D-9392-001A0423BF40}" type="datetimeFigureOut">
              <a:rPr lang="en-US" smtClean="0"/>
              <a:t>8/19/20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B9780-0685-488C-94D8-7FD386FBC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320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E737B-C60A-4D1D-9392-001A0423BF40}" type="datetimeFigureOut">
              <a:rPr lang="en-US" smtClean="0"/>
              <a:t>8/19/20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B9780-0685-488C-94D8-7FD386FBC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910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E737B-C60A-4D1D-9392-001A0423BF40}" type="datetimeFigureOut">
              <a:rPr lang="en-US" smtClean="0"/>
              <a:t>8/19/20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B9780-0685-488C-94D8-7FD386FBC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384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E737B-C60A-4D1D-9392-001A0423BF40}" type="datetimeFigureOut">
              <a:rPr lang="en-US" smtClean="0"/>
              <a:t>8/19/20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B9780-0685-488C-94D8-7FD386FBC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279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E737B-C60A-4D1D-9392-001A0423BF40}" type="datetimeFigureOut">
              <a:rPr lang="en-US" smtClean="0"/>
              <a:t>8/19/20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B9780-0685-488C-94D8-7FD386FBC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131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E737B-C60A-4D1D-9392-001A0423BF40}" type="datetimeFigureOut">
              <a:rPr lang="en-US" smtClean="0"/>
              <a:t>8/19/20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B9780-0685-488C-94D8-7FD386FBC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277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E737B-C60A-4D1D-9392-001A0423BF40}" type="datetimeFigureOut">
              <a:rPr lang="en-US" smtClean="0"/>
              <a:t>8/19/20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B9780-0685-488C-94D8-7FD386FBC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941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E737B-C60A-4D1D-9392-001A0423BF40}" type="datetimeFigureOut">
              <a:rPr lang="en-US" smtClean="0"/>
              <a:t>8/19/20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B9780-0685-488C-94D8-7FD386FBC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872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E737B-C60A-4D1D-9392-001A0423BF40}" type="datetimeFigureOut">
              <a:rPr lang="en-US" smtClean="0"/>
              <a:t>8/19/20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B9780-0685-488C-94D8-7FD386FBC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658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E737B-C60A-4D1D-9392-001A0423BF40}" type="datetimeFigureOut">
              <a:rPr lang="en-US" smtClean="0"/>
              <a:t>8/19/20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B9780-0685-488C-94D8-7FD386FBC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150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E737B-C60A-4D1D-9392-001A0423BF40}" type="datetimeFigureOut">
              <a:rPr lang="en-US" smtClean="0"/>
              <a:t>8/19/20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B9780-0685-488C-94D8-7FD386FBC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059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E737B-C60A-4D1D-9392-001A0423BF40}" type="datetimeFigureOut">
              <a:rPr lang="en-US" smtClean="0"/>
              <a:t>8/19/20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B9780-0685-488C-94D8-7FD386FBC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912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29080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65047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49832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6295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828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62747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DB32F11-7B50-4294-9CC6-12453CAC428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572760" y="2406998"/>
            <a:ext cx="60019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(Type in additional expectations you have for your students)</a:t>
            </a:r>
          </a:p>
        </p:txBody>
      </p:sp>
    </p:spTree>
    <p:extLst>
      <p:ext uri="{BB962C8B-B14F-4D97-AF65-F5344CB8AC3E}">
        <p14:creationId xmlns:p14="http://schemas.microsoft.com/office/powerpoint/2010/main" val="21755339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DB32F11-7B50-4294-9CC6-12453CAC428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572760" y="2406998"/>
            <a:ext cx="60019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(Type in an additional expectation you have for your students)</a:t>
            </a:r>
          </a:p>
        </p:txBody>
      </p:sp>
    </p:spTree>
    <p:extLst>
      <p:ext uri="{BB962C8B-B14F-4D97-AF65-F5344CB8AC3E}">
        <p14:creationId xmlns:p14="http://schemas.microsoft.com/office/powerpoint/2010/main" val="33853302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96826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75905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02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2764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4355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21944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DB32F11-7B50-4294-9CC6-12453CAC428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572760" y="2406998"/>
            <a:ext cx="60019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(Type in an additional expectation you have for your students about communication, chats, or messages)</a:t>
            </a:r>
          </a:p>
        </p:txBody>
      </p:sp>
    </p:spTree>
    <p:extLst>
      <p:ext uri="{BB962C8B-B14F-4D97-AF65-F5344CB8AC3E}">
        <p14:creationId xmlns:p14="http://schemas.microsoft.com/office/powerpoint/2010/main" val="2854729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81177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8080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72596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28549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73354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34058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6060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59674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81512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1773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20184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79935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4265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76796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84373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DB32F11-7B50-4294-9CC6-12453CAC428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100898" y="2804549"/>
            <a:ext cx="6945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(Type in names and contact information for the relevant faculty at your school – or for you!)</a:t>
            </a:r>
          </a:p>
        </p:txBody>
      </p:sp>
    </p:spTree>
    <p:extLst>
      <p:ext uri="{BB962C8B-B14F-4D97-AF65-F5344CB8AC3E}">
        <p14:creationId xmlns:p14="http://schemas.microsoft.com/office/powerpoint/2010/main" val="35776625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8046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9830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7383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98416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727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7710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082168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8855</TotalTime>
  <Words>66</Words>
  <Application>Microsoft Macintosh PowerPoint</Application>
  <PresentationFormat>On-screen Show (4:3)</PresentationFormat>
  <Paragraphs>9</Paragraphs>
  <Slides>38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Calibri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 Cottrill-Carlo</dc:creator>
  <cp:lastModifiedBy>Alders, Megan</cp:lastModifiedBy>
  <cp:revision>84</cp:revision>
  <dcterms:created xsi:type="dcterms:W3CDTF">2020-05-11T23:33:26Z</dcterms:created>
  <dcterms:modified xsi:type="dcterms:W3CDTF">2020-08-19T18:50:39Z</dcterms:modified>
</cp:coreProperties>
</file>