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Oswald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5CF2D3-8B0D-4EE4-A82C-C517838436A0}">
  <a:tblStyle styleId="{1E5CF2D3-8B0D-4EE4-A82C-C517838436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1c297af76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81c297af76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1c297af76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81c297af76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1c297af76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81c297af76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1c297af76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81c297af76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1c297af76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81c297af76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1c297af76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81c297af76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1c297af76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81c297af7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1c297af76_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81c297af76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1c297af76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81c297af76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1c297af76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81c297af76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1c297af76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81c297af76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1c297af76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81c297af7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1c297af76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81c297af76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1c297af76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81c297af76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1c297af76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81c297af76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1c297af76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81c297af76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1c297af76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81c297af76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1c297af76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81c297af76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2653" y="685800"/>
            <a:ext cx="45733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ase Solutions Slide">
  <p:cSld name="Rase Solutions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onetonline.org/find/quick?s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32"/>
          <p:cNvGraphicFramePr/>
          <p:nvPr/>
        </p:nvGraphicFramePr>
        <p:xfrm>
          <a:off x="539775" y="137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97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2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8" name="Google Shape;168;p32"/>
          <p:cNvGraphicFramePr/>
          <p:nvPr/>
        </p:nvGraphicFramePr>
        <p:xfrm>
          <a:off x="4647050" y="137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97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2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9" name="Google Shape;169;p32"/>
          <p:cNvGraphicFramePr/>
          <p:nvPr/>
        </p:nvGraphicFramePr>
        <p:xfrm>
          <a:off x="474875" y="321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97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2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0" name="Google Shape;170;p32"/>
          <p:cNvGraphicFramePr/>
          <p:nvPr/>
        </p:nvGraphicFramePr>
        <p:xfrm>
          <a:off x="4647050" y="321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97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2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>
            <a:hlinkClick r:id="rId4"/>
          </p:cNvPr>
          <p:cNvSpPr/>
          <p:nvPr/>
        </p:nvSpPr>
        <p:spPr>
          <a:xfrm>
            <a:off x="4415725" y="1096075"/>
            <a:ext cx="44850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10207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10207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1738150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1738150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245552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245552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32163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32163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38902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3890275"/>
            <a:ext cx="421450" cy="421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" name="Google Shape;70;p16"/>
          <p:cNvGraphicFramePr/>
          <p:nvPr/>
        </p:nvGraphicFramePr>
        <p:xfrm>
          <a:off x="239775" y="455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7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Google Shape;71;p16"/>
          <p:cNvGraphicFramePr/>
          <p:nvPr/>
        </p:nvGraphicFramePr>
        <p:xfrm>
          <a:off x="4060200" y="455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7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10207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10207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1738150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1738150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245552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245552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32163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32163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38902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3890275"/>
            <a:ext cx="421450" cy="421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Google Shape;86;p17"/>
          <p:cNvGraphicFramePr/>
          <p:nvPr/>
        </p:nvGraphicFramePr>
        <p:xfrm>
          <a:off x="239775" y="455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7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7" name="Google Shape;87;p17"/>
          <p:cNvGraphicFramePr/>
          <p:nvPr/>
        </p:nvGraphicFramePr>
        <p:xfrm>
          <a:off x="4060200" y="455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7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10207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10207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1738150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1738150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245552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245552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3272600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32163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5200" y="3890275"/>
            <a:ext cx="421450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4350" y="3890275"/>
            <a:ext cx="421450" cy="421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" name="Google Shape;102;p18"/>
          <p:cNvGraphicFramePr/>
          <p:nvPr/>
        </p:nvGraphicFramePr>
        <p:xfrm>
          <a:off x="239775" y="455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7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Google Shape;103;p18"/>
          <p:cNvGraphicFramePr/>
          <p:nvPr/>
        </p:nvGraphicFramePr>
        <p:xfrm>
          <a:off x="4060200" y="455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373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19"/>
          <p:cNvGraphicFramePr/>
          <p:nvPr/>
        </p:nvGraphicFramePr>
        <p:xfrm>
          <a:off x="874250" y="300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9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9" name="Google Shape;109;p19"/>
          <p:cNvGraphicFramePr/>
          <p:nvPr/>
        </p:nvGraphicFramePr>
        <p:xfrm>
          <a:off x="2260925" y="300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9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0" name="Google Shape;110;p19"/>
          <p:cNvGraphicFramePr/>
          <p:nvPr/>
        </p:nvGraphicFramePr>
        <p:xfrm>
          <a:off x="3586750" y="300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9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" name="Google Shape;111;p19"/>
          <p:cNvGraphicFramePr/>
          <p:nvPr/>
        </p:nvGraphicFramePr>
        <p:xfrm>
          <a:off x="4912575" y="300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9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2" name="Google Shape;112;p19"/>
          <p:cNvGraphicFramePr/>
          <p:nvPr/>
        </p:nvGraphicFramePr>
        <p:xfrm>
          <a:off x="6299250" y="300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9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" name="Google Shape;113;p19"/>
          <p:cNvGraphicFramePr/>
          <p:nvPr/>
        </p:nvGraphicFramePr>
        <p:xfrm>
          <a:off x="7633725" y="300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{1E5CF2D3-8B0D-4EE4-A82C-C517838436A0}</a:tableStyleId>
              </a:tblPr>
              <a:tblGrid>
                <a:gridCol w="9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9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4" name="Google Shape;114;p19"/>
          <p:cNvSpPr/>
          <p:nvPr/>
        </p:nvSpPr>
        <p:spPr>
          <a:xfrm>
            <a:off x="4171650" y="4026000"/>
            <a:ext cx="1074600" cy="11175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Oswald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A. Brooks</dc:creator>
  <cp:lastModifiedBy>Jennifer A. Brooks</cp:lastModifiedBy>
  <cp:revision>1</cp:revision>
  <dcterms:modified xsi:type="dcterms:W3CDTF">2020-08-17T17:23:01Z</dcterms:modified>
</cp:coreProperties>
</file>