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Barrio"/>
      <p:regular r:id="rId17"/>
    </p:embeddedFont>
    <p:embeddedFont>
      <p:font typeface="Work Sans"/>
      <p:regular r:id="rId18"/>
      <p:bold r:id="rId19"/>
      <p:italic r:id="rId20"/>
      <p:boldItalic r:id="rId21"/>
    </p:embeddedFont>
    <p:embeddedFont>
      <p:font typeface="McLaren"/>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610">
          <p15:clr>
            <a:srgbClr val="9AA0A6"/>
          </p15:clr>
        </p15:guide>
        <p15:guide id="3" orient="horz" pos="1478">
          <p15:clr>
            <a:srgbClr val="9AA0A6"/>
          </p15:clr>
        </p15:guide>
        <p15:guide id="4" orient="horz" pos="236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610" orient="horz"/>
        <p:guide pos="1478" orient="horz"/>
        <p:guide pos="236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WorkSans-italic.fntdata"/><Relationship Id="rId11" Type="http://schemas.openxmlformats.org/officeDocument/2006/relationships/slide" Target="slides/slide6.xml"/><Relationship Id="rId22" Type="http://schemas.openxmlformats.org/officeDocument/2006/relationships/font" Target="fonts/McLaren-regular.fntdata"/><Relationship Id="rId10" Type="http://schemas.openxmlformats.org/officeDocument/2006/relationships/slide" Target="slides/slide5.xml"/><Relationship Id="rId21" Type="http://schemas.openxmlformats.org/officeDocument/2006/relationships/font" Target="fonts/Work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Barri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WorkSans-bold.fntdata"/><Relationship Id="rId6" Type="http://schemas.openxmlformats.org/officeDocument/2006/relationships/slide" Target="slides/slide1.xml"/><Relationship Id="rId18" Type="http://schemas.openxmlformats.org/officeDocument/2006/relationships/font" Target="fonts/Work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63f28ff2e8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63f28ff2e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63f28ff2e8_0_2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63f28ff2e8_0_2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22d7fb53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22d7fb53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22d7fb5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22d7fb5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6409fbcf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409fbcf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63dd83333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3dd83333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22d7fb5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22d7fb5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63f28ff2e8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63f28ff2e8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63dd83333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3dd83333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63f28ff2e8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63f28ff2e8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633200" y="2399250"/>
            <a:ext cx="5877600" cy="16188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lt1"/>
              </a:buClr>
              <a:buSzPts val="5200"/>
              <a:buNone/>
              <a:defRPr sz="52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0" name="Google Shape;10;p2"/>
          <p:cNvSpPr txBox="1"/>
          <p:nvPr>
            <p:ph idx="1" type="subTitle"/>
          </p:nvPr>
        </p:nvSpPr>
        <p:spPr>
          <a:xfrm>
            <a:off x="2031000" y="4008025"/>
            <a:ext cx="5082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800"/>
              <a:buNone/>
              <a:defRPr>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3494700" y="2241000"/>
            <a:ext cx="2154600" cy="9663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t>xx%</a:t>
            </a:r>
          </a:p>
        </p:txBody>
      </p:sp>
      <p:sp>
        <p:nvSpPr>
          <p:cNvPr id="38" name="Google Shape;38;p11"/>
          <p:cNvSpPr txBox="1"/>
          <p:nvPr>
            <p:ph idx="1" type="subTitle"/>
          </p:nvPr>
        </p:nvSpPr>
        <p:spPr>
          <a:xfrm>
            <a:off x="3472350" y="3211200"/>
            <a:ext cx="21993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 name="Google Shape;39;p11"/>
          <p:cNvSpPr txBox="1"/>
          <p:nvPr>
            <p:ph hasCustomPrompt="1" idx="2" type="title"/>
          </p:nvPr>
        </p:nvSpPr>
        <p:spPr>
          <a:xfrm>
            <a:off x="1032525" y="2241000"/>
            <a:ext cx="2154600" cy="96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0" name="Google Shape;40;p11"/>
          <p:cNvSpPr txBox="1"/>
          <p:nvPr>
            <p:ph idx="3" type="subTitle"/>
          </p:nvPr>
        </p:nvSpPr>
        <p:spPr>
          <a:xfrm>
            <a:off x="1010175" y="3211200"/>
            <a:ext cx="21993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 name="Google Shape;41;p11"/>
          <p:cNvSpPr txBox="1"/>
          <p:nvPr>
            <p:ph hasCustomPrompt="1" idx="4" type="title"/>
          </p:nvPr>
        </p:nvSpPr>
        <p:spPr>
          <a:xfrm>
            <a:off x="5956875" y="2241000"/>
            <a:ext cx="2154600" cy="96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2" name="Google Shape;42;p11"/>
          <p:cNvSpPr txBox="1"/>
          <p:nvPr>
            <p:ph idx="5" type="subTitle"/>
          </p:nvPr>
        </p:nvSpPr>
        <p:spPr>
          <a:xfrm>
            <a:off x="5934525" y="3211200"/>
            <a:ext cx="21993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 name="Google Shape;43;p11"/>
          <p:cNvSpPr txBox="1"/>
          <p:nvPr>
            <p:ph idx="6"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ONLY_2">
    <p:bg>
      <p:bgPr>
        <a:solidFill>
          <a:schemeClr val="accent6"/>
        </a:solidFill>
      </p:bgPr>
    </p:bg>
    <p:spTree>
      <p:nvGrpSpPr>
        <p:cNvPr id="44" name="Shape 44"/>
        <p:cNvGrpSpPr/>
        <p:nvPr/>
      </p:nvGrpSpPr>
      <p:grpSpPr>
        <a:xfrm>
          <a:off x="0" y="0"/>
          <a:ext cx="0" cy="0"/>
          <a:chOff x="0" y="0"/>
          <a:chExt cx="0" cy="0"/>
        </a:xfrm>
      </p:grpSpPr>
      <p:sp>
        <p:nvSpPr>
          <p:cNvPr id="45" name="Google Shape;45;p12"/>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1">
    <p:bg>
      <p:bgPr>
        <a:solidFill>
          <a:schemeClr val="accent4"/>
        </a:solidFill>
      </p:bgPr>
    </p:bg>
    <p:spTree>
      <p:nvGrpSpPr>
        <p:cNvPr id="47" name="Shape 47"/>
        <p:cNvGrpSpPr/>
        <p:nvPr/>
      </p:nvGrpSpPr>
      <p:grpSpPr>
        <a:xfrm>
          <a:off x="0" y="0"/>
          <a:ext cx="0" cy="0"/>
          <a:chOff x="0" y="0"/>
          <a:chExt cx="0" cy="0"/>
        </a:xfrm>
      </p:grpSpPr>
      <p:sp>
        <p:nvSpPr>
          <p:cNvPr id="48" name="Google Shape;48;p14"/>
          <p:cNvSpPr txBox="1"/>
          <p:nvPr>
            <p:ph idx="1" type="body"/>
          </p:nvPr>
        </p:nvSpPr>
        <p:spPr>
          <a:xfrm>
            <a:off x="1162500" y="1310325"/>
            <a:ext cx="6819000" cy="31659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00"/>
            </a:lvl1pPr>
            <a:lvl2pPr indent="-298450" lvl="1" marL="914400" rtl="0">
              <a:lnSpc>
                <a:spcPct val="100000"/>
              </a:lnSpc>
              <a:spcBef>
                <a:spcPts val="1600"/>
              </a:spcBef>
              <a:spcAft>
                <a:spcPts val="0"/>
              </a:spcAft>
              <a:buSzPts val="1100"/>
              <a:buChar char="○"/>
              <a:defRPr sz="1100"/>
            </a:lvl2pPr>
            <a:lvl3pPr indent="-298450" lvl="2" marL="1371600" rtl="0">
              <a:lnSpc>
                <a:spcPct val="100000"/>
              </a:lnSpc>
              <a:spcBef>
                <a:spcPts val="1600"/>
              </a:spcBef>
              <a:spcAft>
                <a:spcPts val="0"/>
              </a:spcAft>
              <a:buSzPts val="1100"/>
              <a:buChar char="■"/>
              <a:defRPr sz="1100"/>
            </a:lvl3pPr>
            <a:lvl4pPr indent="-298450" lvl="3" marL="1828800" rtl="0">
              <a:lnSpc>
                <a:spcPct val="100000"/>
              </a:lnSpc>
              <a:spcBef>
                <a:spcPts val="1600"/>
              </a:spcBef>
              <a:spcAft>
                <a:spcPts val="0"/>
              </a:spcAft>
              <a:buSzPts val="1100"/>
              <a:buChar char="●"/>
              <a:defRPr sz="1100"/>
            </a:lvl4pPr>
            <a:lvl5pPr indent="-298450" lvl="4" marL="2286000" rtl="0">
              <a:lnSpc>
                <a:spcPct val="100000"/>
              </a:lnSpc>
              <a:spcBef>
                <a:spcPts val="1600"/>
              </a:spcBef>
              <a:spcAft>
                <a:spcPts val="0"/>
              </a:spcAft>
              <a:buSzPts val="1100"/>
              <a:buChar char="○"/>
              <a:defRPr sz="1100"/>
            </a:lvl5pPr>
            <a:lvl6pPr indent="-298450" lvl="5" marL="2743200" rtl="0">
              <a:lnSpc>
                <a:spcPct val="100000"/>
              </a:lnSpc>
              <a:spcBef>
                <a:spcPts val="1600"/>
              </a:spcBef>
              <a:spcAft>
                <a:spcPts val="0"/>
              </a:spcAft>
              <a:buSzPts val="1100"/>
              <a:buChar char="■"/>
              <a:defRPr sz="1100"/>
            </a:lvl6pPr>
            <a:lvl7pPr indent="-298450" lvl="6" marL="3200400" rtl="0">
              <a:lnSpc>
                <a:spcPct val="100000"/>
              </a:lnSpc>
              <a:spcBef>
                <a:spcPts val="1600"/>
              </a:spcBef>
              <a:spcAft>
                <a:spcPts val="0"/>
              </a:spcAft>
              <a:buSzPts val="1100"/>
              <a:buChar char="●"/>
              <a:defRPr sz="1100"/>
            </a:lvl7pPr>
            <a:lvl8pPr indent="-298450" lvl="7" marL="3657600" rtl="0">
              <a:lnSpc>
                <a:spcPct val="100000"/>
              </a:lnSpc>
              <a:spcBef>
                <a:spcPts val="1600"/>
              </a:spcBef>
              <a:spcAft>
                <a:spcPts val="0"/>
              </a:spcAft>
              <a:buSzPts val="1100"/>
              <a:buChar char="○"/>
              <a:defRPr sz="1100"/>
            </a:lvl8pPr>
            <a:lvl9pPr indent="-298450" lvl="8" marL="4114800" rtl="0">
              <a:lnSpc>
                <a:spcPct val="100000"/>
              </a:lnSpc>
              <a:spcBef>
                <a:spcPts val="1600"/>
              </a:spcBef>
              <a:spcAft>
                <a:spcPts val="1600"/>
              </a:spcAft>
              <a:buSzPts val="1100"/>
              <a:buChar char="■"/>
              <a:defRPr sz="1100"/>
            </a:lvl9pPr>
          </a:lstStyle>
          <a:p/>
        </p:txBody>
      </p:sp>
      <p:sp>
        <p:nvSpPr>
          <p:cNvPr id="49" name="Google Shape;49;p14"/>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IG_NUMBER_1">
    <p:bg>
      <p:bgPr>
        <a:solidFill>
          <a:schemeClr val="accent5"/>
        </a:solidFill>
      </p:bgPr>
    </p:bg>
    <p:spTree>
      <p:nvGrpSpPr>
        <p:cNvPr id="50" name="Shape 50"/>
        <p:cNvGrpSpPr/>
        <p:nvPr/>
      </p:nvGrpSpPr>
      <p:grpSpPr>
        <a:xfrm>
          <a:off x="0" y="0"/>
          <a:ext cx="0" cy="0"/>
          <a:chOff x="0" y="0"/>
          <a:chExt cx="0" cy="0"/>
        </a:xfrm>
      </p:grpSpPr>
      <p:grpSp>
        <p:nvGrpSpPr>
          <p:cNvPr id="51" name="Google Shape;51;p15"/>
          <p:cNvGrpSpPr/>
          <p:nvPr/>
        </p:nvGrpSpPr>
        <p:grpSpPr>
          <a:xfrm>
            <a:off x="281105" y="421054"/>
            <a:ext cx="1758894" cy="1758954"/>
            <a:chOff x="1370275" y="1735225"/>
            <a:chExt cx="740400" cy="740425"/>
          </a:xfrm>
        </p:grpSpPr>
        <p:sp>
          <p:nvSpPr>
            <p:cNvPr id="52" name="Google Shape;52;p15"/>
            <p:cNvSpPr/>
            <p:nvPr/>
          </p:nvSpPr>
          <p:spPr>
            <a:xfrm>
              <a:off x="1370275" y="1735225"/>
              <a:ext cx="740400" cy="740425"/>
            </a:xfrm>
            <a:custGeom>
              <a:rect b="b" l="l" r="r" t="t"/>
              <a:pathLst>
                <a:path extrusionOk="0" h="29617" w="29616">
                  <a:moveTo>
                    <a:pt x="14807" y="0"/>
                  </a:moveTo>
                  <a:cubicBezTo>
                    <a:pt x="6631" y="0"/>
                    <a:pt x="0" y="6631"/>
                    <a:pt x="0" y="14809"/>
                  </a:cubicBezTo>
                  <a:cubicBezTo>
                    <a:pt x="0" y="22986"/>
                    <a:pt x="6630" y="29617"/>
                    <a:pt x="14807" y="29617"/>
                  </a:cubicBezTo>
                  <a:cubicBezTo>
                    <a:pt x="22986" y="29617"/>
                    <a:pt x="29615" y="22986"/>
                    <a:pt x="29615" y="14809"/>
                  </a:cubicBezTo>
                  <a:cubicBezTo>
                    <a:pt x="29615" y="6631"/>
                    <a:pt x="22985" y="0"/>
                    <a:pt x="148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5"/>
            <p:cNvSpPr/>
            <p:nvPr/>
          </p:nvSpPr>
          <p:spPr>
            <a:xfrm>
              <a:off x="1453850" y="1818800"/>
              <a:ext cx="573225" cy="573250"/>
            </a:xfrm>
            <a:custGeom>
              <a:rect b="b" l="l" r="r" t="t"/>
              <a:pathLst>
                <a:path extrusionOk="0" h="22930" w="22929">
                  <a:moveTo>
                    <a:pt x="11464" y="1"/>
                  </a:moveTo>
                  <a:cubicBezTo>
                    <a:pt x="8425" y="1"/>
                    <a:pt x="5508" y="1209"/>
                    <a:pt x="3358" y="3359"/>
                  </a:cubicBezTo>
                  <a:cubicBezTo>
                    <a:pt x="1208" y="5508"/>
                    <a:pt x="0" y="8425"/>
                    <a:pt x="0" y="11466"/>
                  </a:cubicBezTo>
                  <a:cubicBezTo>
                    <a:pt x="0" y="14506"/>
                    <a:pt x="1208" y="17422"/>
                    <a:pt x="3358" y="19572"/>
                  </a:cubicBezTo>
                  <a:cubicBezTo>
                    <a:pt x="5508" y="21723"/>
                    <a:pt x="8425" y="22929"/>
                    <a:pt x="11464" y="22929"/>
                  </a:cubicBezTo>
                  <a:cubicBezTo>
                    <a:pt x="14505" y="22929"/>
                    <a:pt x="17421" y="21723"/>
                    <a:pt x="19571" y="19572"/>
                  </a:cubicBezTo>
                  <a:cubicBezTo>
                    <a:pt x="21721" y="17422"/>
                    <a:pt x="22929" y="14506"/>
                    <a:pt x="22929" y="11466"/>
                  </a:cubicBezTo>
                  <a:cubicBezTo>
                    <a:pt x="22929" y="8425"/>
                    <a:pt x="21721" y="5508"/>
                    <a:pt x="19571" y="3359"/>
                  </a:cubicBezTo>
                  <a:cubicBezTo>
                    <a:pt x="17421" y="1209"/>
                    <a:pt x="14505" y="1"/>
                    <a:pt x="114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5"/>
            <p:cNvSpPr/>
            <p:nvPr/>
          </p:nvSpPr>
          <p:spPr>
            <a:xfrm>
              <a:off x="1543425" y="1908375"/>
              <a:ext cx="394100" cy="394100"/>
            </a:xfrm>
            <a:custGeom>
              <a:rect b="b" l="l" r="r" t="t"/>
              <a:pathLst>
                <a:path extrusionOk="0" h="15764" w="15764">
                  <a:moveTo>
                    <a:pt x="7881" y="0"/>
                  </a:moveTo>
                  <a:cubicBezTo>
                    <a:pt x="5792" y="0"/>
                    <a:pt x="3787" y="831"/>
                    <a:pt x="2309" y="2309"/>
                  </a:cubicBezTo>
                  <a:cubicBezTo>
                    <a:pt x="831" y="3787"/>
                    <a:pt x="0" y="5792"/>
                    <a:pt x="0" y="7883"/>
                  </a:cubicBezTo>
                  <a:cubicBezTo>
                    <a:pt x="0" y="9973"/>
                    <a:pt x="831" y="11977"/>
                    <a:pt x="2309" y="13456"/>
                  </a:cubicBezTo>
                  <a:cubicBezTo>
                    <a:pt x="3787" y="14934"/>
                    <a:pt x="5792" y="15764"/>
                    <a:pt x="7881" y="15764"/>
                  </a:cubicBezTo>
                  <a:cubicBezTo>
                    <a:pt x="9972" y="15764"/>
                    <a:pt x="11977" y="14934"/>
                    <a:pt x="13455" y="13456"/>
                  </a:cubicBezTo>
                  <a:cubicBezTo>
                    <a:pt x="14933" y="11977"/>
                    <a:pt x="15763" y="9973"/>
                    <a:pt x="15763" y="7883"/>
                  </a:cubicBezTo>
                  <a:cubicBezTo>
                    <a:pt x="15763" y="5792"/>
                    <a:pt x="14933" y="3787"/>
                    <a:pt x="13455" y="2309"/>
                  </a:cubicBezTo>
                  <a:cubicBezTo>
                    <a:pt x="11977" y="831"/>
                    <a:pt x="9972" y="0"/>
                    <a:pt x="78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5"/>
            <p:cNvSpPr/>
            <p:nvPr/>
          </p:nvSpPr>
          <p:spPr>
            <a:xfrm>
              <a:off x="1609100" y="1974050"/>
              <a:ext cx="262750" cy="262775"/>
            </a:xfrm>
            <a:custGeom>
              <a:rect b="b" l="l" r="r" t="t"/>
              <a:pathLst>
                <a:path extrusionOk="0" h="10511" w="10510">
                  <a:moveTo>
                    <a:pt x="5254" y="1"/>
                  </a:moveTo>
                  <a:cubicBezTo>
                    <a:pt x="2353" y="1"/>
                    <a:pt x="0" y="2353"/>
                    <a:pt x="0" y="5256"/>
                  </a:cubicBezTo>
                  <a:cubicBezTo>
                    <a:pt x="0" y="8157"/>
                    <a:pt x="2351" y="10511"/>
                    <a:pt x="5254" y="10511"/>
                  </a:cubicBezTo>
                  <a:cubicBezTo>
                    <a:pt x="8157" y="10511"/>
                    <a:pt x="10509" y="8157"/>
                    <a:pt x="10509" y="5256"/>
                  </a:cubicBezTo>
                  <a:cubicBezTo>
                    <a:pt x="10509" y="2353"/>
                    <a:pt x="8156" y="1"/>
                    <a:pt x="5254"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5"/>
            <p:cNvSpPr/>
            <p:nvPr/>
          </p:nvSpPr>
          <p:spPr>
            <a:xfrm>
              <a:off x="1751625" y="1926300"/>
              <a:ext cx="196650" cy="179150"/>
            </a:xfrm>
            <a:custGeom>
              <a:rect b="b" l="l" r="r" t="t"/>
              <a:pathLst>
                <a:path extrusionOk="0" h="7166" w="7866">
                  <a:moveTo>
                    <a:pt x="3932" y="0"/>
                  </a:moveTo>
                  <a:cubicBezTo>
                    <a:pt x="3015" y="0"/>
                    <a:pt x="2098" y="350"/>
                    <a:pt x="1399" y="1049"/>
                  </a:cubicBezTo>
                  <a:cubicBezTo>
                    <a:pt x="0" y="2449"/>
                    <a:pt x="0" y="4717"/>
                    <a:pt x="1399" y="6116"/>
                  </a:cubicBezTo>
                  <a:cubicBezTo>
                    <a:pt x="2098" y="6816"/>
                    <a:pt x="3015" y="7166"/>
                    <a:pt x="3932" y="7166"/>
                  </a:cubicBezTo>
                  <a:cubicBezTo>
                    <a:pt x="4849" y="7166"/>
                    <a:pt x="5766" y="6816"/>
                    <a:pt x="6465" y="6116"/>
                  </a:cubicBezTo>
                  <a:cubicBezTo>
                    <a:pt x="7865" y="4717"/>
                    <a:pt x="7865" y="2449"/>
                    <a:pt x="6465" y="1049"/>
                  </a:cubicBezTo>
                  <a:cubicBezTo>
                    <a:pt x="5766" y="350"/>
                    <a:pt x="4849" y="0"/>
                    <a:pt x="3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15"/>
          <p:cNvGrpSpPr/>
          <p:nvPr/>
        </p:nvGrpSpPr>
        <p:grpSpPr>
          <a:xfrm>
            <a:off x="7077880" y="2983654"/>
            <a:ext cx="1758894" cy="1758954"/>
            <a:chOff x="1370275" y="1735225"/>
            <a:chExt cx="740400" cy="740425"/>
          </a:xfrm>
        </p:grpSpPr>
        <p:sp>
          <p:nvSpPr>
            <p:cNvPr id="58" name="Google Shape;58;p15"/>
            <p:cNvSpPr/>
            <p:nvPr/>
          </p:nvSpPr>
          <p:spPr>
            <a:xfrm>
              <a:off x="1370275" y="1735225"/>
              <a:ext cx="740400" cy="740425"/>
            </a:xfrm>
            <a:custGeom>
              <a:rect b="b" l="l" r="r" t="t"/>
              <a:pathLst>
                <a:path extrusionOk="0" h="29617" w="29616">
                  <a:moveTo>
                    <a:pt x="14807" y="0"/>
                  </a:moveTo>
                  <a:cubicBezTo>
                    <a:pt x="6631" y="0"/>
                    <a:pt x="0" y="6631"/>
                    <a:pt x="0" y="14809"/>
                  </a:cubicBezTo>
                  <a:cubicBezTo>
                    <a:pt x="0" y="22986"/>
                    <a:pt x="6630" y="29617"/>
                    <a:pt x="14807" y="29617"/>
                  </a:cubicBezTo>
                  <a:cubicBezTo>
                    <a:pt x="22986" y="29617"/>
                    <a:pt x="29615" y="22986"/>
                    <a:pt x="29615" y="14809"/>
                  </a:cubicBezTo>
                  <a:cubicBezTo>
                    <a:pt x="29615" y="6631"/>
                    <a:pt x="22985" y="0"/>
                    <a:pt x="148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p:nvPr/>
          </p:nvSpPr>
          <p:spPr>
            <a:xfrm>
              <a:off x="1453850" y="1818800"/>
              <a:ext cx="573225" cy="573250"/>
            </a:xfrm>
            <a:custGeom>
              <a:rect b="b" l="l" r="r" t="t"/>
              <a:pathLst>
                <a:path extrusionOk="0" h="22930" w="22929">
                  <a:moveTo>
                    <a:pt x="11464" y="1"/>
                  </a:moveTo>
                  <a:cubicBezTo>
                    <a:pt x="8425" y="1"/>
                    <a:pt x="5508" y="1209"/>
                    <a:pt x="3358" y="3359"/>
                  </a:cubicBezTo>
                  <a:cubicBezTo>
                    <a:pt x="1208" y="5508"/>
                    <a:pt x="0" y="8425"/>
                    <a:pt x="0" y="11466"/>
                  </a:cubicBezTo>
                  <a:cubicBezTo>
                    <a:pt x="0" y="14506"/>
                    <a:pt x="1208" y="17422"/>
                    <a:pt x="3358" y="19572"/>
                  </a:cubicBezTo>
                  <a:cubicBezTo>
                    <a:pt x="5508" y="21723"/>
                    <a:pt x="8425" y="22929"/>
                    <a:pt x="11464" y="22929"/>
                  </a:cubicBezTo>
                  <a:cubicBezTo>
                    <a:pt x="14505" y="22929"/>
                    <a:pt x="17421" y="21723"/>
                    <a:pt x="19571" y="19572"/>
                  </a:cubicBezTo>
                  <a:cubicBezTo>
                    <a:pt x="21721" y="17422"/>
                    <a:pt x="22929" y="14506"/>
                    <a:pt x="22929" y="11466"/>
                  </a:cubicBezTo>
                  <a:cubicBezTo>
                    <a:pt x="22929" y="8425"/>
                    <a:pt x="21721" y="5508"/>
                    <a:pt x="19571" y="3359"/>
                  </a:cubicBezTo>
                  <a:cubicBezTo>
                    <a:pt x="17421" y="1209"/>
                    <a:pt x="14505" y="1"/>
                    <a:pt x="114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p:nvPr/>
          </p:nvSpPr>
          <p:spPr>
            <a:xfrm>
              <a:off x="1543425" y="1908375"/>
              <a:ext cx="394100" cy="394100"/>
            </a:xfrm>
            <a:custGeom>
              <a:rect b="b" l="l" r="r" t="t"/>
              <a:pathLst>
                <a:path extrusionOk="0" h="15764" w="15764">
                  <a:moveTo>
                    <a:pt x="7881" y="0"/>
                  </a:moveTo>
                  <a:cubicBezTo>
                    <a:pt x="5792" y="0"/>
                    <a:pt x="3787" y="831"/>
                    <a:pt x="2309" y="2309"/>
                  </a:cubicBezTo>
                  <a:cubicBezTo>
                    <a:pt x="831" y="3787"/>
                    <a:pt x="0" y="5792"/>
                    <a:pt x="0" y="7883"/>
                  </a:cubicBezTo>
                  <a:cubicBezTo>
                    <a:pt x="0" y="9973"/>
                    <a:pt x="831" y="11977"/>
                    <a:pt x="2309" y="13456"/>
                  </a:cubicBezTo>
                  <a:cubicBezTo>
                    <a:pt x="3787" y="14934"/>
                    <a:pt x="5792" y="15764"/>
                    <a:pt x="7881" y="15764"/>
                  </a:cubicBezTo>
                  <a:cubicBezTo>
                    <a:pt x="9972" y="15764"/>
                    <a:pt x="11977" y="14934"/>
                    <a:pt x="13455" y="13456"/>
                  </a:cubicBezTo>
                  <a:cubicBezTo>
                    <a:pt x="14933" y="11977"/>
                    <a:pt x="15763" y="9973"/>
                    <a:pt x="15763" y="7883"/>
                  </a:cubicBezTo>
                  <a:cubicBezTo>
                    <a:pt x="15763" y="5792"/>
                    <a:pt x="14933" y="3787"/>
                    <a:pt x="13455" y="2309"/>
                  </a:cubicBezTo>
                  <a:cubicBezTo>
                    <a:pt x="11977" y="831"/>
                    <a:pt x="9972" y="0"/>
                    <a:pt x="78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1609100" y="1974050"/>
              <a:ext cx="262750" cy="262775"/>
            </a:xfrm>
            <a:custGeom>
              <a:rect b="b" l="l" r="r" t="t"/>
              <a:pathLst>
                <a:path extrusionOk="0" h="10511" w="10510">
                  <a:moveTo>
                    <a:pt x="5254" y="1"/>
                  </a:moveTo>
                  <a:cubicBezTo>
                    <a:pt x="2353" y="1"/>
                    <a:pt x="0" y="2353"/>
                    <a:pt x="0" y="5256"/>
                  </a:cubicBezTo>
                  <a:cubicBezTo>
                    <a:pt x="0" y="8157"/>
                    <a:pt x="2351" y="10511"/>
                    <a:pt x="5254" y="10511"/>
                  </a:cubicBezTo>
                  <a:cubicBezTo>
                    <a:pt x="8157" y="10511"/>
                    <a:pt x="10509" y="8157"/>
                    <a:pt x="10509" y="5256"/>
                  </a:cubicBezTo>
                  <a:cubicBezTo>
                    <a:pt x="10509" y="2353"/>
                    <a:pt x="8156" y="1"/>
                    <a:pt x="5254"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1751625" y="1926300"/>
              <a:ext cx="196650" cy="179150"/>
            </a:xfrm>
            <a:custGeom>
              <a:rect b="b" l="l" r="r" t="t"/>
              <a:pathLst>
                <a:path extrusionOk="0" h="7166" w="7866">
                  <a:moveTo>
                    <a:pt x="3932" y="0"/>
                  </a:moveTo>
                  <a:cubicBezTo>
                    <a:pt x="3015" y="0"/>
                    <a:pt x="2098" y="350"/>
                    <a:pt x="1399" y="1049"/>
                  </a:cubicBezTo>
                  <a:cubicBezTo>
                    <a:pt x="0" y="2449"/>
                    <a:pt x="0" y="4717"/>
                    <a:pt x="1399" y="6116"/>
                  </a:cubicBezTo>
                  <a:cubicBezTo>
                    <a:pt x="2098" y="6816"/>
                    <a:pt x="3015" y="7166"/>
                    <a:pt x="3932" y="7166"/>
                  </a:cubicBezTo>
                  <a:cubicBezTo>
                    <a:pt x="4849" y="7166"/>
                    <a:pt x="5766" y="6816"/>
                    <a:pt x="6465" y="6116"/>
                  </a:cubicBezTo>
                  <a:cubicBezTo>
                    <a:pt x="7865" y="4717"/>
                    <a:pt x="7865" y="2449"/>
                    <a:pt x="6465" y="1049"/>
                  </a:cubicBezTo>
                  <a:cubicBezTo>
                    <a:pt x="5766" y="350"/>
                    <a:pt x="4849" y="0"/>
                    <a:pt x="3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5"/>
          <p:cNvSpPr/>
          <p:nvPr/>
        </p:nvSpPr>
        <p:spPr>
          <a:xfrm>
            <a:off x="1186350" y="0"/>
            <a:ext cx="6771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hasCustomPrompt="1" type="title"/>
          </p:nvPr>
        </p:nvSpPr>
        <p:spPr>
          <a:xfrm>
            <a:off x="1587813" y="668996"/>
            <a:ext cx="2857500" cy="67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600">
                <a:solidFill>
                  <a:schemeClr val="accent5"/>
                </a:solidFill>
              </a:defRPr>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65" name="Google Shape;65;p15"/>
          <p:cNvSpPr txBox="1"/>
          <p:nvPr>
            <p:ph idx="2" type="title"/>
          </p:nvPr>
        </p:nvSpPr>
        <p:spPr>
          <a:xfrm>
            <a:off x="1587813" y="1398871"/>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6" name="Google Shape;66;p15"/>
          <p:cNvSpPr txBox="1"/>
          <p:nvPr>
            <p:ph idx="1" type="subTitle"/>
          </p:nvPr>
        </p:nvSpPr>
        <p:spPr>
          <a:xfrm>
            <a:off x="1587813" y="1804421"/>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5"/>
          <p:cNvSpPr txBox="1"/>
          <p:nvPr>
            <p:ph hasCustomPrompt="1" idx="3" type="title"/>
          </p:nvPr>
        </p:nvSpPr>
        <p:spPr>
          <a:xfrm>
            <a:off x="4698688" y="668996"/>
            <a:ext cx="2857500" cy="67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600">
                <a:solidFill>
                  <a:schemeClr val="accent5"/>
                </a:solidFill>
              </a:defRPr>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68" name="Google Shape;68;p15"/>
          <p:cNvSpPr txBox="1"/>
          <p:nvPr>
            <p:ph idx="4" type="title"/>
          </p:nvPr>
        </p:nvSpPr>
        <p:spPr>
          <a:xfrm>
            <a:off x="4698688" y="1398871"/>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9" name="Google Shape;69;p15"/>
          <p:cNvSpPr txBox="1"/>
          <p:nvPr>
            <p:ph idx="5" type="subTitle"/>
          </p:nvPr>
        </p:nvSpPr>
        <p:spPr>
          <a:xfrm>
            <a:off x="4698688" y="1804421"/>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5"/>
          <p:cNvSpPr txBox="1"/>
          <p:nvPr>
            <p:ph hasCustomPrompt="1" idx="6" type="title"/>
          </p:nvPr>
        </p:nvSpPr>
        <p:spPr>
          <a:xfrm>
            <a:off x="1587813" y="2720121"/>
            <a:ext cx="2857500" cy="67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600">
                <a:solidFill>
                  <a:schemeClr val="accent5"/>
                </a:solidFill>
              </a:defRPr>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71" name="Google Shape;71;p15"/>
          <p:cNvSpPr txBox="1"/>
          <p:nvPr>
            <p:ph idx="7" type="title"/>
          </p:nvPr>
        </p:nvSpPr>
        <p:spPr>
          <a:xfrm>
            <a:off x="1587813" y="3449996"/>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72" name="Google Shape;72;p15"/>
          <p:cNvSpPr txBox="1"/>
          <p:nvPr>
            <p:ph idx="8" type="subTitle"/>
          </p:nvPr>
        </p:nvSpPr>
        <p:spPr>
          <a:xfrm>
            <a:off x="1587813" y="3855546"/>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5"/>
          <p:cNvSpPr txBox="1"/>
          <p:nvPr>
            <p:ph hasCustomPrompt="1" idx="9" type="title"/>
          </p:nvPr>
        </p:nvSpPr>
        <p:spPr>
          <a:xfrm>
            <a:off x="4698688" y="2720121"/>
            <a:ext cx="2857500" cy="67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600"/>
              <a:buNone/>
              <a:defRPr sz="3600">
                <a:solidFill>
                  <a:schemeClr val="accent5"/>
                </a:solidFill>
              </a:defRPr>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74" name="Google Shape;74;p15"/>
          <p:cNvSpPr txBox="1"/>
          <p:nvPr>
            <p:ph idx="13" type="title"/>
          </p:nvPr>
        </p:nvSpPr>
        <p:spPr>
          <a:xfrm>
            <a:off x="4698688" y="3449996"/>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75" name="Google Shape;75;p15"/>
          <p:cNvSpPr txBox="1"/>
          <p:nvPr>
            <p:ph idx="14" type="subTitle"/>
          </p:nvPr>
        </p:nvSpPr>
        <p:spPr>
          <a:xfrm>
            <a:off x="4698688" y="3855546"/>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MAIN_POINT_1">
    <p:spTree>
      <p:nvGrpSpPr>
        <p:cNvPr id="76" name="Shape 76"/>
        <p:cNvGrpSpPr/>
        <p:nvPr/>
      </p:nvGrpSpPr>
      <p:grpSpPr>
        <a:xfrm>
          <a:off x="0" y="0"/>
          <a:ext cx="0" cy="0"/>
          <a:chOff x="0" y="0"/>
          <a:chExt cx="0" cy="0"/>
        </a:xfrm>
      </p:grpSpPr>
      <p:sp>
        <p:nvSpPr>
          <p:cNvPr id="77" name="Google Shape;77;p16"/>
          <p:cNvSpPr/>
          <p:nvPr/>
        </p:nvSpPr>
        <p:spPr>
          <a:xfrm>
            <a:off x="0" y="-14125"/>
            <a:ext cx="9151200" cy="876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3600" y="4267500"/>
            <a:ext cx="9151200" cy="876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type="title"/>
          </p:nvPr>
        </p:nvSpPr>
        <p:spPr>
          <a:xfrm>
            <a:off x="4183725" y="155975"/>
            <a:ext cx="47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0" name="Google Shape;80;p16"/>
          <p:cNvSpPr txBox="1"/>
          <p:nvPr>
            <p:ph idx="1" type="subTitle"/>
          </p:nvPr>
        </p:nvSpPr>
        <p:spPr>
          <a:xfrm>
            <a:off x="4183725" y="3019575"/>
            <a:ext cx="3852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TITLE_ONLY_1">
    <p:spTree>
      <p:nvGrpSpPr>
        <p:cNvPr id="81" name="Shape 81"/>
        <p:cNvGrpSpPr/>
        <p:nvPr/>
      </p:nvGrpSpPr>
      <p:grpSpPr>
        <a:xfrm>
          <a:off x="0" y="0"/>
          <a:ext cx="0" cy="0"/>
          <a:chOff x="0" y="0"/>
          <a:chExt cx="0" cy="0"/>
        </a:xfrm>
      </p:grpSpPr>
      <p:sp>
        <p:nvSpPr>
          <p:cNvPr id="82" name="Google Shape;82;p17"/>
          <p:cNvSpPr/>
          <p:nvPr/>
        </p:nvSpPr>
        <p:spPr>
          <a:xfrm>
            <a:off x="0" y="175"/>
            <a:ext cx="4572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7"/>
          <p:cNvSpPr txBox="1"/>
          <p:nvPr>
            <p:ph idx="2" type="title"/>
          </p:nvPr>
        </p:nvSpPr>
        <p:spPr>
          <a:xfrm>
            <a:off x="857238" y="3046571"/>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5" name="Google Shape;85;p17"/>
          <p:cNvSpPr txBox="1"/>
          <p:nvPr>
            <p:ph idx="1" type="subTitle"/>
          </p:nvPr>
        </p:nvSpPr>
        <p:spPr>
          <a:xfrm>
            <a:off x="857238" y="3452121"/>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 name="Google Shape;86;p17"/>
          <p:cNvSpPr txBox="1"/>
          <p:nvPr>
            <p:ph idx="3" type="title"/>
          </p:nvPr>
        </p:nvSpPr>
        <p:spPr>
          <a:xfrm>
            <a:off x="5429238" y="3046571"/>
            <a:ext cx="28575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87" name="Google Shape;87;p17"/>
          <p:cNvSpPr txBox="1"/>
          <p:nvPr>
            <p:ph idx="4" type="subTitle"/>
          </p:nvPr>
        </p:nvSpPr>
        <p:spPr>
          <a:xfrm>
            <a:off x="5429238" y="3452121"/>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TITLE_ONLY_1_1">
    <p:spTree>
      <p:nvGrpSpPr>
        <p:cNvPr id="88" name="Shape 88"/>
        <p:cNvGrpSpPr/>
        <p:nvPr/>
      </p:nvGrpSpPr>
      <p:grpSpPr>
        <a:xfrm>
          <a:off x="0" y="0"/>
          <a:ext cx="0" cy="0"/>
          <a:chOff x="0" y="0"/>
          <a:chExt cx="0" cy="0"/>
        </a:xfrm>
      </p:grpSpPr>
      <p:sp>
        <p:nvSpPr>
          <p:cNvPr id="89" name="Google Shape;89;p18"/>
          <p:cNvSpPr/>
          <p:nvPr/>
        </p:nvSpPr>
        <p:spPr>
          <a:xfrm>
            <a:off x="0" y="1539075"/>
            <a:ext cx="9144000" cy="360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18"/>
          <p:cNvSpPr txBox="1"/>
          <p:nvPr>
            <p:ph idx="2" type="title"/>
          </p:nvPr>
        </p:nvSpPr>
        <p:spPr>
          <a:xfrm>
            <a:off x="881087" y="3046575"/>
            <a:ext cx="21249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p:txBody>
      </p:sp>
      <p:sp>
        <p:nvSpPr>
          <p:cNvPr id="92" name="Google Shape;92;p18"/>
          <p:cNvSpPr txBox="1"/>
          <p:nvPr>
            <p:ph idx="1" type="subTitle"/>
          </p:nvPr>
        </p:nvSpPr>
        <p:spPr>
          <a:xfrm>
            <a:off x="881087" y="34521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a:solidFill>
                  <a:srgbClr val="FFFFFF"/>
                </a:solidFill>
              </a:defRPr>
            </a:lvl2pPr>
            <a:lvl3pPr lvl="2" rtl="0" algn="ctr">
              <a:lnSpc>
                <a:spcPct val="100000"/>
              </a:lnSpc>
              <a:spcBef>
                <a:spcPts val="0"/>
              </a:spcBef>
              <a:spcAft>
                <a:spcPts val="0"/>
              </a:spcAft>
              <a:buClr>
                <a:srgbClr val="FFFFFF"/>
              </a:buClr>
              <a:buSzPts val="1400"/>
              <a:buNone/>
              <a:defRPr>
                <a:solidFill>
                  <a:srgbClr val="FFFFFF"/>
                </a:solidFill>
              </a:defRPr>
            </a:lvl3pPr>
            <a:lvl4pPr lvl="3" rtl="0" algn="ctr">
              <a:lnSpc>
                <a:spcPct val="100000"/>
              </a:lnSpc>
              <a:spcBef>
                <a:spcPts val="0"/>
              </a:spcBef>
              <a:spcAft>
                <a:spcPts val="0"/>
              </a:spcAft>
              <a:buClr>
                <a:srgbClr val="FFFFFF"/>
              </a:buClr>
              <a:buSzPts val="1400"/>
              <a:buNone/>
              <a:defRPr>
                <a:solidFill>
                  <a:srgbClr val="FFFFFF"/>
                </a:solidFill>
              </a:defRPr>
            </a:lvl4pPr>
            <a:lvl5pPr lvl="4" rtl="0" algn="ctr">
              <a:lnSpc>
                <a:spcPct val="100000"/>
              </a:lnSpc>
              <a:spcBef>
                <a:spcPts val="0"/>
              </a:spcBef>
              <a:spcAft>
                <a:spcPts val="0"/>
              </a:spcAft>
              <a:buClr>
                <a:srgbClr val="FFFFFF"/>
              </a:buClr>
              <a:buSzPts val="1400"/>
              <a:buNone/>
              <a:defRPr>
                <a:solidFill>
                  <a:srgbClr val="FFFFFF"/>
                </a:solidFill>
              </a:defRPr>
            </a:lvl5pPr>
            <a:lvl6pPr lvl="5" rtl="0" algn="ctr">
              <a:lnSpc>
                <a:spcPct val="100000"/>
              </a:lnSpc>
              <a:spcBef>
                <a:spcPts val="0"/>
              </a:spcBef>
              <a:spcAft>
                <a:spcPts val="0"/>
              </a:spcAft>
              <a:buClr>
                <a:srgbClr val="FFFFFF"/>
              </a:buClr>
              <a:buSzPts val="1400"/>
              <a:buNone/>
              <a:defRPr>
                <a:solidFill>
                  <a:srgbClr val="FFFFFF"/>
                </a:solidFill>
              </a:defRPr>
            </a:lvl6pPr>
            <a:lvl7pPr lvl="6" rtl="0" algn="ctr">
              <a:lnSpc>
                <a:spcPct val="100000"/>
              </a:lnSpc>
              <a:spcBef>
                <a:spcPts val="0"/>
              </a:spcBef>
              <a:spcAft>
                <a:spcPts val="0"/>
              </a:spcAft>
              <a:buClr>
                <a:srgbClr val="FFFFFF"/>
              </a:buClr>
              <a:buSzPts val="1400"/>
              <a:buNone/>
              <a:defRPr>
                <a:solidFill>
                  <a:srgbClr val="FFFFFF"/>
                </a:solidFill>
              </a:defRPr>
            </a:lvl7pPr>
            <a:lvl8pPr lvl="7" rtl="0" algn="ctr">
              <a:lnSpc>
                <a:spcPct val="100000"/>
              </a:lnSpc>
              <a:spcBef>
                <a:spcPts val="0"/>
              </a:spcBef>
              <a:spcAft>
                <a:spcPts val="0"/>
              </a:spcAft>
              <a:buClr>
                <a:srgbClr val="FFFFFF"/>
              </a:buClr>
              <a:buSzPts val="1400"/>
              <a:buNone/>
              <a:defRPr>
                <a:solidFill>
                  <a:srgbClr val="FFFFFF"/>
                </a:solidFill>
              </a:defRPr>
            </a:lvl8pPr>
            <a:lvl9pPr lvl="8" rtl="0" algn="ctr">
              <a:lnSpc>
                <a:spcPct val="100000"/>
              </a:lnSpc>
              <a:spcBef>
                <a:spcPts val="0"/>
              </a:spcBef>
              <a:spcAft>
                <a:spcPts val="0"/>
              </a:spcAft>
              <a:buClr>
                <a:srgbClr val="FFFFFF"/>
              </a:buClr>
              <a:buSzPts val="1400"/>
              <a:buNone/>
              <a:defRPr>
                <a:solidFill>
                  <a:srgbClr val="FFFFFF"/>
                </a:solidFill>
              </a:defRPr>
            </a:lvl9pPr>
          </a:lstStyle>
          <a:p/>
        </p:txBody>
      </p:sp>
      <p:sp>
        <p:nvSpPr>
          <p:cNvPr id="93" name="Google Shape;93;p18"/>
          <p:cNvSpPr txBox="1"/>
          <p:nvPr>
            <p:ph idx="3" type="title"/>
          </p:nvPr>
        </p:nvSpPr>
        <p:spPr>
          <a:xfrm>
            <a:off x="3509538" y="3046575"/>
            <a:ext cx="21249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p:txBody>
      </p:sp>
      <p:sp>
        <p:nvSpPr>
          <p:cNvPr id="94" name="Google Shape;94;p18"/>
          <p:cNvSpPr txBox="1"/>
          <p:nvPr>
            <p:ph idx="4" type="subTitle"/>
          </p:nvPr>
        </p:nvSpPr>
        <p:spPr>
          <a:xfrm>
            <a:off x="3509538" y="34521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a:solidFill>
                  <a:srgbClr val="FFFFFF"/>
                </a:solidFill>
              </a:defRPr>
            </a:lvl2pPr>
            <a:lvl3pPr lvl="2" rtl="0" algn="ctr">
              <a:lnSpc>
                <a:spcPct val="100000"/>
              </a:lnSpc>
              <a:spcBef>
                <a:spcPts val="0"/>
              </a:spcBef>
              <a:spcAft>
                <a:spcPts val="0"/>
              </a:spcAft>
              <a:buClr>
                <a:srgbClr val="FFFFFF"/>
              </a:buClr>
              <a:buSzPts val="1400"/>
              <a:buNone/>
              <a:defRPr>
                <a:solidFill>
                  <a:srgbClr val="FFFFFF"/>
                </a:solidFill>
              </a:defRPr>
            </a:lvl3pPr>
            <a:lvl4pPr lvl="3" rtl="0" algn="ctr">
              <a:lnSpc>
                <a:spcPct val="100000"/>
              </a:lnSpc>
              <a:spcBef>
                <a:spcPts val="0"/>
              </a:spcBef>
              <a:spcAft>
                <a:spcPts val="0"/>
              </a:spcAft>
              <a:buClr>
                <a:srgbClr val="FFFFFF"/>
              </a:buClr>
              <a:buSzPts val="1400"/>
              <a:buNone/>
              <a:defRPr>
                <a:solidFill>
                  <a:srgbClr val="FFFFFF"/>
                </a:solidFill>
              </a:defRPr>
            </a:lvl4pPr>
            <a:lvl5pPr lvl="4" rtl="0" algn="ctr">
              <a:lnSpc>
                <a:spcPct val="100000"/>
              </a:lnSpc>
              <a:spcBef>
                <a:spcPts val="0"/>
              </a:spcBef>
              <a:spcAft>
                <a:spcPts val="0"/>
              </a:spcAft>
              <a:buClr>
                <a:srgbClr val="FFFFFF"/>
              </a:buClr>
              <a:buSzPts val="1400"/>
              <a:buNone/>
              <a:defRPr>
                <a:solidFill>
                  <a:srgbClr val="FFFFFF"/>
                </a:solidFill>
              </a:defRPr>
            </a:lvl5pPr>
            <a:lvl6pPr lvl="5" rtl="0" algn="ctr">
              <a:lnSpc>
                <a:spcPct val="100000"/>
              </a:lnSpc>
              <a:spcBef>
                <a:spcPts val="0"/>
              </a:spcBef>
              <a:spcAft>
                <a:spcPts val="0"/>
              </a:spcAft>
              <a:buClr>
                <a:srgbClr val="FFFFFF"/>
              </a:buClr>
              <a:buSzPts val="1400"/>
              <a:buNone/>
              <a:defRPr>
                <a:solidFill>
                  <a:srgbClr val="FFFFFF"/>
                </a:solidFill>
              </a:defRPr>
            </a:lvl6pPr>
            <a:lvl7pPr lvl="6" rtl="0" algn="ctr">
              <a:lnSpc>
                <a:spcPct val="100000"/>
              </a:lnSpc>
              <a:spcBef>
                <a:spcPts val="0"/>
              </a:spcBef>
              <a:spcAft>
                <a:spcPts val="0"/>
              </a:spcAft>
              <a:buClr>
                <a:srgbClr val="FFFFFF"/>
              </a:buClr>
              <a:buSzPts val="1400"/>
              <a:buNone/>
              <a:defRPr>
                <a:solidFill>
                  <a:srgbClr val="FFFFFF"/>
                </a:solidFill>
              </a:defRPr>
            </a:lvl7pPr>
            <a:lvl8pPr lvl="7" rtl="0" algn="ctr">
              <a:lnSpc>
                <a:spcPct val="100000"/>
              </a:lnSpc>
              <a:spcBef>
                <a:spcPts val="0"/>
              </a:spcBef>
              <a:spcAft>
                <a:spcPts val="0"/>
              </a:spcAft>
              <a:buClr>
                <a:srgbClr val="FFFFFF"/>
              </a:buClr>
              <a:buSzPts val="1400"/>
              <a:buNone/>
              <a:defRPr>
                <a:solidFill>
                  <a:srgbClr val="FFFFFF"/>
                </a:solidFill>
              </a:defRPr>
            </a:lvl8pPr>
            <a:lvl9pPr lvl="8" rtl="0" algn="ctr">
              <a:lnSpc>
                <a:spcPct val="100000"/>
              </a:lnSpc>
              <a:spcBef>
                <a:spcPts val="0"/>
              </a:spcBef>
              <a:spcAft>
                <a:spcPts val="0"/>
              </a:spcAft>
              <a:buClr>
                <a:srgbClr val="FFFFFF"/>
              </a:buClr>
              <a:buSzPts val="1400"/>
              <a:buNone/>
              <a:defRPr>
                <a:solidFill>
                  <a:srgbClr val="FFFFFF"/>
                </a:solidFill>
              </a:defRPr>
            </a:lvl9pPr>
          </a:lstStyle>
          <a:p/>
        </p:txBody>
      </p:sp>
      <p:sp>
        <p:nvSpPr>
          <p:cNvPr id="95" name="Google Shape;95;p18"/>
          <p:cNvSpPr txBox="1"/>
          <p:nvPr>
            <p:ph idx="5" type="title"/>
          </p:nvPr>
        </p:nvSpPr>
        <p:spPr>
          <a:xfrm>
            <a:off x="6138018" y="3046575"/>
            <a:ext cx="2124900" cy="14823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p:txBody>
      </p:sp>
      <p:sp>
        <p:nvSpPr>
          <p:cNvPr id="96" name="Google Shape;96;p18"/>
          <p:cNvSpPr txBox="1"/>
          <p:nvPr>
            <p:ph idx="6" type="subTitle"/>
          </p:nvPr>
        </p:nvSpPr>
        <p:spPr>
          <a:xfrm>
            <a:off x="6138018" y="34521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a:solidFill>
                  <a:srgbClr val="FFFFFF"/>
                </a:solidFill>
              </a:defRPr>
            </a:lvl2pPr>
            <a:lvl3pPr lvl="2" rtl="0" algn="ctr">
              <a:lnSpc>
                <a:spcPct val="100000"/>
              </a:lnSpc>
              <a:spcBef>
                <a:spcPts val="0"/>
              </a:spcBef>
              <a:spcAft>
                <a:spcPts val="0"/>
              </a:spcAft>
              <a:buClr>
                <a:srgbClr val="FFFFFF"/>
              </a:buClr>
              <a:buSzPts val="1400"/>
              <a:buNone/>
              <a:defRPr>
                <a:solidFill>
                  <a:srgbClr val="FFFFFF"/>
                </a:solidFill>
              </a:defRPr>
            </a:lvl3pPr>
            <a:lvl4pPr lvl="3" rtl="0" algn="ctr">
              <a:lnSpc>
                <a:spcPct val="100000"/>
              </a:lnSpc>
              <a:spcBef>
                <a:spcPts val="0"/>
              </a:spcBef>
              <a:spcAft>
                <a:spcPts val="0"/>
              </a:spcAft>
              <a:buClr>
                <a:srgbClr val="FFFFFF"/>
              </a:buClr>
              <a:buSzPts val="1400"/>
              <a:buNone/>
              <a:defRPr>
                <a:solidFill>
                  <a:srgbClr val="FFFFFF"/>
                </a:solidFill>
              </a:defRPr>
            </a:lvl4pPr>
            <a:lvl5pPr lvl="4" rtl="0" algn="ctr">
              <a:lnSpc>
                <a:spcPct val="100000"/>
              </a:lnSpc>
              <a:spcBef>
                <a:spcPts val="0"/>
              </a:spcBef>
              <a:spcAft>
                <a:spcPts val="0"/>
              </a:spcAft>
              <a:buClr>
                <a:srgbClr val="FFFFFF"/>
              </a:buClr>
              <a:buSzPts val="1400"/>
              <a:buNone/>
              <a:defRPr>
                <a:solidFill>
                  <a:srgbClr val="FFFFFF"/>
                </a:solidFill>
              </a:defRPr>
            </a:lvl5pPr>
            <a:lvl6pPr lvl="5" rtl="0" algn="ctr">
              <a:lnSpc>
                <a:spcPct val="100000"/>
              </a:lnSpc>
              <a:spcBef>
                <a:spcPts val="0"/>
              </a:spcBef>
              <a:spcAft>
                <a:spcPts val="0"/>
              </a:spcAft>
              <a:buClr>
                <a:srgbClr val="FFFFFF"/>
              </a:buClr>
              <a:buSzPts val="1400"/>
              <a:buNone/>
              <a:defRPr>
                <a:solidFill>
                  <a:srgbClr val="FFFFFF"/>
                </a:solidFill>
              </a:defRPr>
            </a:lvl6pPr>
            <a:lvl7pPr lvl="6" rtl="0" algn="ctr">
              <a:lnSpc>
                <a:spcPct val="100000"/>
              </a:lnSpc>
              <a:spcBef>
                <a:spcPts val="0"/>
              </a:spcBef>
              <a:spcAft>
                <a:spcPts val="0"/>
              </a:spcAft>
              <a:buClr>
                <a:srgbClr val="FFFFFF"/>
              </a:buClr>
              <a:buSzPts val="1400"/>
              <a:buNone/>
              <a:defRPr>
                <a:solidFill>
                  <a:srgbClr val="FFFFFF"/>
                </a:solidFill>
              </a:defRPr>
            </a:lvl7pPr>
            <a:lvl8pPr lvl="7" rtl="0" algn="ctr">
              <a:lnSpc>
                <a:spcPct val="100000"/>
              </a:lnSpc>
              <a:spcBef>
                <a:spcPts val="0"/>
              </a:spcBef>
              <a:spcAft>
                <a:spcPts val="0"/>
              </a:spcAft>
              <a:buClr>
                <a:srgbClr val="FFFFFF"/>
              </a:buClr>
              <a:buSzPts val="1400"/>
              <a:buNone/>
              <a:defRPr>
                <a:solidFill>
                  <a:srgbClr val="FFFFFF"/>
                </a:solidFill>
              </a:defRPr>
            </a:lvl8pPr>
            <a:lvl9pPr lvl="8" rtl="0" algn="ctr">
              <a:lnSpc>
                <a:spcPct val="100000"/>
              </a:lnSpc>
              <a:spcBef>
                <a:spcPts val="0"/>
              </a:spcBef>
              <a:spcAft>
                <a:spcPts val="0"/>
              </a:spcAft>
              <a:buClr>
                <a:srgbClr val="FFFFFF"/>
              </a:buClr>
              <a:buSzPts val="1400"/>
              <a:buNone/>
              <a:defRPr>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BIG_NUMBER_1_1">
    <p:bg>
      <p:bgPr>
        <a:solidFill>
          <a:schemeClr val="accent1"/>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1943475" y="1567367"/>
            <a:ext cx="2374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5"/>
              </a:buClr>
              <a:buSzPts val="2000"/>
              <a:buNone/>
              <a:defRPr sz="2000">
                <a:solidFill>
                  <a:schemeClr val="accent5"/>
                </a:solidFill>
              </a:defRPr>
            </a:lvl1pPr>
            <a:lvl2pPr lvl="1" rtl="0" algn="ctr">
              <a:spcBef>
                <a:spcPts val="0"/>
              </a:spcBef>
              <a:spcAft>
                <a:spcPts val="0"/>
              </a:spcAft>
              <a:buClr>
                <a:schemeClr val="accent5"/>
              </a:buClr>
              <a:buSzPts val="2000"/>
              <a:buNone/>
              <a:defRPr sz="2000">
                <a:solidFill>
                  <a:schemeClr val="accent5"/>
                </a:solidFill>
              </a:defRPr>
            </a:lvl2pPr>
            <a:lvl3pPr lvl="2" rtl="0" algn="ctr">
              <a:spcBef>
                <a:spcPts val="0"/>
              </a:spcBef>
              <a:spcAft>
                <a:spcPts val="0"/>
              </a:spcAft>
              <a:buClr>
                <a:schemeClr val="accent5"/>
              </a:buClr>
              <a:buSzPts val="2000"/>
              <a:buNone/>
              <a:defRPr sz="2000">
                <a:solidFill>
                  <a:schemeClr val="accent5"/>
                </a:solidFill>
              </a:defRPr>
            </a:lvl3pPr>
            <a:lvl4pPr lvl="3" rtl="0" algn="ctr">
              <a:spcBef>
                <a:spcPts val="0"/>
              </a:spcBef>
              <a:spcAft>
                <a:spcPts val="0"/>
              </a:spcAft>
              <a:buClr>
                <a:schemeClr val="accent5"/>
              </a:buClr>
              <a:buSzPts val="2000"/>
              <a:buNone/>
              <a:defRPr sz="2000">
                <a:solidFill>
                  <a:schemeClr val="accent5"/>
                </a:solidFill>
              </a:defRPr>
            </a:lvl4pPr>
            <a:lvl5pPr lvl="4" rtl="0" algn="ctr">
              <a:spcBef>
                <a:spcPts val="0"/>
              </a:spcBef>
              <a:spcAft>
                <a:spcPts val="0"/>
              </a:spcAft>
              <a:buClr>
                <a:schemeClr val="accent5"/>
              </a:buClr>
              <a:buSzPts val="2000"/>
              <a:buNone/>
              <a:defRPr sz="2000">
                <a:solidFill>
                  <a:schemeClr val="accent5"/>
                </a:solidFill>
              </a:defRPr>
            </a:lvl5pPr>
            <a:lvl6pPr lvl="5" rtl="0" algn="ctr">
              <a:spcBef>
                <a:spcPts val="0"/>
              </a:spcBef>
              <a:spcAft>
                <a:spcPts val="0"/>
              </a:spcAft>
              <a:buClr>
                <a:schemeClr val="accent5"/>
              </a:buClr>
              <a:buSzPts val="2000"/>
              <a:buNone/>
              <a:defRPr sz="2000">
                <a:solidFill>
                  <a:schemeClr val="accent5"/>
                </a:solidFill>
              </a:defRPr>
            </a:lvl6pPr>
            <a:lvl7pPr lvl="6" rtl="0" algn="ctr">
              <a:spcBef>
                <a:spcPts val="0"/>
              </a:spcBef>
              <a:spcAft>
                <a:spcPts val="0"/>
              </a:spcAft>
              <a:buClr>
                <a:schemeClr val="accent5"/>
              </a:buClr>
              <a:buSzPts val="2000"/>
              <a:buNone/>
              <a:defRPr sz="2000">
                <a:solidFill>
                  <a:schemeClr val="accent5"/>
                </a:solidFill>
              </a:defRPr>
            </a:lvl7pPr>
            <a:lvl8pPr lvl="7" rtl="0" algn="ctr">
              <a:spcBef>
                <a:spcPts val="0"/>
              </a:spcBef>
              <a:spcAft>
                <a:spcPts val="0"/>
              </a:spcAft>
              <a:buClr>
                <a:schemeClr val="accent5"/>
              </a:buClr>
              <a:buSzPts val="2000"/>
              <a:buNone/>
              <a:defRPr sz="2000">
                <a:solidFill>
                  <a:schemeClr val="accent5"/>
                </a:solidFill>
              </a:defRPr>
            </a:lvl8pPr>
            <a:lvl9pPr lvl="8" rtl="0" algn="ctr">
              <a:spcBef>
                <a:spcPts val="0"/>
              </a:spcBef>
              <a:spcAft>
                <a:spcPts val="0"/>
              </a:spcAft>
              <a:buClr>
                <a:schemeClr val="accent5"/>
              </a:buClr>
              <a:buSzPts val="2000"/>
              <a:buNone/>
              <a:defRPr sz="2000">
                <a:solidFill>
                  <a:schemeClr val="accent5"/>
                </a:solidFill>
              </a:defRPr>
            </a:lvl9pPr>
          </a:lstStyle>
          <a:p/>
        </p:txBody>
      </p:sp>
      <p:sp>
        <p:nvSpPr>
          <p:cNvPr id="99" name="Google Shape;99;p19"/>
          <p:cNvSpPr txBox="1"/>
          <p:nvPr>
            <p:ph idx="1" type="subTitle"/>
          </p:nvPr>
        </p:nvSpPr>
        <p:spPr>
          <a:xfrm>
            <a:off x="1943463" y="1972913"/>
            <a:ext cx="23748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9"/>
          <p:cNvSpPr txBox="1"/>
          <p:nvPr>
            <p:ph idx="2" type="title"/>
          </p:nvPr>
        </p:nvSpPr>
        <p:spPr>
          <a:xfrm>
            <a:off x="4825725" y="1567367"/>
            <a:ext cx="2374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5"/>
              </a:buClr>
              <a:buSzPts val="2000"/>
              <a:buNone/>
              <a:defRPr sz="2000">
                <a:solidFill>
                  <a:schemeClr val="accent5"/>
                </a:solidFill>
              </a:defRPr>
            </a:lvl1pPr>
            <a:lvl2pPr lvl="1" rtl="0" algn="ctr">
              <a:spcBef>
                <a:spcPts val="0"/>
              </a:spcBef>
              <a:spcAft>
                <a:spcPts val="0"/>
              </a:spcAft>
              <a:buClr>
                <a:schemeClr val="accent5"/>
              </a:buClr>
              <a:buSzPts val="2000"/>
              <a:buNone/>
              <a:defRPr sz="2000">
                <a:solidFill>
                  <a:schemeClr val="accent5"/>
                </a:solidFill>
              </a:defRPr>
            </a:lvl2pPr>
            <a:lvl3pPr lvl="2" rtl="0" algn="ctr">
              <a:spcBef>
                <a:spcPts val="0"/>
              </a:spcBef>
              <a:spcAft>
                <a:spcPts val="0"/>
              </a:spcAft>
              <a:buClr>
                <a:schemeClr val="accent5"/>
              </a:buClr>
              <a:buSzPts val="2000"/>
              <a:buNone/>
              <a:defRPr sz="2000">
                <a:solidFill>
                  <a:schemeClr val="accent5"/>
                </a:solidFill>
              </a:defRPr>
            </a:lvl3pPr>
            <a:lvl4pPr lvl="3" rtl="0" algn="ctr">
              <a:spcBef>
                <a:spcPts val="0"/>
              </a:spcBef>
              <a:spcAft>
                <a:spcPts val="0"/>
              </a:spcAft>
              <a:buClr>
                <a:schemeClr val="accent5"/>
              </a:buClr>
              <a:buSzPts val="2000"/>
              <a:buNone/>
              <a:defRPr sz="2000">
                <a:solidFill>
                  <a:schemeClr val="accent5"/>
                </a:solidFill>
              </a:defRPr>
            </a:lvl4pPr>
            <a:lvl5pPr lvl="4" rtl="0" algn="ctr">
              <a:spcBef>
                <a:spcPts val="0"/>
              </a:spcBef>
              <a:spcAft>
                <a:spcPts val="0"/>
              </a:spcAft>
              <a:buClr>
                <a:schemeClr val="accent5"/>
              </a:buClr>
              <a:buSzPts val="2000"/>
              <a:buNone/>
              <a:defRPr sz="2000">
                <a:solidFill>
                  <a:schemeClr val="accent5"/>
                </a:solidFill>
              </a:defRPr>
            </a:lvl5pPr>
            <a:lvl6pPr lvl="5" rtl="0" algn="ctr">
              <a:spcBef>
                <a:spcPts val="0"/>
              </a:spcBef>
              <a:spcAft>
                <a:spcPts val="0"/>
              </a:spcAft>
              <a:buClr>
                <a:schemeClr val="accent5"/>
              </a:buClr>
              <a:buSzPts val="2000"/>
              <a:buNone/>
              <a:defRPr sz="2000">
                <a:solidFill>
                  <a:schemeClr val="accent5"/>
                </a:solidFill>
              </a:defRPr>
            </a:lvl6pPr>
            <a:lvl7pPr lvl="6" rtl="0" algn="ctr">
              <a:spcBef>
                <a:spcPts val="0"/>
              </a:spcBef>
              <a:spcAft>
                <a:spcPts val="0"/>
              </a:spcAft>
              <a:buClr>
                <a:schemeClr val="accent5"/>
              </a:buClr>
              <a:buSzPts val="2000"/>
              <a:buNone/>
              <a:defRPr sz="2000">
                <a:solidFill>
                  <a:schemeClr val="accent5"/>
                </a:solidFill>
              </a:defRPr>
            </a:lvl7pPr>
            <a:lvl8pPr lvl="7" rtl="0" algn="ctr">
              <a:spcBef>
                <a:spcPts val="0"/>
              </a:spcBef>
              <a:spcAft>
                <a:spcPts val="0"/>
              </a:spcAft>
              <a:buClr>
                <a:schemeClr val="accent5"/>
              </a:buClr>
              <a:buSzPts val="2000"/>
              <a:buNone/>
              <a:defRPr sz="2000">
                <a:solidFill>
                  <a:schemeClr val="accent5"/>
                </a:solidFill>
              </a:defRPr>
            </a:lvl8pPr>
            <a:lvl9pPr lvl="8" rtl="0" algn="ctr">
              <a:spcBef>
                <a:spcPts val="0"/>
              </a:spcBef>
              <a:spcAft>
                <a:spcPts val="0"/>
              </a:spcAft>
              <a:buClr>
                <a:schemeClr val="accent5"/>
              </a:buClr>
              <a:buSzPts val="2000"/>
              <a:buNone/>
              <a:defRPr sz="2000">
                <a:solidFill>
                  <a:schemeClr val="accent5"/>
                </a:solidFill>
              </a:defRPr>
            </a:lvl9pPr>
          </a:lstStyle>
          <a:p/>
        </p:txBody>
      </p:sp>
      <p:sp>
        <p:nvSpPr>
          <p:cNvPr id="101" name="Google Shape;101;p19"/>
          <p:cNvSpPr txBox="1"/>
          <p:nvPr>
            <p:ph idx="3" type="subTitle"/>
          </p:nvPr>
        </p:nvSpPr>
        <p:spPr>
          <a:xfrm>
            <a:off x="4825737" y="1972913"/>
            <a:ext cx="23748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19"/>
          <p:cNvSpPr txBox="1"/>
          <p:nvPr>
            <p:ph idx="4" type="title"/>
          </p:nvPr>
        </p:nvSpPr>
        <p:spPr>
          <a:xfrm>
            <a:off x="1943475" y="3313692"/>
            <a:ext cx="2374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5"/>
              </a:buClr>
              <a:buSzPts val="2000"/>
              <a:buNone/>
              <a:defRPr sz="2000">
                <a:solidFill>
                  <a:schemeClr val="accent5"/>
                </a:solidFill>
              </a:defRPr>
            </a:lvl1pPr>
            <a:lvl2pPr lvl="1" rtl="0" algn="ctr">
              <a:spcBef>
                <a:spcPts val="0"/>
              </a:spcBef>
              <a:spcAft>
                <a:spcPts val="0"/>
              </a:spcAft>
              <a:buClr>
                <a:schemeClr val="accent5"/>
              </a:buClr>
              <a:buSzPts val="2000"/>
              <a:buNone/>
              <a:defRPr sz="2000">
                <a:solidFill>
                  <a:schemeClr val="accent5"/>
                </a:solidFill>
              </a:defRPr>
            </a:lvl2pPr>
            <a:lvl3pPr lvl="2" rtl="0" algn="ctr">
              <a:spcBef>
                <a:spcPts val="0"/>
              </a:spcBef>
              <a:spcAft>
                <a:spcPts val="0"/>
              </a:spcAft>
              <a:buClr>
                <a:schemeClr val="accent5"/>
              </a:buClr>
              <a:buSzPts val="2000"/>
              <a:buNone/>
              <a:defRPr sz="2000">
                <a:solidFill>
                  <a:schemeClr val="accent5"/>
                </a:solidFill>
              </a:defRPr>
            </a:lvl3pPr>
            <a:lvl4pPr lvl="3" rtl="0" algn="ctr">
              <a:spcBef>
                <a:spcPts val="0"/>
              </a:spcBef>
              <a:spcAft>
                <a:spcPts val="0"/>
              </a:spcAft>
              <a:buClr>
                <a:schemeClr val="accent5"/>
              </a:buClr>
              <a:buSzPts val="2000"/>
              <a:buNone/>
              <a:defRPr sz="2000">
                <a:solidFill>
                  <a:schemeClr val="accent5"/>
                </a:solidFill>
              </a:defRPr>
            </a:lvl4pPr>
            <a:lvl5pPr lvl="4" rtl="0" algn="ctr">
              <a:spcBef>
                <a:spcPts val="0"/>
              </a:spcBef>
              <a:spcAft>
                <a:spcPts val="0"/>
              </a:spcAft>
              <a:buClr>
                <a:schemeClr val="accent5"/>
              </a:buClr>
              <a:buSzPts val="2000"/>
              <a:buNone/>
              <a:defRPr sz="2000">
                <a:solidFill>
                  <a:schemeClr val="accent5"/>
                </a:solidFill>
              </a:defRPr>
            </a:lvl5pPr>
            <a:lvl6pPr lvl="5" rtl="0" algn="ctr">
              <a:spcBef>
                <a:spcPts val="0"/>
              </a:spcBef>
              <a:spcAft>
                <a:spcPts val="0"/>
              </a:spcAft>
              <a:buClr>
                <a:schemeClr val="accent5"/>
              </a:buClr>
              <a:buSzPts val="2000"/>
              <a:buNone/>
              <a:defRPr sz="2000">
                <a:solidFill>
                  <a:schemeClr val="accent5"/>
                </a:solidFill>
              </a:defRPr>
            </a:lvl6pPr>
            <a:lvl7pPr lvl="6" rtl="0" algn="ctr">
              <a:spcBef>
                <a:spcPts val="0"/>
              </a:spcBef>
              <a:spcAft>
                <a:spcPts val="0"/>
              </a:spcAft>
              <a:buClr>
                <a:schemeClr val="accent5"/>
              </a:buClr>
              <a:buSzPts val="2000"/>
              <a:buNone/>
              <a:defRPr sz="2000">
                <a:solidFill>
                  <a:schemeClr val="accent5"/>
                </a:solidFill>
              </a:defRPr>
            </a:lvl7pPr>
            <a:lvl8pPr lvl="7" rtl="0" algn="ctr">
              <a:spcBef>
                <a:spcPts val="0"/>
              </a:spcBef>
              <a:spcAft>
                <a:spcPts val="0"/>
              </a:spcAft>
              <a:buClr>
                <a:schemeClr val="accent5"/>
              </a:buClr>
              <a:buSzPts val="2000"/>
              <a:buNone/>
              <a:defRPr sz="2000">
                <a:solidFill>
                  <a:schemeClr val="accent5"/>
                </a:solidFill>
              </a:defRPr>
            </a:lvl8pPr>
            <a:lvl9pPr lvl="8" rtl="0" algn="ctr">
              <a:spcBef>
                <a:spcPts val="0"/>
              </a:spcBef>
              <a:spcAft>
                <a:spcPts val="0"/>
              </a:spcAft>
              <a:buClr>
                <a:schemeClr val="accent5"/>
              </a:buClr>
              <a:buSzPts val="2000"/>
              <a:buNone/>
              <a:defRPr sz="2000">
                <a:solidFill>
                  <a:schemeClr val="accent5"/>
                </a:solidFill>
              </a:defRPr>
            </a:lvl9pPr>
          </a:lstStyle>
          <a:p/>
        </p:txBody>
      </p:sp>
      <p:sp>
        <p:nvSpPr>
          <p:cNvPr id="103" name="Google Shape;103;p19"/>
          <p:cNvSpPr txBox="1"/>
          <p:nvPr>
            <p:ph idx="5" type="subTitle"/>
          </p:nvPr>
        </p:nvSpPr>
        <p:spPr>
          <a:xfrm>
            <a:off x="1943463" y="3719238"/>
            <a:ext cx="23748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19"/>
          <p:cNvSpPr txBox="1"/>
          <p:nvPr>
            <p:ph idx="6" type="title"/>
          </p:nvPr>
        </p:nvSpPr>
        <p:spPr>
          <a:xfrm>
            <a:off x="4825725" y="3313692"/>
            <a:ext cx="2374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5"/>
              </a:buClr>
              <a:buSzPts val="2000"/>
              <a:buNone/>
              <a:defRPr sz="2000">
                <a:solidFill>
                  <a:schemeClr val="accent5"/>
                </a:solidFill>
              </a:defRPr>
            </a:lvl1pPr>
            <a:lvl2pPr lvl="1" rtl="0" algn="ctr">
              <a:spcBef>
                <a:spcPts val="0"/>
              </a:spcBef>
              <a:spcAft>
                <a:spcPts val="0"/>
              </a:spcAft>
              <a:buClr>
                <a:schemeClr val="accent5"/>
              </a:buClr>
              <a:buSzPts val="2000"/>
              <a:buNone/>
              <a:defRPr sz="2000">
                <a:solidFill>
                  <a:schemeClr val="accent5"/>
                </a:solidFill>
              </a:defRPr>
            </a:lvl2pPr>
            <a:lvl3pPr lvl="2" rtl="0" algn="ctr">
              <a:spcBef>
                <a:spcPts val="0"/>
              </a:spcBef>
              <a:spcAft>
                <a:spcPts val="0"/>
              </a:spcAft>
              <a:buClr>
                <a:schemeClr val="accent5"/>
              </a:buClr>
              <a:buSzPts val="2000"/>
              <a:buNone/>
              <a:defRPr sz="2000">
                <a:solidFill>
                  <a:schemeClr val="accent5"/>
                </a:solidFill>
              </a:defRPr>
            </a:lvl3pPr>
            <a:lvl4pPr lvl="3" rtl="0" algn="ctr">
              <a:spcBef>
                <a:spcPts val="0"/>
              </a:spcBef>
              <a:spcAft>
                <a:spcPts val="0"/>
              </a:spcAft>
              <a:buClr>
                <a:schemeClr val="accent5"/>
              </a:buClr>
              <a:buSzPts val="2000"/>
              <a:buNone/>
              <a:defRPr sz="2000">
                <a:solidFill>
                  <a:schemeClr val="accent5"/>
                </a:solidFill>
              </a:defRPr>
            </a:lvl4pPr>
            <a:lvl5pPr lvl="4" rtl="0" algn="ctr">
              <a:spcBef>
                <a:spcPts val="0"/>
              </a:spcBef>
              <a:spcAft>
                <a:spcPts val="0"/>
              </a:spcAft>
              <a:buClr>
                <a:schemeClr val="accent5"/>
              </a:buClr>
              <a:buSzPts val="2000"/>
              <a:buNone/>
              <a:defRPr sz="2000">
                <a:solidFill>
                  <a:schemeClr val="accent5"/>
                </a:solidFill>
              </a:defRPr>
            </a:lvl5pPr>
            <a:lvl6pPr lvl="5" rtl="0" algn="ctr">
              <a:spcBef>
                <a:spcPts val="0"/>
              </a:spcBef>
              <a:spcAft>
                <a:spcPts val="0"/>
              </a:spcAft>
              <a:buClr>
                <a:schemeClr val="accent5"/>
              </a:buClr>
              <a:buSzPts val="2000"/>
              <a:buNone/>
              <a:defRPr sz="2000">
                <a:solidFill>
                  <a:schemeClr val="accent5"/>
                </a:solidFill>
              </a:defRPr>
            </a:lvl6pPr>
            <a:lvl7pPr lvl="6" rtl="0" algn="ctr">
              <a:spcBef>
                <a:spcPts val="0"/>
              </a:spcBef>
              <a:spcAft>
                <a:spcPts val="0"/>
              </a:spcAft>
              <a:buClr>
                <a:schemeClr val="accent5"/>
              </a:buClr>
              <a:buSzPts val="2000"/>
              <a:buNone/>
              <a:defRPr sz="2000">
                <a:solidFill>
                  <a:schemeClr val="accent5"/>
                </a:solidFill>
              </a:defRPr>
            </a:lvl7pPr>
            <a:lvl8pPr lvl="7" rtl="0" algn="ctr">
              <a:spcBef>
                <a:spcPts val="0"/>
              </a:spcBef>
              <a:spcAft>
                <a:spcPts val="0"/>
              </a:spcAft>
              <a:buClr>
                <a:schemeClr val="accent5"/>
              </a:buClr>
              <a:buSzPts val="2000"/>
              <a:buNone/>
              <a:defRPr sz="2000">
                <a:solidFill>
                  <a:schemeClr val="accent5"/>
                </a:solidFill>
              </a:defRPr>
            </a:lvl8pPr>
            <a:lvl9pPr lvl="8" rtl="0" algn="ctr">
              <a:spcBef>
                <a:spcPts val="0"/>
              </a:spcBef>
              <a:spcAft>
                <a:spcPts val="0"/>
              </a:spcAft>
              <a:buClr>
                <a:schemeClr val="accent5"/>
              </a:buClr>
              <a:buSzPts val="2000"/>
              <a:buNone/>
              <a:defRPr sz="2000">
                <a:solidFill>
                  <a:schemeClr val="accent5"/>
                </a:solidFill>
              </a:defRPr>
            </a:lvl9pPr>
          </a:lstStyle>
          <a:p/>
        </p:txBody>
      </p:sp>
      <p:sp>
        <p:nvSpPr>
          <p:cNvPr id="105" name="Google Shape;105;p19"/>
          <p:cNvSpPr txBox="1"/>
          <p:nvPr>
            <p:ph idx="7" type="subTitle"/>
          </p:nvPr>
        </p:nvSpPr>
        <p:spPr>
          <a:xfrm>
            <a:off x="4825737" y="3719238"/>
            <a:ext cx="23748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19"/>
          <p:cNvSpPr txBox="1"/>
          <p:nvPr>
            <p:ph idx="8"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9"/>
          <p:cNvSpPr/>
          <p:nvPr/>
        </p:nvSpPr>
        <p:spPr>
          <a:xfrm rot="-8100000">
            <a:off x="-1315316" y="1269252"/>
            <a:ext cx="2604981" cy="2604981"/>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rot="2700000">
            <a:off x="7854359" y="1269252"/>
            <a:ext cx="2604981" cy="2604981"/>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ONLY_1_1_1">
    <p:spTree>
      <p:nvGrpSpPr>
        <p:cNvPr id="109" name="Shape 109"/>
        <p:cNvGrpSpPr/>
        <p:nvPr/>
      </p:nvGrpSpPr>
      <p:grpSpPr>
        <a:xfrm>
          <a:off x="0" y="0"/>
          <a:ext cx="0" cy="0"/>
          <a:chOff x="0" y="0"/>
          <a:chExt cx="0" cy="0"/>
        </a:xfrm>
      </p:grpSpPr>
      <p:sp>
        <p:nvSpPr>
          <p:cNvPr id="110" name="Google Shape;110;p20"/>
          <p:cNvSpPr/>
          <p:nvPr/>
        </p:nvSpPr>
        <p:spPr>
          <a:xfrm>
            <a:off x="0" y="1531700"/>
            <a:ext cx="9144000" cy="3612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0"/>
          <p:cNvGrpSpPr/>
          <p:nvPr/>
        </p:nvGrpSpPr>
        <p:grpSpPr>
          <a:xfrm>
            <a:off x="0" y="3867300"/>
            <a:ext cx="9143900" cy="1276200"/>
            <a:chOff x="0" y="3867300"/>
            <a:chExt cx="9143900" cy="1276200"/>
          </a:xfrm>
        </p:grpSpPr>
        <p:sp>
          <p:nvSpPr>
            <p:cNvPr id="112" name="Google Shape;112;p20"/>
            <p:cNvSpPr/>
            <p:nvPr/>
          </p:nvSpPr>
          <p:spPr>
            <a:xfrm>
              <a:off x="0" y="3867300"/>
              <a:ext cx="419100" cy="1276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419100" y="4570800"/>
              <a:ext cx="4620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881075" y="4570800"/>
              <a:ext cx="3192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1200275" y="4701175"/>
              <a:ext cx="685800" cy="442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1886075" y="4853575"/>
              <a:ext cx="419100" cy="2898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2305175" y="4746275"/>
              <a:ext cx="319200" cy="397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2624375" y="4570800"/>
              <a:ext cx="4620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3086350" y="4570800"/>
              <a:ext cx="3192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a:off x="3405550" y="4701175"/>
              <a:ext cx="685800" cy="442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a:off x="4091350" y="4853575"/>
              <a:ext cx="419100" cy="2898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a:off x="4510450" y="4746275"/>
              <a:ext cx="319200" cy="397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4829650" y="4570800"/>
              <a:ext cx="4620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5291625" y="4570800"/>
              <a:ext cx="3192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5610825" y="4701175"/>
              <a:ext cx="685800" cy="442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6296625" y="4853575"/>
              <a:ext cx="419100" cy="2898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6715725" y="4746275"/>
              <a:ext cx="319200" cy="397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7034925" y="4570800"/>
              <a:ext cx="4620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7496900" y="4570800"/>
              <a:ext cx="319200" cy="572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7816100" y="4701175"/>
              <a:ext cx="685800" cy="442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8501900" y="4276725"/>
              <a:ext cx="642000" cy="866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20"/>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0"/>
          <p:cNvSpPr txBox="1"/>
          <p:nvPr>
            <p:ph idx="2" type="title"/>
          </p:nvPr>
        </p:nvSpPr>
        <p:spPr>
          <a:xfrm>
            <a:off x="881075" y="32751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34" name="Google Shape;134;p20"/>
          <p:cNvSpPr txBox="1"/>
          <p:nvPr>
            <p:ph idx="1" type="subTitle"/>
          </p:nvPr>
        </p:nvSpPr>
        <p:spPr>
          <a:xfrm>
            <a:off x="881087" y="36807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5" name="Google Shape;135;p20"/>
          <p:cNvSpPr txBox="1"/>
          <p:nvPr>
            <p:ph idx="3" type="title"/>
          </p:nvPr>
        </p:nvSpPr>
        <p:spPr>
          <a:xfrm>
            <a:off x="3509532" y="32751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36" name="Google Shape;136;p20"/>
          <p:cNvSpPr txBox="1"/>
          <p:nvPr>
            <p:ph idx="4" type="subTitle"/>
          </p:nvPr>
        </p:nvSpPr>
        <p:spPr>
          <a:xfrm>
            <a:off x="3509538" y="36807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7" name="Google Shape;137;p20"/>
          <p:cNvSpPr txBox="1"/>
          <p:nvPr>
            <p:ph idx="5" type="title"/>
          </p:nvPr>
        </p:nvSpPr>
        <p:spPr>
          <a:xfrm>
            <a:off x="6138019" y="32751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38" name="Google Shape;138;p20"/>
          <p:cNvSpPr txBox="1"/>
          <p:nvPr>
            <p:ph idx="6" type="subTitle"/>
          </p:nvPr>
        </p:nvSpPr>
        <p:spPr>
          <a:xfrm>
            <a:off x="6138018" y="36807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39" name="Google Shape;139;p20"/>
          <p:cNvSpPr txBox="1"/>
          <p:nvPr>
            <p:ph idx="7" type="title"/>
          </p:nvPr>
        </p:nvSpPr>
        <p:spPr>
          <a:xfrm>
            <a:off x="881075" y="18802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40" name="Google Shape;140;p20"/>
          <p:cNvSpPr txBox="1"/>
          <p:nvPr>
            <p:ph idx="8" type="subTitle"/>
          </p:nvPr>
        </p:nvSpPr>
        <p:spPr>
          <a:xfrm>
            <a:off x="881087" y="22858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41" name="Google Shape;141;p20"/>
          <p:cNvSpPr txBox="1"/>
          <p:nvPr>
            <p:ph idx="9" type="title"/>
          </p:nvPr>
        </p:nvSpPr>
        <p:spPr>
          <a:xfrm>
            <a:off x="3509532" y="18802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42" name="Google Shape;142;p20"/>
          <p:cNvSpPr txBox="1"/>
          <p:nvPr>
            <p:ph idx="13" type="subTitle"/>
          </p:nvPr>
        </p:nvSpPr>
        <p:spPr>
          <a:xfrm>
            <a:off x="3509538" y="22858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43" name="Google Shape;143;p20"/>
          <p:cNvSpPr txBox="1"/>
          <p:nvPr>
            <p:ph idx="14" type="title"/>
          </p:nvPr>
        </p:nvSpPr>
        <p:spPr>
          <a:xfrm>
            <a:off x="6138019" y="1880275"/>
            <a:ext cx="21249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
        <p:nvSpPr>
          <p:cNvPr id="144" name="Google Shape;144;p20"/>
          <p:cNvSpPr txBox="1"/>
          <p:nvPr>
            <p:ph idx="15" type="subTitle"/>
          </p:nvPr>
        </p:nvSpPr>
        <p:spPr>
          <a:xfrm>
            <a:off x="6138018" y="2285825"/>
            <a:ext cx="212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2790300" y="3370550"/>
            <a:ext cx="35634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ONLY_1_2">
    <p:bg>
      <p:bgPr>
        <a:solidFill>
          <a:schemeClr val="accent5"/>
        </a:solidFill>
      </p:bgPr>
    </p:bg>
    <p:spTree>
      <p:nvGrpSpPr>
        <p:cNvPr id="145" name="Shape 145"/>
        <p:cNvGrpSpPr/>
        <p:nvPr/>
      </p:nvGrpSpPr>
      <p:grpSpPr>
        <a:xfrm>
          <a:off x="0" y="0"/>
          <a:ext cx="0" cy="0"/>
          <a:chOff x="0" y="0"/>
          <a:chExt cx="0" cy="0"/>
        </a:xfrm>
      </p:grpSpPr>
      <p:sp>
        <p:nvSpPr>
          <p:cNvPr id="146" name="Google Shape;146;p21"/>
          <p:cNvSpPr/>
          <p:nvPr/>
        </p:nvSpPr>
        <p:spPr>
          <a:xfrm>
            <a:off x="2555400" y="0"/>
            <a:ext cx="403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txBox="1"/>
          <p:nvPr>
            <p:ph idx="1" type="subTitle"/>
          </p:nvPr>
        </p:nvSpPr>
        <p:spPr>
          <a:xfrm>
            <a:off x="3143238" y="1280321"/>
            <a:ext cx="2857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21"/>
          <p:cNvSpPr txBox="1"/>
          <p:nvPr/>
        </p:nvSpPr>
        <p:spPr>
          <a:xfrm>
            <a:off x="3251700" y="3547925"/>
            <a:ext cx="2640600" cy="694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900">
                <a:solidFill>
                  <a:schemeClr val="dk2"/>
                </a:solidFill>
                <a:latin typeface="Work Sans"/>
                <a:ea typeface="Work Sans"/>
                <a:cs typeface="Work Sans"/>
                <a:sym typeface="Work Sans"/>
              </a:rPr>
              <a:t>CREDITS: This presentation template was created by </a:t>
            </a:r>
            <a:r>
              <a:rPr lang="en" sz="900">
                <a:solidFill>
                  <a:schemeClr val="dk2"/>
                </a:solidFill>
                <a:uFill>
                  <a:noFill/>
                </a:uFill>
                <a:latin typeface="Work Sans"/>
                <a:ea typeface="Work Sans"/>
                <a:cs typeface="Work Sans"/>
                <a:sym typeface="Work Sans"/>
                <a:hlinkClick r:id="rId2"/>
              </a:rPr>
              <a:t>Slidesgo</a:t>
            </a:r>
            <a:r>
              <a:rPr lang="en" sz="900">
                <a:solidFill>
                  <a:schemeClr val="dk2"/>
                </a:solidFill>
                <a:latin typeface="Work Sans"/>
                <a:ea typeface="Work Sans"/>
                <a:cs typeface="Work Sans"/>
                <a:sym typeface="Work Sans"/>
              </a:rPr>
              <a:t>, including icons by </a:t>
            </a:r>
            <a:r>
              <a:rPr lang="en" sz="900">
                <a:solidFill>
                  <a:schemeClr val="dk2"/>
                </a:solidFill>
                <a:uFill>
                  <a:noFill/>
                </a:uFill>
                <a:latin typeface="Work Sans"/>
                <a:ea typeface="Work Sans"/>
                <a:cs typeface="Work Sans"/>
                <a:sym typeface="Work Sans"/>
                <a:hlinkClick r:id="rId3"/>
              </a:rPr>
              <a:t>Flaticon</a:t>
            </a:r>
            <a:r>
              <a:rPr lang="en" sz="900">
                <a:solidFill>
                  <a:schemeClr val="dk2"/>
                </a:solidFill>
                <a:latin typeface="Work Sans"/>
                <a:ea typeface="Work Sans"/>
                <a:cs typeface="Work Sans"/>
                <a:sym typeface="Work Sans"/>
              </a:rPr>
              <a:t>, and infographics &amp; images by </a:t>
            </a:r>
            <a:r>
              <a:rPr lang="en" sz="900">
                <a:solidFill>
                  <a:schemeClr val="dk2"/>
                </a:solidFill>
                <a:uFill>
                  <a:noFill/>
                </a:uFill>
                <a:latin typeface="Work Sans"/>
                <a:ea typeface="Work Sans"/>
                <a:cs typeface="Work Sans"/>
                <a:sym typeface="Work Sans"/>
                <a:hlinkClick r:id="rId4"/>
              </a:rPr>
              <a:t>Freepik</a:t>
            </a:r>
            <a:r>
              <a:rPr lang="en" sz="900">
                <a:solidFill>
                  <a:schemeClr val="dk2"/>
                </a:solidFill>
                <a:latin typeface="Work Sans"/>
                <a:ea typeface="Work Sans"/>
                <a:cs typeface="Work Sans"/>
                <a:sym typeface="Work Sans"/>
              </a:rPr>
              <a:t>. </a:t>
            </a:r>
            <a:endParaRPr sz="900">
              <a:solidFill>
                <a:schemeClr val="dk2"/>
              </a:solidFill>
              <a:latin typeface="Work Sans"/>
              <a:ea typeface="Work Sans"/>
              <a:cs typeface="Work Sans"/>
              <a:sym typeface="Work Sans"/>
            </a:endParaRPr>
          </a:p>
          <a:p>
            <a:pPr indent="0" lvl="0" marL="0" rtl="0" algn="ctr">
              <a:lnSpc>
                <a:spcPct val="115000"/>
              </a:lnSpc>
              <a:spcBef>
                <a:spcPts val="300"/>
              </a:spcBef>
              <a:spcAft>
                <a:spcPts val="0"/>
              </a:spcAft>
              <a:buNone/>
            </a:pPr>
            <a:r>
              <a:t/>
            </a:r>
            <a:endParaRPr sz="900">
              <a:solidFill>
                <a:schemeClr val="dk2"/>
              </a:solidFill>
              <a:latin typeface="Work Sans"/>
              <a:ea typeface="Work Sans"/>
              <a:cs typeface="Work Sans"/>
              <a:sym typeface="Work Sans"/>
            </a:endParaRPr>
          </a:p>
          <a:p>
            <a:pPr indent="0" lvl="0" marL="0" rtl="0" algn="ctr">
              <a:spcBef>
                <a:spcPts val="0"/>
              </a:spcBef>
              <a:spcAft>
                <a:spcPts val="0"/>
              </a:spcAft>
              <a:buNone/>
            </a:pPr>
            <a:r>
              <a:t/>
            </a:r>
            <a:endParaRPr sz="900">
              <a:solidFill>
                <a:schemeClr val="dk2"/>
              </a:solidFill>
              <a:latin typeface="Work Sans"/>
              <a:ea typeface="Work Sans"/>
              <a:cs typeface="Work Sans"/>
              <a:sym typeface="Work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4"/>
        </a:solidFill>
      </p:bgPr>
    </p:bg>
    <p:spTree>
      <p:nvGrpSpPr>
        <p:cNvPr id="13" name="Shape 13"/>
        <p:cNvGrpSpPr/>
        <p:nvPr/>
      </p:nvGrpSpPr>
      <p:grpSpPr>
        <a:xfrm>
          <a:off x="0" y="0"/>
          <a:ext cx="0" cy="0"/>
          <a:chOff x="0" y="0"/>
          <a:chExt cx="0" cy="0"/>
        </a:xfrm>
      </p:grpSpPr>
      <p:sp>
        <p:nvSpPr>
          <p:cNvPr id="14" name="Google Shape;14;p4"/>
          <p:cNvSpPr txBox="1"/>
          <p:nvPr>
            <p:ph idx="1" type="body"/>
          </p:nvPr>
        </p:nvSpPr>
        <p:spPr>
          <a:xfrm>
            <a:off x="4959025" y="2129450"/>
            <a:ext cx="3129000" cy="19188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1600"/>
              </a:spcBef>
              <a:spcAft>
                <a:spcPts val="0"/>
              </a:spcAft>
              <a:buSzPts val="1400"/>
              <a:buChar char="○"/>
              <a:defRPr/>
            </a:lvl2pPr>
            <a:lvl3pPr indent="-317500" lvl="2" marL="1371600">
              <a:lnSpc>
                <a:spcPct val="100000"/>
              </a:lnSpc>
              <a:spcBef>
                <a:spcPts val="1600"/>
              </a:spcBef>
              <a:spcAft>
                <a:spcPts val="0"/>
              </a:spcAft>
              <a:buSzPts val="1400"/>
              <a:buChar char="■"/>
              <a:defRPr/>
            </a:lvl3pPr>
            <a:lvl4pPr indent="-317500" lvl="3" marL="1828800">
              <a:lnSpc>
                <a:spcPct val="100000"/>
              </a:lnSpc>
              <a:spcBef>
                <a:spcPts val="1600"/>
              </a:spcBef>
              <a:spcAft>
                <a:spcPts val="0"/>
              </a:spcAft>
              <a:buSzPts val="1400"/>
              <a:buChar char="●"/>
              <a:defRPr/>
            </a:lvl4pPr>
            <a:lvl5pPr indent="-317500" lvl="4" marL="2286000">
              <a:lnSpc>
                <a:spcPct val="100000"/>
              </a:lnSpc>
              <a:spcBef>
                <a:spcPts val="1600"/>
              </a:spcBef>
              <a:spcAft>
                <a:spcPts val="0"/>
              </a:spcAft>
              <a:buSzPts val="1400"/>
              <a:buChar char="○"/>
              <a:defRPr/>
            </a:lvl5pPr>
            <a:lvl6pPr indent="-317500" lvl="5" marL="2743200">
              <a:lnSpc>
                <a:spcPct val="100000"/>
              </a:lnSpc>
              <a:spcBef>
                <a:spcPts val="1600"/>
              </a:spcBef>
              <a:spcAft>
                <a:spcPts val="0"/>
              </a:spcAft>
              <a:buSzPts val="1400"/>
              <a:buChar char="■"/>
              <a:defRPr/>
            </a:lvl6pPr>
            <a:lvl7pPr indent="-317500" lvl="6" marL="3200400">
              <a:lnSpc>
                <a:spcPct val="100000"/>
              </a:lnSpc>
              <a:spcBef>
                <a:spcPts val="1600"/>
              </a:spcBef>
              <a:spcAft>
                <a:spcPts val="0"/>
              </a:spcAft>
              <a:buSzPts val="1400"/>
              <a:buChar char="●"/>
              <a:defRPr/>
            </a:lvl7pPr>
            <a:lvl8pPr indent="-317500" lvl="7" marL="3657600">
              <a:lnSpc>
                <a:spcPct val="100000"/>
              </a:lnSpc>
              <a:spcBef>
                <a:spcPts val="1600"/>
              </a:spcBef>
              <a:spcAft>
                <a:spcPts val="0"/>
              </a:spcAft>
              <a:buSzPts val="1400"/>
              <a:buChar char="○"/>
              <a:defRPr/>
            </a:lvl8pPr>
            <a:lvl9pPr indent="-317500" lvl="8" marL="4114800">
              <a:lnSpc>
                <a:spcPct val="100000"/>
              </a:lnSpc>
              <a:spcBef>
                <a:spcPts val="1600"/>
              </a:spcBef>
              <a:spcAft>
                <a:spcPts val="1600"/>
              </a:spcAft>
              <a:buSzPts val="1400"/>
              <a:buChar char="■"/>
              <a:defRPr/>
            </a:lvl9pPr>
          </a:lstStyle>
          <a:p/>
        </p:txBody>
      </p:sp>
      <p:sp>
        <p:nvSpPr>
          <p:cNvPr id="15" name="Google Shape;15;p4"/>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16" name="Shape 16"/>
        <p:cNvGrpSpPr/>
        <p:nvPr/>
      </p:nvGrpSpPr>
      <p:grpSpPr>
        <a:xfrm>
          <a:off x="0" y="0"/>
          <a:ext cx="0" cy="0"/>
          <a:chOff x="0" y="0"/>
          <a:chExt cx="0" cy="0"/>
        </a:xfrm>
      </p:grpSpPr>
      <p:sp>
        <p:nvSpPr>
          <p:cNvPr id="17" name="Google Shape;17;p5"/>
          <p:cNvSpPr txBox="1"/>
          <p:nvPr>
            <p:ph idx="1" type="body"/>
          </p:nvPr>
        </p:nvSpPr>
        <p:spPr>
          <a:xfrm>
            <a:off x="775700" y="1502175"/>
            <a:ext cx="3564300" cy="2966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1600"/>
              </a:spcBef>
              <a:spcAft>
                <a:spcPts val="0"/>
              </a:spcAft>
              <a:buClr>
                <a:srgbClr val="FFFFFF"/>
              </a:buClr>
              <a:buSzPts val="1200"/>
              <a:buChar char="○"/>
              <a:defRPr sz="1200">
                <a:solidFill>
                  <a:srgbClr val="FFFFFF"/>
                </a:solidFill>
              </a:defRPr>
            </a:lvl2pPr>
            <a:lvl3pPr indent="-304800" lvl="2" marL="1371600">
              <a:spcBef>
                <a:spcPts val="1600"/>
              </a:spcBef>
              <a:spcAft>
                <a:spcPts val="0"/>
              </a:spcAft>
              <a:buClr>
                <a:srgbClr val="FFFFFF"/>
              </a:buClr>
              <a:buSzPts val="1200"/>
              <a:buChar char="■"/>
              <a:defRPr sz="1200">
                <a:solidFill>
                  <a:srgbClr val="FFFFFF"/>
                </a:solidFill>
              </a:defRPr>
            </a:lvl3pPr>
            <a:lvl4pPr indent="-304800" lvl="3" marL="1828800">
              <a:spcBef>
                <a:spcPts val="1600"/>
              </a:spcBef>
              <a:spcAft>
                <a:spcPts val="0"/>
              </a:spcAft>
              <a:buClr>
                <a:srgbClr val="FFFFFF"/>
              </a:buClr>
              <a:buSzPts val="1200"/>
              <a:buChar char="●"/>
              <a:defRPr sz="1200">
                <a:solidFill>
                  <a:srgbClr val="FFFFFF"/>
                </a:solidFill>
              </a:defRPr>
            </a:lvl4pPr>
            <a:lvl5pPr indent="-304800" lvl="4" marL="2286000">
              <a:spcBef>
                <a:spcPts val="1600"/>
              </a:spcBef>
              <a:spcAft>
                <a:spcPts val="0"/>
              </a:spcAft>
              <a:buClr>
                <a:srgbClr val="FFFFFF"/>
              </a:buClr>
              <a:buSzPts val="1200"/>
              <a:buChar char="○"/>
              <a:defRPr sz="1200">
                <a:solidFill>
                  <a:srgbClr val="FFFFFF"/>
                </a:solidFill>
              </a:defRPr>
            </a:lvl5pPr>
            <a:lvl6pPr indent="-304800" lvl="5" marL="2743200">
              <a:spcBef>
                <a:spcPts val="1600"/>
              </a:spcBef>
              <a:spcAft>
                <a:spcPts val="0"/>
              </a:spcAft>
              <a:buClr>
                <a:srgbClr val="FFFFFF"/>
              </a:buClr>
              <a:buSzPts val="1200"/>
              <a:buChar char="■"/>
              <a:defRPr sz="1200">
                <a:solidFill>
                  <a:srgbClr val="FFFFFF"/>
                </a:solidFill>
              </a:defRPr>
            </a:lvl6pPr>
            <a:lvl7pPr indent="-304800" lvl="6" marL="3200400">
              <a:spcBef>
                <a:spcPts val="1600"/>
              </a:spcBef>
              <a:spcAft>
                <a:spcPts val="0"/>
              </a:spcAft>
              <a:buClr>
                <a:srgbClr val="FFFFFF"/>
              </a:buClr>
              <a:buSzPts val="1200"/>
              <a:buChar char="●"/>
              <a:defRPr sz="1200">
                <a:solidFill>
                  <a:srgbClr val="FFFFFF"/>
                </a:solidFill>
              </a:defRPr>
            </a:lvl7pPr>
            <a:lvl8pPr indent="-304800" lvl="7" marL="3657600">
              <a:spcBef>
                <a:spcPts val="1600"/>
              </a:spcBef>
              <a:spcAft>
                <a:spcPts val="0"/>
              </a:spcAft>
              <a:buClr>
                <a:srgbClr val="FFFFFF"/>
              </a:buClr>
              <a:buSzPts val="1200"/>
              <a:buChar char="○"/>
              <a:defRPr sz="1200">
                <a:solidFill>
                  <a:srgbClr val="FFFFFF"/>
                </a:solidFill>
              </a:defRPr>
            </a:lvl8pPr>
            <a:lvl9pPr indent="-304800" lvl="8" marL="4114800">
              <a:spcBef>
                <a:spcPts val="1600"/>
              </a:spcBef>
              <a:spcAft>
                <a:spcPts val="1600"/>
              </a:spcAft>
              <a:buClr>
                <a:srgbClr val="FFFFFF"/>
              </a:buClr>
              <a:buSzPts val="1200"/>
              <a:buChar char="■"/>
              <a:defRPr sz="1200">
                <a:solidFill>
                  <a:srgbClr val="FFFFFF"/>
                </a:solidFill>
              </a:defRPr>
            </a:lvl9pPr>
          </a:lstStyle>
          <a:p/>
        </p:txBody>
      </p:sp>
      <p:sp>
        <p:nvSpPr>
          <p:cNvPr id="18" name="Google Shape;18;p5"/>
          <p:cNvSpPr txBox="1"/>
          <p:nvPr>
            <p:ph idx="2" type="body"/>
          </p:nvPr>
        </p:nvSpPr>
        <p:spPr>
          <a:xfrm>
            <a:off x="4804006" y="1502175"/>
            <a:ext cx="3564300" cy="2966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FFFFFF"/>
              </a:buClr>
              <a:buSzPts val="1400"/>
              <a:buChar char="●"/>
              <a:defRPr sz="1400">
                <a:solidFill>
                  <a:srgbClr val="FFFFFF"/>
                </a:solidFill>
              </a:defRPr>
            </a:lvl1pPr>
            <a:lvl2pPr indent="-304800" lvl="1" marL="914400">
              <a:spcBef>
                <a:spcPts val="1600"/>
              </a:spcBef>
              <a:spcAft>
                <a:spcPts val="0"/>
              </a:spcAft>
              <a:buClr>
                <a:srgbClr val="FFFFFF"/>
              </a:buClr>
              <a:buSzPts val="1200"/>
              <a:buChar char="○"/>
              <a:defRPr sz="1200">
                <a:solidFill>
                  <a:srgbClr val="FFFFFF"/>
                </a:solidFill>
              </a:defRPr>
            </a:lvl2pPr>
            <a:lvl3pPr indent="-304800" lvl="2" marL="1371600">
              <a:spcBef>
                <a:spcPts val="1600"/>
              </a:spcBef>
              <a:spcAft>
                <a:spcPts val="0"/>
              </a:spcAft>
              <a:buClr>
                <a:srgbClr val="FFFFFF"/>
              </a:buClr>
              <a:buSzPts val="1200"/>
              <a:buChar char="■"/>
              <a:defRPr sz="1200">
                <a:solidFill>
                  <a:srgbClr val="FFFFFF"/>
                </a:solidFill>
              </a:defRPr>
            </a:lvl3pPr>
            <a:lvl4pPr indent="-304800" lvl="3" marL="1828800">
              <a:spcBef>
                <a:spcPts val="1600"/>
              </a:spcBef>
              <a:spcAft>
                <a:spcPts val="0"/>
              </a:spcAft>
              <a:buClr>
                <a:srgbClr val="FFFFFF"/>
              </a:buClr>
              <a:buSzPts val="1200"/>
              <a:buChar char="●"/>
              <a:defRPr sz="1200">
                <a:solidFill>
                  <a:srgbClr val="FFFFFF"/>
                </a:solidFill>
              </a:defRPr>
            </a:lvl4pPr>
            <a:lvl5pPr indent="-304800" lvl="4" marL="2286000">
              <a:spcBef>
                <a:spcPts val="1600"/>
              </a:spcBef>
              <a:spcAft>
                <a:spcPts val="0"/>
              </a:spcAft>
              <a:buClr>
                <a:srgbClr val="FFFFFF"/>
              </a:buClr>
              <a:buSzPts val="1200"/>
              <a:buChar char="○"/>
              <a:defRPr sz="1200">
                <a:solidFill>
                  <a:srgbClr val="FFFFFF"/>
                </a:solidFill>
              </a:defRPr>
            </a:lvl5pPr>
            <a:lvl6pPr indent="-304800" lvl="5" marL="2743200">
              <a:spcBef>
                <a:spcPts val="1600"/>
              </a:spcBef>
              <a:spcAft>
                <a:spcPts val="0"/>
              </a:spcAft>
              <a:buClr>
                <a:srgbClr val="FFFFFF"/>
              </a:buClr>
              <a:buSzPts val="1200"/>
              <a:buChar char="■"/>
              <a:defRPr sz="1200">
                <a:solidFill>
                  <a:srgbClr val="FFFFFF"/>
                </a:solidFill>
              </a:defRPr>
            </a:lvl6pPr>
            <a:lvl7pPr indent="-304800" lvl="6" marL="3200400">
              <a:spcBef>
                <a:spcPts val="1600"/>
              </a:spcBef>
              <a:spcAft>
                <a:spcPts val="0"/>
              </a:spcAft>
              <a:buClr>
                <a:srgbClr val="FFFFFF"/>
              </a:buClr>
              <a:buSzPts val="1200"/>
              <a:buChar char="●"/>
              <a:defRPr sz="1200">
                <a:solidFill>
                  <a:srgbClr val="FFFFFF"/>
                </a:solidFill>
              </a:defRPr>
            </a:lvl7pPr>
            <a:lvl8pPr indent="-304800" lvl="7" marL="3657600">
              <a:spcBef>
                <a:spcPts val="1600"/>
              </a:spcBef>
              <a:spcAft>
                <a:spcPts val="0"/>
              </a:spcAft>
              <a:buClr>
                <a:srgbClr val="FFFFFF"/>
              </a:buClr>
              <a:buSzPts val="1200"/>
              <a:buChar char="○"/>
              <a:defRPr sz="1200">
                <a:solidFill>
                  <a:srgbClr val="FFFFFF"/>
                </a:solidFill>
              </a:defRPr>
            </a:lvl8pPr>
            <a:lvl9pPr indent="-304800" lvl="8" marL="4114800">
              <a:spcBef>
                <a:spcPts val="1600"/>
              </a:spcBef>
              <a:spcAft>
                <a:spcPts val="1600"/>
              </a:spcAft>
              <a:buClr>
                <a:srgbClr val="FFFFFF"/>
              </a:buClr>
              <a:buSzPts val="1200"/>
              <a:buChar char="■"/>
              <a:defRPr sz="1200">
                <a:solidFill>
                  <a:srgbClr val="FFFFFF"/>
                </a:solidFill>
              </a:defRPr>
            </a:lvl9pPr>
          </a:lstStyle>
          <a:p/>
        </p:txBody>
      </p:sp>
      <p:sp>
        <p:nvSpPr>
          <p:cNvPr id="19" name="Google Shape;19;p5"/>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7"/>
          <p:cNvSpPr txBox="1"/>
          <p:nvPr>
            <p:ph type="title"/>
          </p:nvPr>
        </p:nvSpPr>
        <p:spPr>
          <a:xfrm>
            <a:off x="2509500" y="2316300"/>
            <a:ext cx="4125000" cy="755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 name="Google Shape;24;p7"/>
          <p:cNvSpPr txBox="1"/>
          <p:nvPr>
            <p:ph idx="1" type="body"/>
          </p:nvPr>
        </p:nvSpPr>
        <p:spPr>
          <a:xfrm>
            <a:off x="2589600" y="3102550"/>
            <a:ext cx="3964800" cy="14424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400"/>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25" name="Google Shape;25;p7"/>
          <p:cNvSpPr/>
          <p:nvPr/>
        </p:nvSpPr>
        <p:spPr>
          <a:xfrm>
            <a:off x="0" y="1982800"/>
            <a:ext cx="3192300" cy="31923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7"/>
          <p:cNvSpPr/>
          <p:nvPr/>
        </p:nvSpPr>
        <p:spPr>
          <a:xfrm flipH="1">
            <a:off x="5955525" y="1974050"/>
            <a:ext cx="3192300" cy="31923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8"/>
          <p:cNvSpPr txBox="1"/>
          <p:nvPr>
            <p:ph type="title"/>
          </p:nvPr>
        </p:nvSpPr>
        <p:spPr>
          <a:xfrm>
            <a:off x="4688550" y="526350"/>
            <a:ext cx="38520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29" name="Shape 29"/>
        <p:cNvGrpSpPr/>
        <p:nvPr/>
      </p:nvGrpSpPr>
      <p:grpSpPr>
        <a:xfrm>
          <a:off x="0" y="0"/>
          <a:ext cx="0" cy="0"/>
          <a:chOff x="0" y="0"/>
          <a:chExt cx="0" cy="0"/>
        </a:xfrm>
      </p:grpSpPr>
      <p:sp>
        <p:nvSpPr>
          <p:cNvPr id="30" name="Google Shape;30;p9"/>
          <p:cNvSpPr txBox="1"/>
          <p:nvPr>
            <p:ph type="title"/>
          </p:nvPr>
        </p:nvSpPr>
        <p:spPr>
          <a:xfrm>
            <a:off x="1023000" y="2119050"/>
            <a:ext cx="3453600" cy="14823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4200"/>
              <a:buNone/>
              <a:defRPr sz="4200">
                <a:solidFill>
                  <a:srgbClr val="FFFFFF"/>
                </a:solidFill>
              </a:defRPr>
            </a:lvl1pPr>
            <a:lvl2pPr lvl="1">
              <a:spcBef>
                <a:spcPts val="0"/>
              </a:spcBef>
              <a:spcAft>
                <a:spcPts val="0"/>
              </a:spcAft>
              <a:buClr>
                <a:srgbClr val="FFFFFF"/>
              </a:buClr>
              <a:buSzPts val="4200"/>
              <a:buNone/>
              <a:defRPr sz="4200">
                <a:solidFill>
                  <a:srgbClr val="FFFFFF"/>
                </a:solidFill>
              </a:defRPr>
            </a:lvl2pPr>
            <a:lvl3pPr lvl="2">
              <a:spcBef>
                <a:spcPts val="0"/>
              </a:spcBef>
              <a:spcAft>
                <a:spcPts val="0"/>
              </a:spcAft>
              <a:buClr>
                <a:srgbClr val="FFFFFF"/>
              </a:buClr>
              <a:buSzPts val="4200"/>
              <a:buNone/>
              <a:defRPr sz="4200">
                <a:solidFill>
                  <a:srgbClr val="FFFFFF"/>
                </a:solidFill>
              </a:defRPr>
            </a:lvl3pPr>
            <a:lvl4pPr lvl="3">
              <a:spcBef>
                <a:spcPts val="0"/>
              </a:spcBef>
              <a:spcAft>
                <a:spcPts val="0"/>
              </a:spcAft>
              <a:buClr>
                <a:srgbClr val="FFFFFF"/>
              </a:buClr>
              <a:buSzPts val="4200"/>
              <a:buNone/>
              <a:defRPr sz="4200">
                <a:solidFill>
                  <a:srgbClr val="FFFFFF"/>
                </a:solidFill>
              </a:defRPr>
            </a:lvl4pPr>
            <a:lvl5pPr lvl="4">
              <a:spcBef>
                <a:spcPts val="0"/>
              </a:spcBef>
              <a:spcAft>
                <a:spcPts val="0"/>
              </a:spcAft>
              <a:buClr>
                <a:srgbClr val="FFFFFF"/>
              </a:buClr>
              <a:buSzPts val="4200"/>
              <a:buNone/>
              <a:defRPr sz="4200">
                <a:solidFill>
                  <a:srgbClr val="FFFFFF"/>
                </a:solidFill>
              </a:defRPr>
            </a:lvl5pPr>
            <a:lvl6pPr lvl="5">
              <a:spcBef>
                <a:spcPts val="0"/>
              </a:spcBef>
              <a:spcAft>
                <a:spcPts val="0"/>
              </a:spcAft>
              <a:buClr>
                <a:srgbClr val="FFFFFF"/>
              </a:buClr>
              <a:buSzPts val="4200"/>
              <a:buNone/>
              <a:defRPr sz="4200">
                <a:solidFill>
                  <a:srgbClr val="FFFFFF"/>
                </a:solidFill>
              </a:defRPr>
            </a:lvl6pPr>
            <a:lvl7pPr lvl="6">
              <a:spcBef>
                <a:spcPts val="0"/>
              </a:spcBef>
              <a:spcAft>
                <a:spcPts val="0"/>
              </a:spcAft>
              <a:buClr>
                <a:srgbClr val="FFFFFF"/>
              </a:buClr>
              <a:buSzPts val="4200"/>
              <a:buNone/>
              <a:defRPr sz="4200">
                <a:solidFill>
                  <a:srgbClr val="FFFFFF"/>
                </a:solidFill>
              </a:defRPr>
            </a:lvl7pPr>
            <a:lvl8pPr lvl="7">
              <a:spcBef>
                <a:spcPts val="0"/>
              </a:spcBef>
              <a:spcAft>
                <a:spcPts val="0"/>
              </a:spcAft>
              <a:buClr>
                <a:srgbClr val="FFFFFF"/>
              </a:buClr>
              <a:buSzPts val="4200"/>
              <a:buNone/>
              <a:defRPr sz="4200">
                <a:solidFill>
                  <a:srgbClr val="FFFFFF"/>
                </a:solidFill>
              </a:defRPr>
            </a:lvl8pPr>
            <a:lvl9pPr lvl="8">
              <a:spcBef>
                <a:spcPts val="0"/>
              </a:spcBef>
              <a:spcAft>
                <a:spcPts val="0"/>
              </a:spcAft>
              <a:buClr>
                <a:srgbClr val="FFFFFF"/>
              </a:buClr>
              <a:buSzPts val="4200"/>
              <a:buNone/>
              <a:defRPr sz="4200">
                <a:solidFill>
                  <a:srgbClr val="FFFFFF"/>
                </a:solidFill>
              </a:defRPr>
            </a:lvl9pPr>
          </a:lstStyle>
          <a:p/>
        </p:txBody>
      </p:sp>
      <p:sp>
        <p:nvSpPr>
          <p:cNvPr id="31" name="Google Shape;31;p9"/>
          <p:cNvSpPr txBox="1"/>
          <p:nvPr>
            <p:ph idx="1" type="subTitle"/>
          </p:nvPr>
        </p:nvSpPr>
        <p:spPr>
          <a:xfrm>
            <a:off x="1023000" y="3688950"/>
            <a:ext cx="3453600" cy="554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2100"/>
              <a:buNone/>
              <a:defRPr sz="2100">
                <a:solidFill>
                  <a:srgbClr val="FFFFFF"/>
                </a:solidFill>
              </a:defRPr>
            </a:lvl1pPr>
            <a:lvl2pPr lvl="1">
              <a:lnSpc>
                <a:spcPct val="100000"/>
              </a:lnSpc>
              <a:spcBef>
                <a:spcPts val="0"/>
              </a:spcBef>
              <a:spcAft>
                <a:spcPts val="0"/>
              </a:spcAft>
              <a:buClr>
                <a:srgbClr val="FFFFFF"/>
              </a:buClr>
              <a:buSzPts val="2100"/>
              <a:buNone/>
              <a:defRPr sz="2100">
                <a:solidFill>
                  <a:srgbClr val="FFFFFF"/>
                </a:solidFill>
              </a:defRPr>
            </a:lvl2pPr>
            <a:lvl3pPr lvl="2">
              <a:lnSpc>
                <a:spcPct val="100000"/>
              </a:lnSpc>
              <a:spcBef>
                <a:spcPts val="0"/>
              </a:spcBef>
              <a:spcAft>
                <a:spcPts val="0"/>
              </a:spcAft>
              <a:buClr>
                <a:srgbClr val="FFFFFF"/>
              </a:buClr>
              <a:buSzPts val="2100"/>
              <a:buNone/>
              <a:defRPr sz="2100">
                <a:solidFill>
                  <a:srgbClr val="FFFFFF"/>
                </a:solidFill>
              </a:defRPr>
            </a:lvl3pPr>
            <a:lvl4pPr lvl="3">
              <a:lnSpc>
                <a:spcPct val="100000"/>
              </a:lnSpc>
              <a:spcBef>
                <a:spcPts val="0"/>
              </a:spcBef>
              <a:spcAft>
                <a:spcPts val="0"/>
              </a:spcAft>
              <a:buClr>
                <a:srgbClr val="FFFFFF"/>
              </a:buClr>
              <a:buSzPts val="2100"/>
              <a:buNone/>
              <a:defRPr sz="2100">
                <a:solidFill>
                  <a:srgbClr val="FFFFFF"/>
                </a:solidFill>
              </a:defRPr>
            </a:lvl4pPr>
            <a:lvl5pPr lvl="4">
              <a:lnSpc>
                <a:spcPct val="100000"/>
              </a:lnSpc>
              <a:spcBef>
                <a:spcPts val="0"/>
              </a:spcBef>
              <a:spcAft>
                <a:spcPts val="0"/>
              </a:spcAft>
              <a:buClr>
                <a:srgbClr val="FFFFFF"/>
              </a:buClr>
              <a:buSzPts val="2100"/>
              <a:buNone/>
              <a:defRPr sz="2100">
                <a:solidFill>
                  <a:srgbClr val="FFFFFF"/>
                </a:solidFill>
              </a:defRPr>
            </a:lvl5pPr>
            <a:lvl6pPr lvl="5">
              <a:lnSpc>
                <a:spcPct val="100000"/>
              </a:lnSpc>
              <a:spcBef>
                <a:spcPts val="0"/>
              </a:spcBef>
              <a:spcAft>
                <a:spcPts val="0"/>
              </a:spcAft>
              <a:buClr>
                <a:srgbClr val="FFFFFF"/>
              </a:buClr>
              <a:buSzPts val="2100"/>
              <a:buNone/>
              <a:defRPr sz="2100">
                <a:solidFill>
                  <a:srgbClr val="FFFFFF"/>
                </a:solidFill>
              </a:defRPr>
            </a:lvl6pPr>
            <a:lvl7pPr lvl="6">
              <a:lnSpc>
                <a:spcPct val="100000"/>
              </a:lnSpc>
              <a:spcBef>
                <a:spcPts val="0"/>
              </a:spcBef>
              <a:spcAft>
                <a:spcPts val="0"/>
              </a:spcAft>
              <a:buClr>
                <a:srgbClr val="FFFFFF"/>
              </a:buClr>
              <a:buSzPts val="2100"/>
              <a:buNone/>
              <a:defRPr sz="2100">
                <a:solidFill>
                  <a:srgbClr val="FFFFFF"/>
                </a:solidFill>
              </a:defRPr>
            </a:lvl7pPr>
            <a:lvl8pPr lvl="7">
              <a:lnSpc>
                <a:spcPct val="100000"/>
              </a:lnSpc>
              <a:spcBef>
                <a:spcPts val="0"/>
              </a:spcBef>
              <a:spcAft>
                <a:spcPts val="0"/>
              </a:spcAft>
              <a:buClr>
                <a:srgbClr val="FFFFFF"/>
              </a:buClr>
              <a:buSzPts val="2100"/>
              <a:buNone/>
              <a:defRPr sz="2100">
                <a:solidFill>
                  <a:srgbClr val="FFFFFF"/>
                </a:solidFill>
              </a:defRPr>
            </a:lvl8pPr>
            <a:lvl9pPr lvl="8">
              <a:lnSpc>
                <a:spcPct val="100000"/>
              </a:lnSpc>
              <a:spcBef>
                <a:spcPts val="0"/>
              </a:spcBef>
              <a:spcAft>
                <a:spcPts val="0"/>
              </a:spcAft>
              <a:buClr>
                <a:srgbClr val="FFFFFF"/>
              </a:buClr>
              <a:buSzPts val="2100"/>
              <a:buNone/>
              <a:defRPr sz="2100">
                <a:solidFill>
                  <a:srgbClr val="FFFFFF"/>
                </a:solidFill>
              </a:defRPr>
            </a:lvl9pPr>
          </a:lstStyle>
          <a:p/>
        </p:txBody>
      </p:sp>
      <p:sp>
        <p:nvSpPr>
          <p:cNvPr id="32" name="Google Shape;32;p9"/>
          <p:cNvSpPr txBox="1"/>
          <p:nvPr>
            <p:ph idx="2" type="body"/>
          </p:nvPr>
        </p:nvSpPr>
        <p:spPr>
          <a:xfrm>
            <a:off x="4750203" y="903588"/>
            <a:ext cx="34536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 name="Shape 33"/>
        <p:cNvGrpSpPr/>
        <p:nvPr/>
      </p:nvGrpSpPr>
      <p:grpSpPr>
        <a:xfrm>
          <a:off x="0" y="0"/>
          <a:ext cx="0" cy="0"/>
          <a:chOff x="0" y="0"/>
          <a:chExt cx="0" cy="0"/>
        </a:xfrm>
      </p:grpSpPr>
      <p:sp>
        <p:nvSpPr>
          <p:cNvPr id="34" name="Google Shape;34;p10"/>
          <p:cNvSpPr txBox="1"/>
          <p:nvPr>
            <p:ph idx="1" type="body"/>
          </p:nvPr>
        </p:nvSpPr>
        <p:spPr>
          <a:xfrm>
            <a:off x="2110550" y="1089475"/>
            <a:ext cx="49884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400"/>
              <a:buNone/>
              <a:defRPr sz="1400"/>
            </a:lvl1pPr>
          </a:lstStyle>
          <a:p/>
        </p:txBody>
      </p:sp>
      <p:sp>
        <p:nvSpPr>
          <p:cNvPr id="35" name="Google Shape;35;p10"/>
          <p:cNvSpPr txBox="1"/>
          <p:nvPr>
            <p:ph type="title"/>
          </p:nvPr>
        </p:nvSpPr>
        <p:spPr>
          <a:xfrm>
            <a:off x="986100" y="540975"/>
            <a:ext cx="7171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Work Sans"/>
              <a:buChar char="●"/>
              <a:defRPr sz="1800">
                <a:solidFill>
                  <a:schemeClr val="dk2"/>
                </a:solidFill>
                <a:latin typeface="Work Sans"/>
                <a:ea typeface="Work Sans"/>
                <a:cs typeface="Work Sans"/>
                <a:sym typeface="Work Sans"/>
              </a:defRPr>
            </a:lvl1pPr>
            <a:lvl2pPr indent="-317500" lvl="1" marL="9144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indent="-317500" lvl="2" marL="13716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indent="-317500" lvl="3" marL="18288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indent="-317500" lvl="4" marL="22860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indent="-317500" lvl="5" marL="27432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indent="-317500" lvl="6" marL="32004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indent="-317500" lvl="7" marL="365760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indent="-317500" lvl="8" marL="4114800">
              <a:lnSpc>
                <a:spcPct val="115000"/>
              </a:lnSpc>
              <a:spcBef>
                <a:spcPts val="1600"/>
              </a:spcBef>
              <a:spcAft>
                <a:spcPts val="1600"/>
              </a:spcAft>
              <a:buClr>
                <a:schemeClr val="dk2"/>
              </a:buClr>
              <a:buSzPts val="1400"/>
              <a:buFont typeface="Work Sans"/>
              <a:buChar char="■"/>
              <a:defRPr>
                <a:solidFill>
                  <a:schemeClr val="dk2"/>
                </a:solidFill>
                <a:latin typeface="Work Sans"/>
                <a:ea typeface="Work Sans"/>
                <a:cs typeface="Work Sans"/>
                <a:sym typeface="Work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OmQ0WJKvNe0"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jEowLQLdf2M"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3" name="Shape 153"/>
        <p:cNvGrpSpPr/>
        <p:nvPr/>
      </p:nvGrpSpPr>
      <p:grpSpPr>
        <a:xfrm>
          <a:off x="0" y="0"/>
          <a:ext cx="0" cy="0"/>
          <a:chOff x="0" y="0"/>
          <a:chExt cx="0" cy="0"/>
        </a:xfrm>
      </p:grpSpPr>
      <p:sp>
        <p:nvSpPr>
          <p:cNvPr id="154" name="Google Shape;154;p22"/>
          <p:cNvSpPr txBox="1"/>
          <p:nvPr>
            <p:ph type="ctrTitle"/>
          </p:nvPr>
        </p:nvSpPr>
        <p:spPr>
          <a:xfrm>
            <a:off x="287425" y="2940375"/>
            <a:ext cx="8471700" cy="161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cLaren"/>
                <a:ea typeface="McLaren"/>
                <a:cs typeface="McLaren"/>
                <a:sym typeface="McLaren"/>
              </a:rPr>
              <a:t>Don’t be a Bully,</a:t>
            </a:r>
            <a:endParaRPr>
              <a:latin typeface="McLaren"/>
              <a:ea typeface="McLaren"/>
              <a:cs typeface="McLaren"/>
              <a:sym typeface="McLaren"/>
            </a:endParaRPr>
          </a:p>
          <a:p>
            <a:pPr indent="0" lvl="0" marL="0" rtl="0" algn="ctr">
              <a:spcBef>
                <a:spcPts val="0"/>
              </a:spcBef>
              <a:spcAft>
                <a:spcPts val="0"/>
              </a:spcAft>
              <a:buNone/>
            </a:pPr>
            <a:r>
              <a:rPr lang="en">
                <a:latin typeface="McLaren"/>
                <a:ea typeface="McLaren"/>
                <a:cs typeface="McLaren"/>
                <a:sym typeface="McLaren"/>
              </a:rPr>
              <a:t>Be an Upstander!</a:t>
            </a:r>
            <a:endParaRPr>
              <a:latin typeface="McLaren"/>
              <a:ea typeface="McLaren"/>
              <a:cs typeface="McLaren"/>
              <a:sym typeface="McLaren"/>
            </a:endParaRPr>
          </a:p>
        </p:txBody>
      </p:sp>
      <p:grpSp>
        <p:nvGrpSpPr>
          <p:cNvPr id="155" name="Google Shape;155;p22"/>
          <p:cNvGrpSpPr/>
          <p:nvPr/>
        </p:nvGrpSpPr>
        <p:grpSpPr>
          <a:xfrm>
            <a:off x="1252525" y="542123"/>
            <a:ext cx="1624081" cy="1664991"/>
            <a:chOff x="1252525" y="542123"/>
            <a:chExt cx="1624081" cy="1664991"/>
          </a:xfrm>
        </p:grpSpPr>
        <p:sp>
          <p:nvSpPr>
            <p:cNvPr id="156" name="Google Shape;156;p22"/>
            <p:cNvSpPr/>
            <p:nvPr/>
          </p:nvSpPr>
          <p:spPr>
            <a:xfrm>
              <a:off x="1736658" y="2005342"/>
              <a:ext cx="11320" cy="3716"/>
            </a:xfrm>
            <a:custGeom>
              <a:rect b="b" l="l" r="r" t="t"/>
              <a:pathLst>
                <a:path extrusionOk="0" h="173" w="527">
                  <a:moveTo>
                    <a:pt x="527" y="0"/>
                  </a:moveTo>
                  <a:lnTo>
                    <a:pt x="527" y="0"/>
                  </a:lnTo>
                  <a:cubicBezTo>
                    <a:pt x="133" y="94"/>
                    <a:pt x="0" y="172"/>
                    <a:pt x="62" y="172"/>
                  </a:cubicBezTo>
                  <a:cubicBezTo>
                    <a:pt x="110" y="172"/>
                    <a:pt x="275" y="125"/>
                    <a:pt x="527" y="0"/>
                  </a:cubicBezTo>
                  <a:close/>
                </a:path>
              </a:pathLst>
            </a:custGeom>
            <a:solidFill>
              <a:srgbClr val="028D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1252525" y="1276965"/>
              <a:ext cx="1624081" cy="930148"/>
            </a:xfrm>
            <a:custGeom>
              <a:rect b="b" l="l" r="r" t="t"/>
              <a:pathLst>
                <a:path extrusionOk="0" h="43303" w="75609">
                  <a:moveTo>
                    <a:pt x="28034" y="0"/>
                  </a:moveTo>
                  <a:cubicBezTo>
                    <a:pt x="14111" y="0"/>
                    <a:pt x="1" y="2644"/>
                    <a:pt x="1695" y="18899"/>
                  </a:cubicBezTo>
                  <a:cubicBezTo>
                    <a:pt x="3372" y="34966"/>
                    <a:pt x="21774" y="43302"/>
                    <a:pt x="39761" y="43302"/>
                  </a:cubicBezTo>
                  <a:cubicBezTo>
                    <a:pt x="57062" y="43302"/>
                    <a:pt x="73980" y="35590"/>
                    <a:pt x="75266" y="19628"/>
                  </a:cubicBezTo>
                  <a:cubicBezTo>
                    <a:pt x="75609" y="15365"/>
                    <a:pt x="75025" y="12052"/>
                    <a:pt x="73750" y="9481"/>
                  </a:cubicBezTo>
                  <a:cubicBezTo>
                    <a:pt x="69706" y="1315"/>
                    <a:pt x="58722" y="607"/>
                    <a:pt x="48477" y="607"/>
                  </a:cubicBezTo>
                  <a:cubicBezTo>
                    <a:pt x="47838" y="607"/>
                    <a:pt x="47201" y="610"/>
                    <a:pt x="46569" y="613"/>
                  </a:cubicBezTo>
                  <a:cubicBezTo>
                    <a:pt x="46461" y="614"/>
                    <a:pt x="46352" y="614"/>
                    <a:pt x="46242" y="614"/>
                  </a:cubicBezTo>
                  <a:cubicBezTo>
                    <a:pt x="41410" y="614"/>
                    <a:pt x="34744" y="0"/>
                    <a:pt x="28034" y="0"/>
                  </a:cubicBezTo>
                  <a:close/>
                </a:path>
              </a:pathLst>
            </a:custGeom>
            <a:solidFill>
              <a:srgbClr val="216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a:off x="1390244" y="1598674"/>
              <a:ext cx="1448203" cy="608378"/>
            </a:xfrm>
            <a:custGeom>
              <a:rect b="b" l="l" r="r" t="t"/>
              <a:pathLst>
                <a:path extrusionOk="0" h="28323" w="67421">
                  <a:moveTo>
                    <a:pt x="48968" y="1"/>
                  </a:moveTo>
                  <a:cubicBezTo>
                    <a:pt x="48249" y="1"/>
                    <a:pt x="47522" y="41"/>
                    <a:pt x="46787" y="125"/>
                  </a:cubicBezTo>
                  <a:cubicBezTo>
                    <a:pt x="40270" y="865"/>
                    <a:pt x="37174" y="8459"/>
                    <a:pt x="30916" y="9246"/>
                  </a:cubicBezTo>
                  <a:cubicBezTo>
                    <a:pt x="30556" y="9291"/>
                    <a:pt x="30210" y="9312"/>
                    <a:pt x="29875" y="9312"/>
                  </a:cubicBezTo>
                  <a:cubicBezTo>
                    <a:pt x="25825" y="9312"/>
                    <a:pt x="23388" y="6241"/>
                    <a:pt x="19631" y="5394"/>
                  </a:cubicBezTo>
                  <a:cubicBezTo>
                    <a:pt x="18631" y="5169"/>
                    <a:pt x="17629" y="5062"/>
                    <a:pt x="16633" y="5062"/>
                  </a:cubicBezTo>
                  <a:cubicBezTo>
                    <a:pt x="10218" y="5062"/>
                    <a:pt x="4037" y="9491"/>
                    <a:pt x="0" y="15273"/>
                  </a:cubicBezTo>
                  <a:cubicBezTo>
                    <a:pt x="6914" y="23895"/>
                    <a:pt x="20239" y="28322"/>
                    <a:pt x="33344" y="28322"/>
                  </a:cubicBezTo>
                  <a:cubicBezTo>
                    <a:pt x="48213" y="28322"/>
                    <a:pt x="62799" y="22624"/>
                    <a:pt x="67421" y="10886"/>
                  </a:cubicBezTo>
                  <a:cubicBezTo>
                    <a:pt x="63328" y="4632"/>
                    <a:pt x="56648" y="1"/>
                    <a:pt x="489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a:off x="1422605" y="1274983"/>
              <a:ext cx="503319" cy="658426"/>
            </a:xfrm>
            <a:custGeom>
              <a:rect b="b" l="l" r="r" t="t"/>
              <a:pathLst>
                <a:path extrusionOk="0" h="30653" w="23432">
                  <a:moveTo>
                    <a:pt x="18150" y="0"/>
                  </a:moveTo>
                  <a:cubicBezTo>
                    <a:pt x="13380" y="0"/>
                    <a:pt x="5772" y="612"/>
                    <a:pt x="1" y="3979"/>
                  </a:cubicBezTo>
                  <a:cubicBezTo>
                    <a:pt x="1" y="3979"/>
                    <a:pt x="10258" y="30652"/>
                    <a:pt x="16463" y="30652"/>
                  </a:cubicBezTo>
                  <a:cubicBezTo>
                    <a:pt x="16782" y="30652"/>
                    <a:pt x="17089" y="30582"/>
                    <a:pt x="17384" y="30435"/>
                  </a:cubicBezTo>
                  <a:cubicBezTo>
                    <a:pt x="23431" y="27411"/>
                    <a:pt x="22675" y="200"/>
                    <a:pt x="22675" y="200"/>
                  </a:cubicBezTo>
                  <a:cubicBezTo>
                    <a:pt x="22675" y="200"/>
                    <a:pt x="20876" y="0"/>
                    <a:pt x="181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2224498" y="1276976"/>
              <a:ext cx="503298" cy="658426"/>
            </a:xfrm>
            <a:custGeom>
              <a:rect b="b" l="l" r="r" t="t"/>
              <a:pathLst>
                <a:path extrusionOk="0" h="30653" w="23431">
                  <a:moveTo>
                    <a:pt x="5281" y="0"/>
                  </a:moveTo>
                  <a:cubicBezTo>
                    <a:pt x="2555" y="0"/>
                    <a:pt x="756" y="200"/>
                    <a:pt x="756" y="200"/>
                  </a:cubicBezTo>
                  <a:cubicBezTo>
                    <a:pt x="756" y="200"/>
                    <a:pt x="1" y="27411"/>
                    <a:pt x="6046" y="30435"/>
                  </a:cubicBezTo>
                  <a:cubicBezTo>
                    <a:pt x="6341" y="30582"/>
                    <a:pt x="6649" y="30652"/>
                    <a:pt x="6967" y="30652"/>
                  </a:cubicBezTo>
                  <a:cubicBezTo>
                    <a:pt x="13172" y="30652"/>
                    <a:pt x="23431" y="3979"/>
                    <a:pt x="23431" y="3979"/>
                  </a:cubicBezTo>
                  <a:cubicBezTo>
                    <a:pt x="17659" y="612"/>
                    <a:pt x="10051" y="0"/>
                    <a:pt x="52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1433938" y="542123"/>
              <a:ext cx="665773" cy="660918"/>
            </a:xfrm>
            <a:custGeom>
              <a:rect b="b" l="l" r="r" t="t"/>
              <a:pathLst>
                <a:path extrusionOk="0" h="30769" w="30995">
                  <a:moveTo>
                    <a:pt x="15493" y="1"/>
                  </a:moveTo>
                  <a:cubicBezTo>
                    <a:pt x="7094" y="1"/>
                    <a:pt x="229" y="6753"/>
                    <a:pt x="115" y="15178"/>
                  </a:cubicBezTo>
                  <a:cubicBezTo>
                    <a:pt x="1" y="23673"/>
                    <a:pt x="6794" y="30651"/>
                    <a:pt x="15290" y="30767"/>
                  </a:cubicBezTo>
                  <a:cubicBezTo>
                    <a:pt x="15361" y="30768"/>
                    <a:pt x="15431" y="30768"/>
                    <a:pt x="15502" y="30768"/>
                  </a:cubicBezTo>
                  <a:cubicBezTo>
                    <a:pt x="23902" y="30768"/>
                    <a:pt x="30768" y="24017"/>
                    <a:pt x="30881" y="15591"/>
                  </a:cubicBezTo>
                  <a:cubicBezTo>
                    <a:pt x="30995" y="7096"/>
                    <a:pt x="24200" y="115"/>
                    <a:pt x="15705" y="2"/>
                  </a:cubicBezTo>
                  <a:cubicBezTo>
                    <a:pt x="15634" y="1"/>
                    <a:pt x="15563" y="1"/>
                    <a:pt x="154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1509124" y="616728"/>
              <a:ext cx="515434" cy="511718"/>
            </a:xfrm>
            <a:custGeom>
              <a:rect b="b" l="l" r="r" t="t"/>
              <a:pathLst>
                <a:path extrusionOk="0" h="23823" w="23996">
                  <a:moveTo>
                    <a:pt x="11994" y="1"/>
                  </a:moveTo>
                  <a:cubicBezTo>
                    <a:pt x="5492" y="1"/>
                    <a:pt x="176" y="5228"/>
                    <a:pt x="88" y="11751"/>
                  </a:cubicBezTo>
                  <a:cubicBezTo>
                    <a:pt x="0" y="18328"/>
                    <a:pt x="5259" y="23734"/>
                    <a:pt x="11837" y="23821"/>
                  </a:cubicBezTo>
                  <a:cubicBezTo>
                    <a:pt x="11892" y="23822"/>
                    <a:pt x="11946" y="23822"/>
                    <a:pt x="12001" y="23822"/>
                  </a:cubicBezTo>
                  <a:cubicBezTo>
                    <a:pt x="18504" y="23822"/>
                    <a:pt x="23820" y="18594"/>
                    <a:pt x="23907" y="12072"/>
                  </a:cubicBezTo>
                  <a:cubicBezTo>
                    <a:pt x="23996" y="5495"/>
                    <a:pt x="18735" y="90"/>
                    <a:pt x="12157" y="2"/>
                  </a:cubicBezTo>
                  <a:cubicBezTo>
                    <a:pt x="12103" y="1"/>
                    <a:pt x="12048" y="1"/>
                    <a:pt x="119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a:off x="1589658" y="696704"/>
              <a:ext cx="354377" cy="351778"/>
            </a:xfrm>
            <a:custGeom>
              <a:rect b="b" l="l" r="r" t="t"/>
              <a:pathLst>
                <a:path extrusionOk="0" h="16377" w="16498">
                  <a:moveTo>
                    <a:pt x="8246" y="0"/>
                  </a:moveTo>
                  <a:cubicBezTo>
                    <a:pt x="3775" y="0"/>
                    <a:pt x="122" y="3594"/>
                    <a:pt x="61" y="8078"/>
                  </a:cubicBezTo>
                  <a:cubicBezTo>
                    <a:pt x="0" y="12600"/>
                    <a:pt x="3617" y="16316"/>
                    <a:pt x="8138" y="16376"/>
                  </a:cubicBezTo>
                  <a:cubicBezTo>
                    <a:pt x="8176" y="16376"/>
                    <a:pt x="8213" y="16377"/>
                    <a:pt x="8251" y="16377"/>
                  </a:cubicBezTo>
                  <a:cubicBezTo>
                    <a:pt x="12722" y="16377"/>
                    <a:pt x="16376" y="12783"/>
                    <a:pt x="16436" y="8299"/>
                  </a:cubicBezTo>
                  <a:cubicBezTo>
                    <a:pt x="16497" y="3777"/>
                    <a:pt x="12880" y="63"/>
                    <a:pt x="8358" y="1"/>
                  </a:cubicBezTo>
                  <a:cubicBezTo>
                    <a:pt x="8321" y="1"/>
                    <a:pt x="8283" y="0"/>
                    <a:pt x="82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1648755" y="755306"/>
              <a:ext cx="236216" cy="234605"/>
            </a:xfrm>
            <a:custGeom>
              <a:rect b="b" l="l" r="r" t="t"/>
              <a:pathLst>
                <a:path extrusionOk="0" h="10922" w="10997">
                  <a:moveTo>
                    <a:pt x="5498" y="1"/>
                  </a:moveTo>
                  <a:cubicBezTo>
                    <a:pt x="2516" y="1"/>
                    <a:pt x="80" y="2397"/>
                    <a:pt x="41" y="5387"/>
                  </a:cubicBezTo>
                  <a:cubicBezTo>
                    <a:pt x="0" y="8402"/>
                    <a:pt x="2410" y="10880"/>
                    <a:pt x="5424" y="10921"/>
                  </a:cubicBezTo>
                  <a:cubicBezTo>
                    <a:pt x="5449" y="10921"/>
                    <a:pt x="5473" y="10921"/>
                    <a:pt x="5498" y="10921"/>
                  </a:cubicBezTo>
                  <a:cubicBezTo>
                    <a:pt x="8479" y="10921"/>
                    <a:pt x="10916" y="8524"/>
                    <a:pt x="10957" y="5535"/>
                  </a:cubicBezTo>
                  <a:cubicBezTo>
                    <a:pt x="10997" y="2519"/>
                    <a:pt x="8586" y="41"/>
                    <a:pt x="5571" y="1"/>
                  </a:cubicBezTo>
                  <a:cubicBezTo>
                    <a:pt x="5547" y="1"/>
                    <a:pt x="5522" y="1"/>
                    <a:pt x="5498"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1785120" y="714019"/>
              <a:ext cx="161057" cy="159897"/>
            </a:xfrm>
            <a:custGeom>
              <a:rect b="b" l="l" r="r" t="t"/>
              <a:pathLst>
                <a:path extrusionOk="0" h="7444" w="7498">
                  <a:moveTo>
                    <a:pt x="3748" y="0"/>
                  </a:moveTo>
                  <a:cubicBezTo>
                    <a:pt x="1716" y="0"/>
                    <a:pt x="54" y="1634"/>
                    <a:pt x="28" y="3673"/>
                  </a:cubicBezTo>
                  <a:cubicBezTo>
                    <a:pt x="0" y="5728"/>
                    <a:pt x="1643" y="7415"/>
                    <a:pt x="3699" y="7444"/>
                  </a:cubicBezTo>
                  <a:cubicBezTo>
                    <a:pt x="3716" y="7444"/>
                    <a:pt x="3733" y="7444"/>
                    <a:pt x="3749" y="7444"/>
                  </a:cubicBezTo>
                  <a:cubicBezTo>
                    <a:pt x="5782" y="7444"/>
                    <a:pt x="7442" y="5812"/>
                    <a:pt x="7471" y="3773"/>
                  </a:cubicBezTo>
                  <a:cubicBezTo>
                    <a:pt x="7498" y="1717"/>
                    <a:pt x="5854" y="28"/>
                    <a:pt x="3798" y="1"/>
                  </a:cubicBezTo>
                  <a:cubicBezTo>
                    <a:pt x="3781" y="1"/>
                    <a:pt x="3765" y="0"/>
                    <a:pt x="37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2135937" y="637888"/>
              <a:ext cx="637097" cy="578199"/>
            </a:xfrm>
            <a:custGeom>
              <a:rect b="b" l="l" r="r" t="t"/>
              <a:pathLst>
                <a:path extrusionOk="0" h="26918" w="29660">
                  <a:moveTo>
                    <a:pt x="14828" y="1"/>
                  </a:moveTo>
                  <a:cubicBezTo>
                    <a:pt x="11444" y="1"/>
                    <a:pt x="8058" y="1269"/>
                    <a:pt x="5441" y="3815"/>
                  </a:cubicBezTo>
                  <a:cubicBezTo>
                    <a:pt x="115" y="9000"/>
                    <a:pt x="1" y="17523"/>
                    <a:pt x="5186" y="22847"/>
                  </a:cubicBezTo>
                  <a:cubicBezTo>
                    <a:pt x="7824" y="25557"/>
                    <a:pt x="11326" y="26918"/>
                    <a:pt x="14831" y="26918"/>
                  </a:cubicBezTo>
                  <a:cubicBezTo>
                    <a:pt x="18215" y="26918"/>
                    <a:pt x="21602" y="25649"/>
                    <a:pt x="24218" y="23102"/>
                  </a:cubicBezTo>
                  <a:cubicBezTo>
                    <a:pt x="29544" y="17919"/>
                    <a:pt x="29660" y="9399"/>
                    <a:pt x="24473" y="4071"/>
                  </a:cubicBezTo>
                  <a:cubicBezTo>
                    <a:pt x="21835" y="1362"/>
                    <a:pt x="18333" y="1"/>
                    <a:pt x="148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a:off x="2207837" y="703170"/>
              <a:ext cx="493288" cy="447665"/>
            </a:xfrm>
            <a:custGeom>
              <a:rect b="b" l="l" r="r" t="t"/>
              <a:pathLst>
                <a:path extrusionOk="0" h="20841" w="22965">
                  <a:moveTo>
                    <a:pt x="11483" y="0"/>
                  </a:moveTo>
                  <a:cubicBezTo>
                    <a:pt x="8863" y="0"/>
                    <a:pt x="6240" y="982"/>
                    <a:pt x="4215" y="2954"/>
                  </a:cubicBezTo>
                  <a:cubicBezTo>
                    <a:pt x="93" y="6969"/>
                    <a:pt x="1" y="13566"/>
                    <a:pt x="4015" y="17689"/>
                  </a:cubicBezTo>
                  <a:cubicBezTo>
                    <a:pt x="6058" y="19787"/>
                    <a:pt x="8769" y="20840"/>
                    <a:pt x="11483" y="20840"/>
                  </a:cubicBezTo>
                  <a:cubicBezTo>
                    <a:pt x="14103" y="20840"/>
                    <a:pt x="16725" y="19859"/>
                    <a:pt x="18750" y="17887"/>
                  </a:cubicBezTo>
                  <a:cubicBezTo>
                    <a:pt x="22875" y="13873"/>
                    <a:pt x="22964" y="7276"/>
                    <a:pt x="18950" y="3152"/>
                  </a:cubicBezTo>
                  <a:cubicBezTo>
                    <a:pt x="16907" y="1054"/>
                    <a:pt x="14196" y="0"/>
                    <a:pt x="11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2284934" y="773114"/>
              <a:ext cx="339105" cy="307787"/>
            </a:xfrm>
            <a:custGeom>
              <a:rect b="b" l="l" r="r" t="t"/>
              <a:pathLst>
                <a:path extrusionOk="0" h="14329" w="15787">
                  <a:moveTo>
                    <a:pt x="7894" y="1"/>
                  </a:moveTo>
                  <a:cubicBezTo>
                    <a:pt x="6093" y="1"/>
                    <a:pt x="4290" y="676"/>
                    <a:pt x="2897" y="2031"/>
                  </a:cubicBezTo>
                  <a:cubicBezTo>
                    <a:pt x="62" y="4791"/>
                    <a:pt x="1" y="9326"/>
                    <a:pt x="2760" y="12161"/>
                  </a:cubicBezTo>
                  <a:cubicBezTo>
                    <a:pt x="4165" y="13604"/>
                    <a:pt x="6029" y="14329"/>
                    <a:pt x="7895" y="14329"/>
                  </a:cubicBezTo>
                  <a:cubicBezTo>
                    <a:pt x="9696" y="14329"/>
                    <a:pt x="11498" y="13654"/>
                    <a:pt x="12890" y="12298"/>
                  </a:cubicBezTo>
                  <a:cubicBezTo>
                    <a:pt x="15725" y="9538"/>
                    <a:pt x="15786" y="5004"/>
                    <a:pt x="13027" y="2168"/>
                  </a:cubicBezTo>
                  <a:cubicBezTo>
                    <a:pt x="11623" y="725"/>
                    <a:pt x="9759" y="1"/>
                    <a:pt x="78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2341431" y="824413"/>
              <a:ext cx="226120" cy="205220"/>
            </a:xfrm>
            <a:custGeom>
              <a:rect b="b" l="l" r="r" t="t"/>
              <a:pathLst>
                <a:path extrusionOk="0" h="9554" w="10527">
                  <a:moveTo>
                    <a:pt x="5263" y="0"/>
                  </a:moveTo>
                  <a:cubicBezTo>
                    <a:pt x="4062" y="0"/>
                    <a:pt x="2860" y="450"/>
                    <a:pt x="1932" y="1354"/>
                  </a:cubicBezTo>
                  <a:cubicBezTo>
                    <a:pt x="42" y="3194"/>
                    <a:pt x="1" y="6218"/>
                    <a:pt x="1841" y="8109"/>
                  </a:cubicBezTo>
                  <a:cubicBezTo>
                    <a:pt x="2778" y="9070"/>
                    <a:pt x="4021" y="9553"/>
                    <a:pt x="5265" y="9553"/>
                  </a:cubicBezTo>
                  <a:cubicBezTo>
                    <a:pt x="6465" y="9553"/>
                    <a:pt x="7667" y="9103"/>
                    <a:pt x="8595" y="8199"/>
                  </a:cubicBezTo>
                  <a:cubicBezTo>
                    <a:pt x="10484" y="6358"/>
                    <a:pt x="10526" y="3334"/>
                    <a:pt x="8686" y="1444"/>
                  </a:cubicBezTo>
                  <a:cubicBezTo>
                    <a:pt x="7750" y="483"/>
                    <a:pt x="6507" y="0"/>
                    <a:pt x="5263"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2267663" y="844584"/>
              <a:ext cx="154162" cy="139899"/>
            </a:xfrm>
            <a:custGeom>
              <a:rect b="b" l="l" r="r" t="t"/>
              <a:pathLst>
                <a:path extrusionOk="0" h="6513" w="7177">
                  <a:moveTo>
                    <a:pt x="3587" y="0"/>
                  </a:moveTo>
                  <a:cubicBezTo>
                    <a:pt x="2769" y="0"/>
                    <a:pt x="1951" y="307"/>
                    <a:pt x="1318" y="923"/>
                  </a:cubicBezTo>
                  <a:cubicBezTo>
                    <a:pt x="29" y="2177"/>
                    <a:pt x="0" y="4241"/>
                    <a:pt x="1255" y="5528"/>
                  </a:cubicBezTo>
                  <a:cubicBezTo>
                    <a:pt x="1893" y="6183"/>
                    <a:pt x="2741" y="6512"/>
                    <a:pt x="3589" y="6512"/>
                  </a:cubicBezTo>
                  <a:cubicBezTo>
                    <a:pt x="4408" y="6512"/>
                    <a:pt x="5228" y="6205"/>
                    <a:pt x="5860" y="5589"/>
                  </a:cubicBezTo>
                  <a:cubicBezTo>
                    <a:pt x="7148" y="4335"/>
                    <a:pt x="7176" y="2275"/>
                    <a:pt x="5921" y="986"/>
                  </a:cubicBezTo>
                  <a:cubicBezTo>
                    <a:pt x="5282" y="330"/>
                    <a:pt x="4435" y="0"/>
                    <a:pt x="35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22"/>
          <p:cNvGrpSpPr/>
          <p:nvPr/>
        </p:nvGrpSpPr>
        <p:grpSpPr>
          <a:xfrm>
            <a:off x="3724787" y="599967"/>
            <a:ext cx="1955349" cy="1607093"/>
            <a:chOff x="3724787" y="599967"/>
            <a:chExt cx="1955349" cy="1607093"/>
          </a:xfrm>
        </p:grpSpPr>
        <p:sp>
          <p:nvSpPr>
            <p:cNvPr id="172" name="Google Shape;172;p22"/>
            <p:cNvSpPr/>
            <p:nvPr/>
          </p:nvSpPr>
          <p:spPr>
            <a:xfrm>
              <a:off x="3881267" y="848444"/>
              <a:ext cx="759448" cy="759448"/>
            </a:xfrm>
            <a:custGeom>
              <a:rect b="b" l="l" r="r" t="t"/>
              <a:pathLst>
                <a:path extrusionOk="0" h="32955" w="32955">
                  <a:moveTo>
                    <a:pt x="16478" y="1"/>
                  </a:moveTo>
                  <a:cubicBezTo>
                    <a:pt x="7378" y="1"/>
                    <a:pt x="1" y="7377"/>
                    <a:pt x="1" y="16478"/>
                  </a:cubicBezTo>
                  <a:cubicBezTo>
                    <a:pt x="1" y="25579"/>
                    <a:pt x="7376" y="32955"/>
                    <a:pt x="16477" y="32955"/>
                  </a:cubicBezTo>
                  <a:cubicBezTo>
                    <a:pt x="25578" y="32955"/>
                    <a:pt x="32955" y="25579"/>
                    <a:pt x="32955" y="16478"/>
                  </a:cubicBezTo>
                  <a:cubicBezTo>
                    <a:pt x="32955" y="7377"/>
                    <a:pt x="25577" y="1"/>
                    <a:pt x="164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3966996" y="934196"/>
              <a:ext cx="587970" cy="587970"/>
            </a:xfrm>
            <a:custGeom>
              <a:rect b="b" l="l" r="r" t="t"/>
              <a:pathLst>
                <a:path extrusionOk="0" h="25514" w="25514">
                  <a:moveTo>
                    <a:pt x="12757" y="0"/>
                  </a:moveTo>
                  <a:cubicBezTo>
                    <a:pt x="9373" y="0"/>
                    <a:pt x="6129" y="1344"/>
                    <a:pt x="3736" y="3736"/>
                  </a:cubicBezTo>
                  <a:cubicBezTo>
                    <a:pt x="1344" y="6129"/>
                    <a:pt x="0" y="9373"/>
                    <a:pt x="0" y="12757"/>
                  </a:cubicBezTo>
                  <a:cubicBezTo>
                    <a:pt x="0" y="16140"/>
                    <a:pt x="1344" y="19385"/>
                    <a:pt x="3736" y="21777"/>
                  </a:cubicBezTo>
                  <a:cubicBezTo>
                    <a:pt x="6129" y="24170"/>
                    <a:pt x="9373" y="25514"/>
                    <a:pt x="12757" y="25514"/>
                  </a:cubicBezTo>
                  <a:cubicBezTo>
                    <a:pt x="16140" y="25514"/>
                    <a:pt x="19385" y="24170"/>
                    <a:pt x="21777" y="21777"/>
                  </a:cubicBezTo>
                  <a:cubicBezTo>
                    <a:pt x="24170" y="19385"/>
                    <a:pt x="25514" y="16140"/>
                    <a:pt x="25514" y="12757"/>
                  </a:cubicBezTo>
                  <a:cubicBezTo>
                    <a:pt x="25514" y="9373"/>
                    <a:pt x="24170" y="6129"/>
                    <a:pt x="21777" y="3736"/>
                  </a:cubicBezTo>
                  <a:cubicBezTo>
                    <a:pt x="19385" y="1344"/>
                    <a:pt x="16140" y="0"/>
                    <a:pt x="12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4058879" y="1026055"/>
              <a:ext cx="404232" cy="404232"/>
            </a:xfrm>
            <a:custGeom>
              <a:rect b="b" l="l" r="r" t="t"/>
              <a:pathLst>
                <a:path extrusionOk="0" h="17541" w="17541">
                  <a:moveTo>
                    <a:pt x="8771" y="0"/>
                  </a:moveTo>
                  <a:cubicBezTo>
                    <a:pt x="3927" y="0"/>
                    <a:pt x="1" y="3928"/>
                    <a:pt x="1" y="8771"/>
                  </a:cubicBezTo>
                  <a:cubicBezTo>
                    <a:pt x="1" y="13614"/>
                    <a:pt x="3927" y="17541"/>
                    <a:pt x="8771" y="17541"/>
                  </a:cubicBezTo>
                  <a:cubicBezTo>
                    <a:pt x="13613" y="17541"/>
                    <a:pt x="17541" y="13614"/>
                    <a:pt x="17541" y="8771"/>
                  </a:cubicBezTo>
                  <a:cubicBezTo>
                    <a:pt x="17541" y="3928"/>
                    <a:pt x="13613" y="0"/>
                    <a:pt x="87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4126241" y="1093440"/>
              <a:ext cx="269511" cy="269511"/>
            </a:xfrm>
            <a:custGeom>
              <a:rect b="b" l="l" r="r" t="t"/>
              <a:pathLst>
                <a:path extrusionOk="0" h="11695" w="11695">
                  <a:moveTo>
                    <a:pt x="5848" y="0"/>
                  </a:moveTo>
                  <a:cubicBezTo>
                    <a:pt x="2618" y="0"/>
                    <a:pt x="0" y="2618"/>
                    <a:pt x="0" y="5847"/>
                  </a:cubicBezTo>
                  <a:cubicBezTo>
                    <a:pt x="0" y="9075"/>
                    <a:pt x="2618" y="11694"/>
                    <a:pt x="5848" y="11694"/>
                  </a:cubicBezTo>
                  <a:cubicBezTo>
                    <a:pt x="9077" y="11694"/>
                    <a:pt x="11694" y="9077"/>
                    <a:pt x="11694" y="5847"/>
                  </a:cubicBezTo>
                  <a:cubicBezTo>
                    <a:pt x="11694" y="2618"/>
                    <a:pt x="9077" y="0"/>
                    <a:pt x="5848"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4281430" y="1044422"/>
              <a:ext cx="183761" cy="183761"/>
            </a:xfrm>
            <a:custGeom>
              <a:rect b="b" l="l" r="r" t="t"/>
              <a:pathLst>
                <a:path extrusionOk="0" h="7974" w="7974">
                  <a:moveTo>
                    <a:pt x="3986" y="0"/>
                  </a:moveTo>
                  <a:cubicBezTo>
                    <a:pt x="1785" y="0"/>
                    <a:pt x="0" y="1785"/>
                    <a:pt x="0" y="3988"/>
                  </a:cubicBezTo>
                  <a:cubicBezTo>
                    <a:pt x="0" y="6189"/>
                    <a:pt x="1785" y="7974"/>
                    <a:pt x="3986" y="7974"/>
                  </a:cubicBezTo>
                  <a:cubicBezTo>
                    <a:pt x="6189" y="7974"/>
                    <a:pt x="7974" y="6190"/>
                    <a:pt x="7974" y="3988"/>
                  </a:cubicBezTo>
                  <a:cubicBezTo>
                    <a:pt x="7974" y="1786"/>
                    <a:pt x="6189" y="0"/>
                    <a:pt x="39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4811502" y="945073"/>
              <a:ext cx="604770" cy="604770"/>
            </a:xfrm>
            <a:custGeom>
              <a:rect b="b" l="l" r="r" t="t"/>
              <a:pathLst>
                <a:path extrusionOk="0" h="26243" w="26243">
                  <a:moveTo>
                    <a:pt x="13121" y="0"/>
                  </a:moveTo>
                  <a:cubicBezTo>
                    <a:pt x="5875" y="0"/>
                    <a:pt x="0" y="5875"/>
                    <a:pt x="0" y="13121"/>
                  </a:cubicBezTo>
                  <a:cubicBezTo>
                    <a:pt x="0" y="20369"/>
                    <a:pt x="5874" y="26242"/>
                    <a:pt x="13121" y="26242"/>
                  </a:cubicBezTo>
                  <a:cubicBezTo>
                    <a:pt x="20367" y="26242"/>
                    <a:pt x="26242" y="20369"/>
                    <a:pt x="26242" y="13121"/>
                  </a:cubicBezTo>
                  <a:cubicBezTo>
                    <a:pt x="26242" y="5875"/>
                    <a:pt x="20366" y="0"/>
                    <a:pt x="131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4879763" y="1013334"/>
              <a:ext cx="468205" cy="468205"/>
            </a:xfrm>
            <a:custGeom>
              <a:rect b="b" l="l" r="r" t="t"/>
              <a:pathLst>
                <a:path extrusionOk="0" h="20317" w="20317">
                  <a:moveTo>
                    <a:pt x="10158" y="1"/>
                  </a:moveTo>
                  <a:cubicBezTo>
                    <a:pt x="4548" y="1"/>
                    <a:pt x="1" y="4551"/>
                    <a:pt x="1" y="10159"/>
                  </a:cubicBezTo>
                  <a:cubicBezTo>
                    <a:pt x="1" y="15769"/>
                    <a:pt x="4548" y="20317"/>
                    <a:pt x="10158" y="20317"/>
                  </a:cubicBezTo>
                  <a:cubicBezTo>
                    <a:pt x="15769" y="20317"/>
                    <a:pt x="20317" y="15769"/>
                    <a:pt x="20317" y="10159"/>
                  </a:cubicBezTo>
                  <a:cubicBezTo>
                    <a:pt x="20317" y="4550"/>
                    <a:pt x="15768" y="1"/>
                    <a:pt x="101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4952910" y="1086527"/>
              <a:ext cx="321916" cy="321893"/>
            </a:xfrm>
            <a:custGeom>
              <a:rect b="b" l="l" r="r" t="t"/>
              <a:pathLst>
                <a:path extrusionOk="0" h="13968" w="13969">
                  <a:moveTo>
                    <a:pt x="6985" y="0"/>
                  </a:moveTo>
                  <a:cubicBezTo>
                    <a:pt x="3127" y="0"/>
                    <a:pt x="1" y="3127"/>
                    <a:pt x="1" y="6983"/>
                  </a:cubicBezTo>
                  <a:cubicBezTo>
                    <a:pt x="1" y="10840"/>
                    <a:pt x="3127" y="13968"/>
                    <a:pt x="6985" y="13968"/>
                  </a:cubicBezTo>
                  <a:cubicBezTo>
                    <a:pt x="10842" y="13968"/>
                    <a:pt x="13968" y="10840"/>
                    <a:pt x="13968" y="6983"/>
                  </a:cubicBezTo>
                  <a:cubicBezTo>
                    <a:pt x="13968" y="3127"/>
                    <a:pt x="10842" y="0"/>
                    <a:pt x="69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5006583" y="1140153"/>
              <a:ext cx="214618" cy="214618"/>
            </a:xfrm>
            <a:custGeom>
              <a:rect b="b" l="l" r="r" t="t"/>
              <a:pathLst>
                <a:path extrusionOk="0" h="9313" w="9313">
                  <a:moveTo>
                    <a:pt x="4656" y="0"/>
                  </a:moveTo>
                  <a:cubicBezTo>
                    <a:pt x="2085" y="0"/>
                    <a:pt x="0" y="2086"/>
                    <a:pt x="0" y="4656"/>
                  </a:cubicBezTo>
                  <a:cubicBezTo>
                    <a:pt x="0" y="7228"/>
                    <a:pt x="2084" y="9312"/>
                    <a:pt x="4656" y="9312"/>
                  </a:cubicBezTo>
                  <a:cubicBezTo>
                    <a:pt x="7228" y="9312"/>
                    <a:pt x="9312" y="7228"/>
                    <a:pt x="9312" y="4656"/>
                  </a:cubicBezTo>
                  <a:cubicBezTo>
                    <a:pt x="9312" y="2085"/>
                    <a:pt x="7226" y="0"/>
                    <a:pt x="4656"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5130108" y="1101114"/>
              <a:ext cx="146359" cy="146359"/>
            </a:xfrm>
            <a:custGeom>
              <a:rect b="b" l="l" r="r" t="t"/>
              <a:pathLst>
                <a:path extrusionOk="0" h="6351" w="6351">
                  <a:moveTo>
                    <a:pt x="3176" y="1"/>
                  </a:moveTo>
                  <a:cubicBezTo>
                    <a:pt x="1423" y="1"/>
                    <a:pt x="1" y="1422"/>
                    <a:pt x="1" y="3175"/>
                  </a:cubicBezTo>
                  <a:cubicBezTo>
                    <a:pt x="1" y="4930"/>
                    <a:pt x="1423" y="6350"/>
                    <a:pt x="3176" y="6350"/>
                  </a:cubicBezTo>
                  <a:cubicBezTo>
                    <a:pt x="4930" y="6350"/>
                    <a:pt x="6350" y="4930"/>
                    <a:pt x="6350" y="3175"/>
                  </a:cubicBezTo>
                  <a:cubicBezTo>
                    <a:pt x="6350" y="1423"/>
                    <a:pt x="4930" y="1"/>
                    <a:pt x="3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3724787" y="599967"/>
              <a:ext cx="939383" cy="450737"/>
            </a:xfrm>
            <a:custGeom>
              <a:rect b="b" l="l" r="r" t="t"/>
              <a:pathLst>
                <a:path extrusionOk="0" h="19559" w="40763">
                  <a:moveTo>
                    <a:pt x="18614" y="0"/>
                  </a:moveTo>
                  <a:cubicBezTo>
                    <a:pt x="18520" y="0"/>
                    <a:pt x="18436" y="8"/>
                    <a:pt x="18362" y="24"/>
                  </a:cubicBezTo>
                  <a:cubicBezTo>
                    <a:pt x="18919" y="2437"/>
                    <a:pt x="20131" y="4488"/>
                    <a:pt x="21350" y="6652"/>
                  </a:cubicBezTo>
                  <a:cubicBezTo>
                    <a:pt x="17802" y="5303"/>
                    <a:pt x="14408" y="2651"/>
                    <a:pt x="10748" y="2199"/>
                  </a:cubicBezTo>
                  <a:lnTo>
                    <a:pt x="10748" y="2199"/>
                  </a:lnTo>
                  <a:cubicBezTo>
                    <a:pt x="11203" y="5099"/>
                    <a:pt x="12270" y="7978"/>
                    <a:pt x="14976" y="9216"/>
                  </a:cubicBezTo>
                  <a:cubicBezTo>
                    <a:pt x="11676" y="9137"/>
                    <a:pt x="7692" y="7690"/>
                    <a:pt x="4106" y="7690"/>
                  </a:cubicBezTo>
                  <a:cubicBezTo>
                    <a:pt x="2808" y="7690"/>
                    <a:pt x="1563" y="7880"/>
                    <a:pt x="420" y="8392"/>
                  </a:cubicBezTo>
                  <a:cubicBezTo>
                    <a:pt x="1" y="8580"/>
                    <a:pt x="15309" y="16748"/>
                    <a:pt x="17297" y="17217"/>
                  </a:cubicBezTo>
                  <a:cubicBezTo>
                    <a:pt x="20649" y="18006"/>
                    <a:pt x="25261" y="19558"/>
                    <a:pt x="29438" y="19558"/>
                  </a:cubicBezTo>
                  <a:cubicBezTo>
                    <a:pt x="30904" y="19558"/>
                    <a:pt x="32317" y="19367"/>
                    <a:pt x="33603" y="18884"/>
                  </a:cubicBezTo>
                  <a:cubicBezTo>
                    <a:pt x="34364" y="18599"/>
                    <a:pt x="35080" y="18212"/>
                    <a:pt x="35736" y="17700"/>
                  </a:cubicBezTo>
                  <a:cubicBezTo>
                    <a:pt x="40762" y="13796"/>
                    <a:pt x="37871" y="9154"/>
                    <a:pt x="32903" y="6708"/>
                  </a:cubicBezTo>
                  <a:cubicBezTo>
                    <a:pt x="30248" y="5402"/>
                    <a:pt x="21107" y="0"/>
                    <a:pt x="186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4740752" y="705423"/>
              <a:ext cx="939383" cy="450760"/>
            </a:xfrm>
            <a:custGeom>
              <a:rect b="b" l="l" r="r" t="t"/>
              <a:pathLst>
                <a:path extrusionOk="0" h="19560" w="40763">
                  <a:moveTo>
                    <a:pt x="22149" y="1"/>
                  </a:moveTo>
                  <a:cubicBezTo>
                    <a:pt x="19657" y="1"/>
                    <a:pt x="10514" y="5404"/>
                    <a:pt x="7859" y="6710"/>
                  </a:cubicBezTo>
                  <a:cubicBezTo>
                    <a:pt x="2892" y="9155"/>
                    <a:pt x="1" y="13797"/>
                    <a:pt x="5026" y="17701"/>
                  </a:cubicBezTo>
                  <a:cubicBezTo>
                    <a:pt x="5683" y="18212"/>
                    <a:pt x="6399" y="18599"/>
                    <a:pt x="7159" y="18884"/>
                  </a:cubicBezTo>
                  <a:cubicBezTo>
                    <a:pt x="8446" y="19368"/>
                    <a:pt x="9860" y="19559"/>
                    <a:pt x="11326" y="19559"/>
                  </a:cubicBezTo>
                  <a:cubicBezTo>
                    <a:pt x="15503" y="19559"/>
                    <a:pt x="20113" y="18007"/>
                    <a:pt x="23465" y="17218"/>
                  </a:cubicBezTo>
                  <a:cubicBezTo>
                    <a:pt x="25452" y="16750"/>
                    <a:pt x="40762" y="8580"/>
                    <a:pt x="40343" y="8392"/>
                  </a:cubicBezTo>
                  <a:cubicBezTo>
                    <a:pt x="39200" y="7880"/>
                    <a:pt x="37955" y="7691"/>
                    <a:pt x="36658" y="7691"/>
                  </a:cubicBezTo>
                  <a:cubicBezTo>
                    <a:pt x="33071" y="7691"/>
                    <a:pt x="29087" y="9138"/>
                    <a:pt x="25787" y="9218"/>
                  </a:cubicBezTo>
                  <a:cubicBezTo>
                    <a:pt x="28493" y="7980"/>
                    <a:pt x="29560" y="5100"/>
                    <a:pt x="30015" y="2199"/>
                  </a:cubicBezTo>
                  <a:lnTo>
                    <a:pt x="30015" y="2199"/>
                  </a:lnTo>
                  <a:cubicBezTo>
                    <a:pt x="26355" y="2653"/>
                    <a:pt x="22960" y="5305"/>
                    <a:pt x="19411" y="6654"/>
                  </a:cubicBezTo>
                  <a:cubicBezTo>
                    <a:pt x="20632" y="4488"/>
                    <a:pt x="21842" y="2437"/>
                    <a:pt x="22401" y="24"/>
                  </a:cubicBezTo>
                  <a:cubicBezTo>
                    <a:pt x="22327" y="8"/>
                    <a:pt x="22243" y="1"/>
                    <a:pt x="22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3929593" y="1845184"/>
              <a:ext cx="589122" cy="361876"/>
            </a:xfrm>
            <a:custGeom>
              <a:rect b="b" l="l" r="r" t="t"/>
              <a:pathLst>
                <a:path extrusionOk="0" h="15703" w="25564">
                  <a:moveTo>
                    <a:pt x="9508" y="0"/>
                  </a:moveTo>
                  <a:cubicBezTo>
                    <a:pt x="9508" y="1"/>
                    <a:pt x="1" y="9508"/>
                    <a:pt x="12677" y="14525"/>
                  </a:cubicBezTo>
                  <a:cubicBezTo>
                    <a:pt x="14774" y="15355"/>
                    <a:pt x="16524" y="15703"/>
                    <a:pt x="17985" y="15703"/>
                  </a:cubicBezTo>
                  <a:cubicBezTo>
                    <a:pt x="25564" y="15703"/>
                    <a:pt x="25354" y="6337"/>
                    <a:pt x="25354" y="6337"/>
                  </a:cubicBezTo>
                  <a:lnTo>
                    <a:pt x="95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4878934" y="1845184"/>
              <a:ext cx="589099" cy="361876"/>
            </a:xfrm>
            <a:custGeom>
              <a:rect b="b" l="l" r="r" t="t"/>
              <a:pathLst>
                <a:path extrusionOk="0" h="15703" w="25563">
                  <a:moveTo>
                    <a:pt x="16055" y="0"/>
                  </a:moveTo>
                  <a:lnTo>
                    <a:pt x="210" y="6337"/>
                  </a:lnTo>
                  <a:cubicBezTo>
                    <a:pt x="210" y="6337"/>
                    <a:pt x="0" y="15703"/>
                    <a:pt x="7579" y="15703"/>
                  </a:cubicBezTo>
                  <a:cubicBezTo>
                    <a:pt x="9040" y="15703"/>
                    <a:pt x="10790" y="15355"/>
                    <a:pt x="12886" y="14525"/>
                  </a:cubicBezTo>
                  <a:cubicBezTo>
                    <a:pt x="25562" y="9508"/>
                    <a:pt x="16056" y="1"/>
                    <a:pt x="160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3855156" y="1424327"/>
              <a:ext cx="1650529" cy="604032"/>
            </a:xfrm>
            <a:custGeom>
              <a:rect b="b" l="l" r="r" t="t"/>
              <a:pathLst>
                <a:path extrusionOk="0" h="26211" w="71622">
                  <a:moveTo>
                    <a:pt x="68061" y="1"/>
                  </a:moveTo>
                  <a:cubicBezTo>
                    <a:pt x="66696" y="1"/>
                    <a:pt x="65432" y="885"/>
                    <a:pt x="65014" y="2260"/>
                  </a:cubicBezTo>
                  <a:cubicBezTo>
                    <a:pt x="64962" y="2429"/>
                    <a:pt x="59575" y="19321"/>
                    <a:pt x="37729" y="19826"/>
                  </a:cubicBezTo>
                  <a:cubicBezTo>
                    <a:pt x="37375" y="19834"/>
                    <a:pt x="37024" y="19838"/>
                    <a:pt x="36676" y="19838"/>
                  </a:cubicBezTo>
                  <a:cubicBezTo>
                    <a:pt x="15386" y="19838"/>
                    <a:pt x="6780" y="5097"/>
                    <a:pt x="6419" y="4460"/>
                  </a:cubicBezTo>
                  <a:cubicBezTo>
                    <a:pt x="5836" y="3419"/>
                    <a:pt x="4754" y="2831"/>
                    <a:pt x="3638" y="2831"/>
                  </a:cubicBezTo>
                  <a:cubicBezTo>
                    <a:pt x="3114" y="2831"/>
                    <a:pt x="2583" y="2961"/>
                    <a:pt x="2093" y="3234"/>
                  </a:cubicBezTo>
                  <a:cubicBezTo>
                    <a:pt x="555" y="4089"/>
                    <a:pt x="1" y="6028"/>
                    <a:pt x="856" y="7566"/>
                  </a:cubicBezTo>
                  <a:cubicBezTo>
                    <a:pt x="1286" y="8339"/>
                    <a:pt x="11512" y="26211"/>
                    <a:pt x="36630" y="26211"/>
                  </a:cubicBezTo>
                  <a:cubicBezTo>
                    <a:pt x="37043" y="26211"/>
                    <a:pt x="37460" y="26206"/>
                    <a:pt x="37877" y="26196"/>
                  </a:cubicBezTo>
                  <a:cubicBezTo>
                    <a:pt x="64276" y="25586"/>
                    <a:pt x="71044" y="4327"/>
                    <a:pt x="71110" y="4114"/>
                  </a:cubicBezTo>
                  <a:cubicBezTo>
                    <a:pt x="71622" y="2429"/>
                    <a:pt x="70670" y="651"/>
                    <a:pt x="68988" y="139"/>
                  </a:cubicBezTo>
                  <a:cubicBezTo>
                    <a:pt x="68679" y="45"/>
                    <a:pt x="68367" y="1"/>
                    <a:pt x="680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22"/>
          <p:cNvGrpSpPr/>
          <p:nvPr/>
        </p:nvGrpSpPr>
        <p:grpSpPr>
          <a:xfrm>
            <a:off x="6522384" y="454550"/>
            <a:ext cx="1369080" cy="1826116"/>
            <a:chOff x="6522384" y="454550"/>
            <a:chExt cx="1369080" cy="1826116"/>
          </a:xfrm>
        </p:grpSpPr>
        <p:sp>
          <p:nvSpPr>
            <p:cNvPr id="188" name="Google Shape;188;p22"/>
            <p:cNvSpPr/>
            <p:nvPr/>
          </p:nvSpPr>
          <p:spPr>
            <a:xfrm>
              <a:off x="6633072" y="454550"/>
              <a:ext cx="1097541" cy="996881"/>
            </a:xfrm>
            <a:custGeom>
              <a:rect b="b" l="l" r="r" t="t"/>
              <a:pathLst>
                <a:path extrusionOk="0" h="43258" w="47626">
                  <a:moveTo>
                    <a:pt x="23810" y="0"/>
                  </a:moveTo>
                  <a:cubicBezTo>
                    <a:pt x="18376" y="0"/>
                    <a:pt x="12938" y="2038"/>
                    <a:pt x="8736" y="6130"/>
                  </a:cubicBezTo>
                  <a:cubicBezTo>
                    <a:pt x="184" y="14462"/>
                    <a:pt x="1" y="28156"/>
                    <a:pt x="8325" y="36716"/>
                  </a:cubicBezTo>
                  <a:cubicBezTo>
                    <a:pt x="12561" y="41071"/>
                    <a:pt x="18185" y="43258"/>
                    <a:pt x="23814" y="43258"/>
                  </a:cubicBezTo>
                  <a:cubicBezTo>
                    <a:pt x="29248" y="43258"/>
                    <a:pt x="34686" y="41220"/>
                    <a:pt x="38888" y="37128"/>
                  </a:cubicBezTo>
                  <a:cubicBezTo>
                    <a:pt x="47441" y="28795"/>
                    <a:pt x="47626" y="15102"/>
                    <a:pt x="39299" y="6542"/>
                  </a:cubicBezTo>
                  <a:cubicBezTo>
                    <a:pt x="35062" y="2187"/>
                    <a:pt x="29439" y="0"/>
                    <a:pt x="238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a:off x="6756988" y="567081"/>
              <a:ext cx="849669" cy="771800"/>
            </a:xfrm>
            <a:custGeom>
              <a:rect b="b" l="l" r="r" t="t"/>
              <a:pathLst>
                <a:path extrusionOk="0" h="33491" w="36870">
                  <a:moveTo>
                    <a:pt x="18433" y="0"/>
                  </a:moveTo>
                  <a:cubicBezTo>
                    <a:pt x="14227" y="0"/>
                    <a:pt x="10016" y="1578"/>
                    <a:pt x="6763" y="4746"/>
                  </a:cubicBezTo>
                  <a:cubicBezTo>
                    <a:pt x="144" y="11197"/>
                    <a:pt x="0" y="21801"/>
                    <a:pt x="6445" y="28427"/>
                  </a:cubicBezTo>
                  <a:cubicBezTo>
                    <a:pt x="9724" y="31798"/>
                    <a:pt x="14077" y="33491"/>
                    <a:pt x="18435" y="33491"/>
                  </a:cubicBezTo>
                  <a:cubicBezTo>
                    <a:pt x="22643" y="33491"/>
                    <a:pt x="26854" y="31913"/>
                    <a:pt x="30106" y="28744"/>
                  </a:cubicBezTo>
                  <a:cubicBezTo>
                    <a:pt x="36729" y="22294"/>
                    <a:pt x="36869" y="11695"/>
                    <a:pt x="30424" y="5066"/>
                  </a:cubicBezTo>
                  <a:cubicBezTo>
                    <a:pt x="27144" y="1693"/>
                    <a:pt x="22791" y="0"/>
                    <a:pt x="184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6889708" y="687678"/>
              <a:ext cx="584237" cy="530611"/>
            </a:xfrm>
            <a:custGeom>
              <a:rect b="b" l="l" r="r" t="t"/>
              <a:pathLst>
                <a:path extrusionOk="0" h="23025" w="25352">
                  <a:moveTo>
                    <a:pt x="12675" y="0"/>
                  </a:moveTo>
                  <a:cubicBezTo>
                    <a:pt x="9783" y="0"/>
                    <a:pt x="6888" y="1085"/>
                    <a:pt x="4652" y="3264"/>
                  </a:cubicBezTo>
                  <a:cubicBezTo>
                    <a:pt x="99" y="7699"/>
                    <a:pt x="1" y="14987"/>
                    <a:pt x="4432" y="19543"/>
                  </a:cubicBezTo>
                  <a:cubicBezTo>
                    <a:pt x="6687" y="21861"/>
                    <a:pt x="9680" y="23024"/>
                    <a:pt x="12676" y="23024"/>
                  </a:cubicBezTo>
                  <a:cubicBezTo>
                    <a:pt x="15568" y="23024"/>
                    <a:pt x="18464" y="21940"/>
                    <a:pt x="20700" y="19762"/>
                  </a:cubicBezTo>
                  <a:cubicBezTo>
                    <a:pt x="25254" y="15328"/>
                    <a:pt x="25351" y="8039"/>
                    <a:pt x="20921" y="3483"/>
                  </a:cubicBezTo>
                  <a:cubicBezTo>
                    <a:pt x="18665" y="1165"/>
                    <a:pt x="15671" y="0"/>
                    <a:pt x="126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p:nvPr/>
          </p:nvSpPr>
          <p:spPr>
            <a:xfrm>
              <a:off x="6987052" y="776104"/>
              <a:ext cx="389484" cy="353787"/>
            </a:xfrm>
            <a:custGeom>
              <a:rect b="b" l="l" r="r" t="t"/>
              <a:pathLst>
                <a:path extrusionOk="0" h="15352" w="16901">
                  <a:moveTo>
                    <a:pt x="8451" y="0"/>
                  </a:moveTo>
                  <a:cubicBezTo>
                    <a:pt x="6523" y="0"/>
                    <a:pt x="4593" y="724"/>
                    <a:pt x="3101" y="2176"/>
                  </a:cubicBezTo>
                  <a:cubicBezTo>
                    <a:pt x="66" y="5133"/>
                    <a:pt x="0" y="9993"/>
                    <a:pt x="2955" y="13030"/>
                  </a:cubicBezTo>
                  <a:cubicBezTo>
                    <a:pt x="4460" y="14575"/>
                    <a:pt x="6455" y="15351"/>
                    <a:pt x="8453" y="15351"/>
                  </a:cubicBezTo>
                  <a:cubicBezTo>
                    <a:pt x="10381" y="15351"/>
                    <a:pt x="12311" y="14628"/>
                    <a:pt x="13801" y="13176"/>
                  </a:cubicBezTo>
                  <a:cubicBezTo>
                    <a:pt x="16835" y="10218"/>
                    <a:pt x="16901" y="5359"/>
                    <a:pt x="13947" y="2323"/>
                  </a:cubicBezTo>
                  <a:cubicBezTo>
                    <a:pt x="12444" y="777"/>
                    <a:pt x="10448" y="0"/>
                    <a:pt x="8451"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p:nvPr/>
          </p:nvSpPr>
          <p:spPr>
            <a:xfrm>
              <a:off x="6859956" y="810879"/>
              <a:ext cx="265594" cy="241212"/>
            </a:xfrm>
            <a:custGeom>
              <a:rect b="b" l="l" r="r" t="t"/>
              <a:pathLst>
                <a:path extrusionOk="0" h="10467" w="11525">
                  <a:moveTo>
                    <a:pt x="5762" y="1"/>
                  </a:moveTo>
                  <a:cubicBezTo>
                    <a:pt x="4448" y="1"/>
                    <a:pt x="3131" y="494"/>
                    <a:pt x="2114" y="1484"/>
                  </a:cubicBezTo>
                  <a:cubicBezTo>
                    <a:pt x="44" y="3500"/>
                    <a:pt x="0" y="6813"/>
                    <a:pt x="2015" y="8883"/>
                  </a:cubicBezTo>
                  <a:cubicBezTo>
                    <a:pt x="3040" y="9937"/>
                    <a:pt x="4402" y="10467"/>
                    <a:pt x="5765" y="10467"/>
                  </a:cubicBezTo>
                  <a:cubicBezTo>
                    <a:pt x="7079" y="10467"/>
                    <a:pt x="8395" y="9974"/>
                    <a:pt x="9411" y="8984"/>
                  </a:cubicBezTo>
                  <a:cubicBezTo>
                    <a:pt x="11478" y="6968"/>
                    <a:pt x="11525" y="3656"/>
                    <a:pt x="9509" y="1584"/>
                  </a:cubicBezTo>
                  <a:cubicBezTo>
                    <a:pt x="8484" y="530"/>
                    <a:pt x="7124" y="1"/>
                    <a:pt x="57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6522384" y="1629985"/>
              <a:ext cx="1369080" cy="648809"/>
            </a:xfrm>
            <a:custGeom>
              <a:rect b="b" l="l" r="r" t="t"/>
              <a:pathLst>
                <a:path extrusionOk="0" h="28154" w="59409">
                  <a:moveTo>
                    <a:pt x="10611" y="1"/>
                  </a:moveTo>
                  <a:cubicBezTo>
                    <a:pt x="7490" y="1"/>
                    <a:pt x="4762" y="1087"/>
                    <a:pt x="3165" y="4348"/>
                  </a:cubicBezTo>
                  <a:cubicBezTo>
                    <a:pt x="1" y="10822"/>
                    <a:pt x="6100" y="18641"/>
                    <a:pt x="11179" y="22092"/>
                  </a:cubicBezTo>
                  <a:cubicBezTo>
                    <a:pt x="16659" y="25815"/>
                    <a:pt x="24951" y="28153"/>
                    <a:pt x="33028" y="28153"/>
                  </a:cubicBezTo>
                  <a:cubicBezTo>
                    <a:pt x="41067" y="28153"/>
                    <a:pt x="48893" y="25837"/>
                    <a:pt x="53521" y="20266"/>
                  </a:cubicBezTo>
                  <a:cubicBezTo>
                    <a:pt x="56974" y="16109"/>
                    <a:pt x="59408" y="6662"/>
                    <a:pt x="54207" y="2724"/>
                  </a:cubicBezTo>
                  <a:cubicBezTo>
                    <a:pt x="52540" y="1462"/>
                    <a:pt x="50521" y="1002"/>
                    <a:pt x="48301" y="1002"/>
                  </a:cubicBezTo>
                  <a:cubicBezTo>
                    <a:pt x="42323" y="1002"/>
                    <a:pt x="34885" y="4336"/>
                    <a:pt x="28932" y="4336"/>
                  </a:cubicBezTo>
                  <a:cubicBezTo>
                    <a:pt x="27883" y="4336"/>
                    <a:pt x="26881" y="4233"/>
                    <a:pt x="25940" y="3989"/>
                  </a:cubicBezTo>
                  <a:cubicBezTo>
                    <a:pt x="22867" y="3195"/>
                    <a:pt x="18415" y="1220"/>
                    <a:pt x="14161" y="385"/>
                  </a:cubicBezTo>
                  <a:cubicBezTo>
                    <a:pt x="12950" y="146"/>
                    <a:pt x="11754" y="1"/>
                    <a:pt x="10611" y="1"/>
                  </a:cubicBezTo>
                  <a:close/>
                </a:path>
              </a:pathLst>
            </a:custGeom>
            <a:solidFill>
              <a:srgbClr val="216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6660427" y="1864473"/>
              <a:ext cx="1174926" cy="416193"/>
            </a:xfrm>
            <a:custGeom>
              <a:rect b="b" l="l" r="r" t="t"/>
              <a:pathLst>
                <a:path extrusionOk="0" h="18060" w="50984">
                  <a:moveTo>
                    <a:pt x="28725" y="0"/>
                  </a:moveTo>
                  <a:cubicBezTo>
                    <a:pt x="18394" y="0"/>
                    <a:pt x="6817" y="1833"/>
                    <a:pt x="0" y="7298"/>
                  </a:cubicBezTo>
                  <a:cubicBezTo>
                    <a:pt x="1537" y="9184"/>
                    <a:pt x="3327" y="10801"/>
                    <a:pt x="5007" y="11943"/>
                  </a:cubicBezTo>
                  <a:cubicBezTo>
                    <a:pt x="10537" y="15700"/>
                    <a:pt x="18903" y="18059"/>
                    <a:pt x="27053" y="18059"/>
                  </a:cubicBezTo>
                  <a:cubicBezTo>
                    <a:pt x="35164" y="18059"/>
                    <a:pt x="43060" y="15722"/>
                    <a:pt x="47730" y="10101"/>
                  </a:cubicBezTo>
                  <a:cubicBezTo>
                    <a:pt x="49127" y="8420"/>
                    <a:pt x="50350" y="5877"/>
                    <a:pt x="50984" y="3180"/>
                  </a:cubicBezTo>
                  <a:cubicBezTo>
                    <a:pt x="48969" y="2115"/>
                    <a:pt x="47007" y="2175"/>
                    <a:pt x="45385" y="1763"/>
                  </a:cubicBezTo>
                  <a:cubicBezTo>
                    <a:pt x="41366" y="742"/>
                    <a:pt x="35298" y="0"/>
                    <a:pt x="287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
            <p:cNvSpPr/>
            <p:nvPr/>
          </p:nvSpPr>
          <p:spPr>
            <a:xfrm>
              <a:off x="7468498" y="1575391"/>
              <a:ext cx="6360" cy="13251"/>
            </a:xfrm>
            <a:custGeom>
              <a:rect b="b" l="l" r="r" t="t"/>
              <a:pathLst>
                <a:path extrusionOk="0" h="575" w="276">
                  <a:moveTo>
                    <a:pt x="1" y="0"/>
                  </a:moveTo>
                  <a:cubicBezTo>
                    <a:pt x="103" y="196"/>
                    <a:pt x="183" y="383"/>
                    <a:pt x="276" y="574"/>
                  </a:cubicBezTo>
                  <a:cubicBezTo>
                    <a:pt x="225" y="401"/>
                    <a:pt x="140" y="214"/>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sp>
        <p:nvSpPr>
          <p:cNvPr id="462" name="Google Shape;462;p31"/>
          <p:cNvSpPr/>
          <p:nvPr/>
        </p:nvSpPr>
        <p:spPr>
          <a:xfrm>
            <a:off x="1684150" y="166900"/>
            <a:ext cx="5780700" cy="792600"/>
          </a:xfrm>
          <a:prstGeom prst="roundRect">
            <a:avLst>
              <a:gd fmla="val 16667"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txBox="1"/>
          <p:nvPr>
            <p:ph type="title"/>
          </p:nvPr>
        </p:nvSpPr>
        <p:spPr>
          <a:xfrm>
            <a:off x="1046800" y="222350"/>
            <a:ext cx="7171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McLaren"/>
                <a:ea typeface="McLaren"/>
                <a:cs typeface="McLaren"/>
                <a:sym typeface="McLaren"/>
              </a:rPr>
              <a:t>How to Respond and Help</a:t>
            </a:r>
            <a:endParaRPr sz="3000">
              <a:latin typeface="McLaren"/>
              <a:ea typeface="McLaren"/>
              <a:cs typeface="McLaren"/>
              <a:sym typeface="McLaren"/>
            </a:endParaRPr>
          </a:p>
        </p:txBody>
      </p:sp>
      <p:sp>
        <p:nvSpPr>
          <p:cNvPr id="464" name="Google Shape;464;p31"/>
          <p:cNvSpPr txBox="1"/>
          <p:nvPr>
            <p:ph idx="2" type="title"/>
          </p:nvPr>
        </p:nvSpPr>
        <p:spPr>
          <a:xfrm>
            <a:off x="37800" y="1061725"/>
            <a:ext cx="4496400" cy="68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McLaren"/>
                <a:ea typeface="McLaren"/>
                <a:cs typeface="McLaren"/>
                <a:sym typeface="McLaren"/>
              </a:rPr>
              <a:t>If You Are Being Bullied</a:t>
            </a:r>
            <a:endParaRPr b="1" sz="2400" u="sng">
              <a:latin typeface="McLaren"/>
              <a:ea typeface="McLaren"/>
              <a:cs typeface="McLaren"/>
              <a:sym typeface="McLaren"/>
            </a:endParaRPr>
          </a:p>
        </p:txBody>
      </p:sp>
      <p:sp>
        <p:nvSpPr>
          <p:cNvPr id="465" name="Google Shape;465;p31"/>
          <p:cNvSpPr txBox="1"/>
          <p:nvPr>
            <p:ph idx="1" type="subTitle"/>
          </p:nvPr>
        </p:nvSpPr>
        <p:spPr>
          <a:xfrm>
            <a:off x="362850" y="1524675"/>
            <a:ext cx="3846300" cy="2263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Try to stay calm.</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Tell them to stop.</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Say nothing back and walk away.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Spend more time with people who make you feel good about yourself.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Talk to a trusted adult.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Try to brush it off with humor. </a:t>
            </a:r>
            <a:endParaRPr sz="1700">
              <a:solidFill>
                <a:srgbClr val="000000"/>
              </a:solidFill>
            </a:endParaRPr>
          </a:p>
        </p:txBody>
      </p:sp>
      <p:sp>
        <p:nvSpPr>
          <p:cNvPr id="466" name="Google Shape;466;p31"/>
          <p:cNvSpPr txBox="1"/>
          <p:nvPr>
            <p:ph idx="3" type="title"/>
          </p:nvPr>
        </p:nvSpPr>
        <p:spPr>
          <a:xfrm>
            <a:off x="5051253" y="1061725"/>
            <a:ext cx="36135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McLaren"/>
                <a:ea typeface="McLaren"/>
                <a:cs typeface="McLaren"/>
                <a:sym typeface="McLaren"/>
              </a:rPr>
              <a:t>Be an Upstander</a:t>
            </a:r>
            <a:endParaRPr b="1" sz="2400" u="sng">
              <a:latin typeface="McLaren"/>
              <a:ea typeface="McLaren"/>
              <a:cs typeface="McLaren"/>
              <a:sym typeface="McLaren"/>
            </a:endParaRPr>
          </a:p>
        </p:txBody>
      </p:sp>
      <p:sp>
        <p:nvSpPr>
          <p:cNvPr id="467" name="Google Shape;467;p31"/>
          <p:cNvSpPr txBox="1"/>
          <p:nvPr>
            <p:ph idx="4" type="subTitle"/>
          </p:nvPr>
        </p:nvSpPr>
        <p:spPr>
          <a:xfrm>
            <a:off x="4791300" y="1524675"/>
            <a:ext cx="4133400" cy="7926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sz="1700">
                <a:solidFill>
                  <a:schemeClr val="dk1"/>
                </a:solidFill>
              </a:rPr>
              <a:t>Reach out to the target to see how they are feeling. Listen to what they have to say.</a:t>
            </a:r>
            <a:endParaRPr sz="1700">
              <a:solidFill>
                <a:schemeClr val="dk1"/>
              </a:solidFill>
            </a:endParaRPr>
          </a:p>
          <a:p>
            <a:pPr indent="-336550" lvl="0" marL="457200" rtl="0" algn="l">
              <a:lnSpc>
                <a:spcPct val="115000"/>
              </a:lnSpc>
              <a:spcBef>
                <a:spcPts val="0"/>
              </a:spcBef>
              <a:spcAft>
                <a:spcPts val="0"/>
              </a:spcAft>
              <a:buSzPts val="1700"/>
              <a:buChar char="●"/>
            </a:pPr>
            <a:r>
              <a:rPr lang="en" sz="1700">
                <a:solidFill>
                  <a:schemeClr val="dk1"/>
                </a:solidFill>
              </a:rPr>
              <a:t>Inform a teacher, coach, counselor, parent or other trusted adult.</a:t>
            </a:r>
            <a:endParaRPr sz="1700">
              <a:solidFill>
                <a:schemeClr val="dk1"/>
              </a:solidFill>
            </a:endParaRPr>
          </a:p>
          <a:p>
            <a:pPr indent="-336550" lvl="0" marL="457200" rtl="0" algn="l">
              <a:lnSpc>
                <a:spcPct val="115000"/>
              </a:lnSpc>
              <a:spcBef>
                <a:spcPts val="0"/>
              </a:spcBef>
              <a:spcAft>
                <a:spcPts val="0"/>
              </a:spcAft>
              <a:buSzPts val="1700"/>
              <a:buChar char="●"/>
            </a:pPr>
            <a:r>
              <a:rPr lang="en" sz="1700">
                <a:solidFill>
                  <a:schemeClr val="dk1"/>
                </a:solidFill>
              </a:rPr>
              <a:t>Encourage the target to not respond and to not retaliate.</a:t>
            </a:r>
            <a:endParaRPr sz="1700">
              <a:solidFill>
                <a:schemeClr val="dk1"/>
              </a:solidFill>
            </a:endParaRPr>
          </a:p>
          <a:p>
            <a:pPr indent="-336550" lvl="0" marL="457200" rtl="0" algn="l">
              <a:lnSpc>
                <a:spcPct val="115000"/>
              </a:lnSpc>
              <a:spcBef>
                <a:spcPts val="0"/>
              </a:spcBef>
              <a:spcAft>
                <a:spcPts val="0"/>
              </a:spcAft>
              <a:buSzPts val="1700"/>
              <a:buChar char="●"/>
            </a:pPr>
            <a:r>
              <a:rPr lang="en" sz="1700">
                <a:solidFill>
                  <a:schemeClr val="dk1"/>
                </a:solidFill>
              </a:rPr>
              <a:t>Encourage the target to reach out to their</a:t>
            </a:r>
            <a:endParaRPr sz="1700">
              <a:solidFill>
                <a:schemeClr val="dk1"/>
              </a:solidFill>
            </a:endParaRPr>
          </a:p>
          <a:p>
            <a:pPr indent="0" lvl="0" marL="457200" rtl="0" algn="l">
              <a:lnSpc>
                <a:spcPct val="115000"/>
              </a:lnSpc>
              <a:spcBef>
                <a:spcPts val="0"/>
              </a:spcBef>
              <a:spcAft>
                <a:spcPts val="0"/>
              </a:spcAft>
              <a:buNone/>
            </a:pPr>
            <a:r>
              <a:rPr lang="en" sz="1700">
                <a:solidFill>
                  <a:schemeClr val="dk1"/>
                </a:solidFill>
              </a:rPr>
              <a:t>trusted adult. </a:t>
            </a:r>
            <a:endParaRPr sz="1700">
              <a:solidFill>
                <a:schemeClr val="dk1"/>
              </a:solidFill>
            </a:endParaRPr>
          </a:p>
          <a:p>
            <a:pPr indent="0" lvl="0" marL="457200" rtl="0" algn="l">
              <a:spcBef>
                <a:spcPts val="0"/>
              </a:spcBef>
              <a:spcAft>
                <a:spcPts val="0"/>
              </a:spcAft>
              <a:buNone/>
            </a:pPr>
            <a:r>
              <a:t/>
            </a:r>
            <a:endParaRPr sz="1700"/>
          </a:p>
        </p:txBody>
      </p:sp>
      <p:grpSp>
        <p:nvGrpSpPr>
          <p:cNvPr id="468" name="Google Shape;468;p31"/>
          <p:cNvGrpSpPr/>
          <p:nvPr/>
        </p:nvGrpSpPr>
        <p:grpSpPr>
          <a:xfrm>
            <a:off x="7641711" y="3"/>
            <a:ext cx="1502299" cy="1213329"/>
            <a:chOff x="2656735" y="-629651"/>
            <a:chExt cx="1264881" cy="1021664"/>
          </a:xfrm>
        </p:grpSpPr>
        <p:sp>
          <p:nvSpPr>
            <p:cNvPr id="469" name="Google Shape;469;p31"/>
            <p:cNvSpPr/>
            <p:nvPr/>
          </p:nvSpPr>
          <p:spPr>
            <a:xfrm>
              <a:off x="3576338" y="-407610"/>
              <a:ext cx="345278" cy="258631"/>
            </a:xfrm>
            <a:custGeom>
              <a:rect b="b" l="l" r="r" t="t"/>
              <a:pathLst>
                <a:path extrusionOk="0" h="19933" w="26611">
                  <a:moveTo>
                    <a:pt x="12662" y="4896"/>
                  </a:moveTo>
                  <a:cubicBezTo>
                    <a:pt x="15185" y="2177"/>
                    <a:pt x="15729" y="1"/>
                    <a:pt x="15729" y="1"/>
                  </a:cubicBezTo>
                  <a:cubicBezTo>
                    <a:pt x="15729" y="1"/>
                    <a:pt x="17658" y="7518"/>
                    <a:pt x="21071" y="9596"/>
                  </a:cubicBezTo>
                  <a:cubicBezTo>
                    <a:pt x="24433" y="11673"/>
                    <a:pt x="26610" y="11326"/>
                    <a:pt x="26610" y="11326"/>
                  </a:cubicBezTo>
                  <a:cubicBezTo>
                    <a:pt x="26610" y="11326"/>
                    <a:pt x="20279" y="11574"/>
                    <a:pt x="18103" y="13750"/>
                  </a:cubicBezTo>
                  <a:cubicBezTo>
                    <a:pt x="15927" y="15926"/>
                    <a:pt x="17362" y="19932"/>
                    <a:pt x="17362" y="19932"/>
                  </a:cubicBezTo>
                  <a:cubicBezTo>
                    <a:pt x="17362" y="19932"/>
                    <a:pt x="15827" y="14393"/>
                    <a:pt x="11921" y="14046"/>
                  </a:cubicBezTo>
                  <a:cubicBezTo>
                    <a:pt x="7964" y="13750"/>
                    <a:pt x="7667" y="17905"/>
                    <a:pt x="7667" y="17905"/>
                  </a:cubicBezTo>
                  <a:cubicBezTo>
                    <a:pt x="7667" y="17905"/>
                    <a:pt x="5244" y="12217"/>
                    <a:pt x="2968" y="12316"/>
                  </a:cubicBezTo>
                  <a:cubicBezTo>
                    <a:pt x="644" y="12414"/>
                    <a:pt x="1" y="12761"/>
                    <a:pt x="1" y="12761"/>
                  </a:cubicBezTo>
                  <a:cubicBezTo>
                    <a:pt x="3809" y="9744"/>
                    <a:pt x="10634" y="7122"/>
                    <a:pt x="12662" y="489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2656735" y="-407610"/>
              <a:ext cx="345252" cy="258631"/>
            </a:xfrm>
            <a:custGeom>
              <a:rect b="b" l="l" r="r" t="t"/>
              <a:pathLst>
                <a:path extrusionOk="0" h="19933" w="26609">
                  <a:moveTo>
                    <a:pt x="13948" y="4896"/>
                  </a:moveTo>
                  <a:cubicBezTo>
                    <a:pt x="11475" y="2177"/>
                    <a:pt x="10931" y="1"/>
                    <a:pt x="10931" y="1"/>
                  </a:cubicBezTo>
                  <a:cubicBezTo>
                    <a:pt x="10931" y="1"/>
                    <a:pt x="8953" y="7518"/>
                    <a:pt x="5589" y="9596"/>
                  </a:cubicBezTo>
                  <a:cubicBezTo>
                    <a:pt x="2177" y="11673"/>
                    <a:pt x="0" y="11326"/>
                    <a:pt x="0" y="11326"/>
                  </a:cubicBezTo>
                  <a:cubicBezTo>
                    <a:pt x="0" y="11326"/>
                    <a:pt x="6331" y="11574"/>
                    <a:pt x="8507" y="13750"/>
                  </a:cubicBezTo>
                  <a:cubicBezTo>
                    <a:pt x="10682" y="15926"/>
                    <a:pt x="9298" y="19932"/>
                    <a:pt x="9298" y="19932"/>
                  </a:cubicBezTo>
                  <a:cubicBezTo>
                    <a:pt x="9298" y="19932"/>
                    <a:pt x="10782" y="14393"/>
                    <a:pt x="14739" y="14047"/>
                  </a:cubicBezTo>
                  <a:cubicBezTo>
                    <a:pt x="18646" y="13750"/>
                    <a:pt x="18992" y="17905"/>
                    <a:pt x="18992" y="17905"/>
                  </a:cubicBezTo>
                  <a:cubicBezTo>
                    <a:pt x="18992" y="17905"/>
                    <a:pt x="21366" y="12217"/>
                    <a:pt x="23691" y="12316"/>
                  </a:cubicBezTo>
                  <a:cubicBezTo>
                    <a:pt x="25966" y="12416"/>
                    <a:pt x="26609" y="12761"/>
                    <a:pt x="26609" y="12761"/>
                  </a:cubicBezTo>
                  <a:cubicBezTo>
                    <a:pt x="22801" y="9744"/>
                    <a:pt x="15975" y="7123"/>
                    <a:pt x="13947" y="489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2758770" y="-600794"/>
              <a:ext cx="1066571" cy="945955"/>
            </a:xfrm>
            <a:custGeom>
              <a:rect b="b" l="l" r="r" t="t"/>
              <a:pathLst>
                <a:path extrusionOk="0" h="72906" w="82202">
                  <a:moveTo>
                    <a:pt x="26214" y="8312"/>
                  </a:moveTo>
                  <a:cubicBezTo>
                    <a:pt x="29281" y="7025"/>
                    <a:pt x="33039" y="5937"/>
                    <a:pt x="37044" y="5294"/>
                  </a:cubicBezTo>
                  <a:cubicBezTo>
                    <a:pt x="35957" y="4601"/>
                    <a:pt x="34423" y="3415"/>
                    <a:pt x="35166" y="2573"/>
                  </a:cubicBezTo>
                  <a:cubicBezTo>
                    <a:pt x="36254" y="1239"/>
                    <a:pt x="38826" y="3761"/>
                    <a:pt x="38826" y="3761"/>
                  </a:cubicBezTo>
                  <a:cubicBezTo>
                    <a:pt x="38826" y="3761"/>
                    <a:pt x="39023" y="1436"/>
                    <a:pt x="40408" y="1336"/>
                  </a:cubicBezTo>
                  <a:cubicBezTo>
                    <a:pt x="41744" y="1287"/>
                    <a:pt x="41100" y="4107"/>
                    <a:pt x="41100" y="4107"/>
                  </a:cubicBezTo>
                  <a:cubicBezTo>
                    <a:pt x="41100" y="4107"/>
                    <a:pt x="44266" y="1"/>
                    <a:pt x="45552" y="891"/>
                  </a:cubicBezTo>
                  <a:cubicBezTo>
                    <a:pt x="46492" y="1484"/>
                    <a:pt x="45008" y="3463"/>
                    <a:pt x="43870" y="4749"/>
                  </a:cubicBezTo>
                  <a:cubicBezTo>
                    <a:pt x="52772" y="4700"/>
                    <a:pt x="61329" y="7668"/>
                    <a:pt x="64396" y="16619"/>
                  </a:cubicBezTo>
                  <a:cubicBezTo>
                    <a:pt x="66622" y="23197"/>
                    <a:pt x="67710" y="31507"/>
                    <a:pt x="67660" y="39025"/>
                  </a:cubicBezTo>
                  <a:cubicBezTo>
                    <a:pt x="69095" y="40113"/>
                    <a:pt x="71370" y="42141"/>
                    <a:pt x="73249" y="45405"/>
                  </a:cubicBezTo>
                  <a:cubicBezTo>
                    <a:pt x="76316" y="50648"/>
                    <a:pt x="76860" y="56336"/>
                    <a:pt x="76860" y="56336"/>
                  </a:cubicBezTo>
                  <a:cubicBezTo>
                    <a:pt x="76860" y="56336"/>
                    <a:pt x="81757" y="56435"/>
                    <a:pt x="82003" y="58512"/>
                  </a:cubicBezTo>
                  <a:cubicBezTo>
                    <a:pt x="82202" y="60590"/>
                    <a:pt x="78937" y="59056"/>
                    <a:pt x="78937" y="59056"/>
                  </a:cubicBezTo>
                  <a:cubicBezTo>
                    <a:pt x="78937" y="59056"/>
                    <a:pt x="78394" y="65042"/>
                    <a:pt x="76960" y="63508"/>
                  </a:cubicBezTo>
                  <a:cubicBezTo>
                    <a:pt x="75574" y="61975"/>
                    <a:pt x="75871" y="58710"/>
                    <a:pt x="75871" y="58710"/>
                  </a:cubicBezTo>
                  <a:cubicBezTo>
                    <a:pt x="75871" y="58710"/>
                    <a:pt x="73399" y="62667"/>
                    <a:pt x="72311" y="61035"/>
                  </a:cubicBezTo>
                  <a:cubicBezTo>
                    <a:pt x="71172" y="59403"/>
                    <a:pt x="74338" y="56534"/>
                    <a:pt x="74338" y="56534"/>
                  </a:cubicBezTo>
                  <a:cubicBezTo>
                    <a:pt x="74041" y="50944"/>
                    <a:pt x="71716" y="45109"/>
                    <a:pt x="67611" y="41201"/>
                  </a:cubicBezTo>
                  <a:cubicBezTo>
                    <a:pt x="66474" y="72905"/>
                    <a:pt x="17312" y="71669"/>
                    <a:pt x="14887" y="40905"/>
                  </a:cubicBezTo>
                  <a:cubicBezTo>
                    <a:pt x="10584" y="44813"/>
                    <a:pt x="8161" y="50797"/>
                    <a:pt x="7864" y="56534"/>
                  </a:cubicBezTo>
                  <a:cubicBezTo>
                    <a:pt x="7864" y="56534"/>
                    <a:pt x="11029" y="59403"/>
                    <a:pt x="9941" y="61035"/>
                  </a:cubicBezTo>
                  <a:cubicBezTo>
                    <a:pt x="8853" y="62667"/>
                    <a:pt x="6331" y="58710"/>
                    <a:pt x="6331" y="58710"/>
                  </a:cubicBezTo>
                  <a:cubicBezTo>
                    <a:pt x="6331" y="58710"/>
                    <a:pt x="6627" y="61975"/>
                    <a:pt x="5243" y="63508"/>
                  </a:cubicBezTo>
                  <a:cubicBezTo>
                    <a:pt x="3808" y="65042"/>
                    <a:pt x="3264" y="59057"/>
                    <a:pt x="3264" y="59057"/>
                  </a:cubicBezTo>
                  <a:cubicBezTo>
                    <a:pt x="3264" y="59057"/>
                    <a:pt x="1" y="60590"/>
                    <a:pt x="198" y="58513"/>
                  </a:cubicBezTo>
                  <a:cubicBezTo>
                    <a:pt x="446" y="56436"/>
                    <a:pt x="5342" y="56337"/>
                    <a:pt x="5342" y="56337"/>
                  </a:cubicBezTo>
                  <a:cubicBezTo>
                    <a:pt x="5342" y="56337"/>
                    <a:pt x="5886" y="50648"/>
                    <a:pt x="8953" y="45406"/>
                  </a:cubicBezTo>
                  <a:cubicBezTo>
                    <a:pt x="10980" y="41944"/>
                    <a:pt x="13404" y="39866"/>
                    <a:pt x="14789" y="38877"/>
                  </a:cubicBezTo>
                  <a:cubicBezTo>
                    <a:pt x="14245" y="25918"/>
                    <a:pt x="18350" y="11575"/>
                    <a:pt x="26214" y="831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3311311" y="-517988"/>
              <a:ext cx="173917" cy="102697"/>
            </a:xfrm>
            <a:custGeom>
              <a:rect b="b" l="l" r="r" t="t"/>
              <a:pathLst>
                <a:path extrusionOk="0" h="7915" w="13404">
                  <a:moveTo>
                    <a:pt x="8953" y="1187"/>
                  </a:moveTo>
                  <a:cubicBezTo>
                    <a:pt x="12662" y="2622"/>
                    <a:pt x="13403" y="5391"/>
                    <a:pt x="12216" y="6875"/>
                  </a:cubicBezTo>
                  <a:cubicBezTo>
                    <a:pt x="11326" y="7914"/>
                    <a:pt x="6381" y="7518"/>
                    <a:pt x="3908" y="5935"/>
                  </a:cubicBezTo>
                  <a:cubicBezTo>
                    <a:pt x="0" y="3463"/>
                    <a:pt x="5836" y="0"/>
                    <a:pt x="8953" y="118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3494842" y="-422375"/>
              <a:ext cx="51991" cy="56493"/>
            </a:xfrm>
            <a:custGeom>
              <a:rect b="b" l="l" r="r" t="t"/>
              <a:pathLst>
                <a:path extrusionOk="0" h="4354" w="4007">
                  <a:moveTo>
                    <a:pt x="297" y="1732"/>
                  </a:moveTo>
                  <a:cubicBezTo>
                    <a:pt x="297" y="1732"/>
                    <a:pt x="841" y="0"/>
                    <a:pt x="2028" y="248"/>
                  </a:cubicBezTo>
                  <a:cubicBezTo>
                    <a:pt x="3215" y="545"/>
                    <a:pt x="4007" y="3167"/>
                    <a:pt x="3363" y="3760"/>
                  </a:cubicBezTo>
                  <a:cubicBezTo>
                    <a:pt x="2671" y="4353"/>
                    <a:pt x="1" y="3117"/>
                    <a:pt x="297" y="17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2969264" y="-199049"/>
              <a:ext cx="50693" cy="59049"/>
            </a:xfrm>
            <a:custGeom>
              <a:rect b="b" l="l" r="r" t="t"/>
              <a:pathLst>
                <a:path extrusionOk="0" h="4551" w="3907">
                  <a:moveTo>
                    <a:pt x="2621" y="4056"/>
                  </a:moveTo>
                  <a:cubicBezTo>
                    <a:pt x="2621" y="4056"/>
                    <a:pt x="891" y="4550"/>
                    <a:pt x="446" y="3413"/>
                  </a:cubicBezTo>
                  <a:cubicBezTo>
                    <a:pt x="0" y="2276"/>
                    <a:pt x="1138" y="0"/>
                    <a:pt x="2324" y="248"/>
                  </a:cubicBezTo>
                  <a:cubicBezTo>
                    <a:pt x="3511" y="496"/>
                    <a:pt x="3907" y="3512"/>
                    <a:pt x="2621" y="405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3014183" y="-292106"/>
              <a:ext cx="54560" cy="58413"/>
            </a:xfrm>
            <a:custGeom>
              <a:rect b="b" l="l" r="r" t="t"/>
              <a:pathLst>
                <a:path extrusionOk="0" h="4502" w="4205">
                  <a:moveTo>
                    <a:pt x="247" y="1732"/>
                  </a:moveTo>
                  <a:cubicBezTo>
                    <a:pt x="247" y="1732"/>
                    <a:pt x="791" y="1"/>
                    <a:pt x="2028" y="249"/>
                  </a:cubicBezTo>
                  <a:cubicBezTo>
                    <a:pt x="3215" y="545"/>
                    <a:pt x="4204" y="2227"/>
                    <a:pt x="3215" y="3364"/>
                  </a:cubicBezTo>
                  <a:cubicBezTo>
                    <a:pt x="2226" y="4502"/>
                    <a:pt x="1" y="3067"/>
                    <a:pt x="247" y="17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3526293" y="-288253"/>
              <a:ext cx="77655" cy="93705"/>
            </a:xfrm>
            <a:custGeom>
              <a:rect b="b" l="l" r="r" t="t"/>
              <a:pathLst>
                <a:path extrusionOk="0" h="7222" w="5985">
                  <a:moveTo>
                    <a:pt x="198" y="3018"/>
                  </a:moveTo>
                  <a:cubicBezTo>
                    <a:pt x="198" y="3018"/>
                    <a:pt x="1039" y="1"/>
                    <a:pt x="2622" y="198"/>
                  </a:cubicBezTo>
                  <a:cubicBezTo>
                    <a:pt x="4204" y="446"/>
                    <a:pt x="5984" y="4155"/>
                    <a:pt x="5491" y="5689"/>
                  </a:cubicBezTo>
                  <a:cubicBezTo>
                    <a:pt x="4996" y="7222"/>
                    <a:pt x="0" y="6875"/>
                    <a:pt x="198" y="30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3089905" y="-490403"/>
              <a:ext cx="98195" cy="58413"/>
            </a:xfrm>
            <a:custGeom>
              <a:rect b="b" l="l" r="r" t="t"/>
              <a:pathLst>
                <a:path extrusionOk="0" h="4502" w="7568">
                  <a:moveTo>
                    <a:pt x="248" y="3166"/>
                  </a:moveTo>
                  <a:cubicBezTo>
                    <a:pt x="248" y="3166"/>
                    <a:pt x="989" y="1485"/>
                    <a:pt x="3413" y="743"/>
                  </a:cubicBezTo>
                  <a:cubicBezTo>
                    <a:pt x="5787" y="1"/>
                    <a:pt x="7024" y="1089"/>
                    <a:pt x="7321" y="1930"/>
                  </a:cubicBezTo>
                  <a:cubicBezTo>
                    <a:pt x="7568" y="2819"/>
                    <a:pt x="3709" y="4303"/>
                    <a:pt x="2424" y="4403"/>
                  </a:cubicBezTo>
                  <a:cubicBezTo>
                    <a:pt x="1188" y="4502"/>
                    <a:pt x="0" y="4303"/>
                    <a:pt x="248" y="316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2976322" y="-70065"/>
              <a:ext cx="30167" cy="35305"/>
            </a:xfrm>
            <a:custGeom>
              <a:rect b="b" l="l" r="r" t="t"/>
              <a:pathLst>
                <a:path extrusionOk="0" h="2721" w="2325">
                  <a:moveTo>
                    <a:pt x="1583" y="2425"/>
                  </a:moveTo>
                  <a:cubicBezTo>
                    <a:pt x="1583" y="2425"/>
                    <a:pt x="495" y="2721"/>
                    <a:pt x="247" y="2029"/>
                  </a:cubicBezTo>
                  <a:cubicBezTo>
                    <a:pt x="0" y="1337"/>
                    <a:pt x="692" y="1"/>
                    <a:pt x="1385" y="150"/>
                  </a:cubicBezTo>
                  <a:cubicBezTo>
                    <a:pt x="2077" y="298"/>
                    <a:pt x="2324" y="2079"/>
                    <a:pt x="1583" y="242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3512164" y="67262"/>
              <a:ext cx="51355" cy="56493"/>
            </a:xfrm>
            <a:custGeom>
              <a:rect b="b" l="l" r="r" t="t"/>
              <a:pathLst>
                <a:path extrusionOk="0" h="4354" w="3958">
                  <a:moveTo>
                    <a:pt x="248" y="1732"/>
                  </a:moveTo>
                  <a:cubicBezTo>
                    <a:pt x="248" y="1732"/>
                    <a:pt x="792" y="0"/>
                    <a:pt x="2028" y="248"/>
                  </a:cubicBezTo>
                  <a:cubicBezTo>
                    <a:pt x="3216" y="544"/>
                    <a:pt x="3957" y="3167"/>
                    <a:pt x="3315" y="3760"/>
                  </a:cubicBezTo>
                  <a:cubicBezTo>
                    <a:pt x="2672" y="4353"/>
                    <a:pt x="0" y="3068"/>
                    <a:pt x="248" y="17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3471098" y="121822"/>
              <a:ext cx="30816" cy="35954"/>
            </a:xfrm>
            <a:custGeom>
              <a:rect b="b" l="l" r="r" t="t"/>
              <a:pathLst>
                <a:path extrusionOk="0" h="2771" w="2375">
                  <a:moveTo>
                    <a:pt x="1583" y="2424"/>
                  </a:moveTo>
                  <a:cubicBezTo>
                    <a:pt x="1583" y="2424"/>
                    <a:pt x="544" y="2770"/>
                    <a:pt x="297" y="2077"/>
                  </a:cubicBezTo>
                  <a:cubicBezTo>
                    <a:pt x="0" y="1385"/>
                    <a:pt x="693" y="0"/>
                    <a:pt x="1435" y="199"/>
                  </a:cubicBezTo>
                  <a:cubicBezTo>
                    <a:pt x="2127" y="347"/>
                    <a:pt x="2375" y="2127"/>
                    <a:pt x="1583" y="242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2967979" y="-204175"/>
              <a:ext cx="614794" cy="428694"/>
            </a:xfrm>
            <a:custGeom>
              <a:rect b="b" l="l" r="r" t="t"/>
              <a:pathLst>
                <a:path extrusionOk="0" h="33040" w="47383">
                  <a:moveTo>
                    <a:pt x="9595" y="3412"/>
                  </a:moveTo>
                  <a:cubicBezTo>
                    <a:pt x="16718" y="3412"/>
                    <a:pt x="20476" y="11722"/>
                    <a:pt x="27352" y="9990"/>
                  </a:cubicBezTo>
                  <a:cubicBezTo>
                    <a:pt x="34226" y="8309"/>
                    <a:pt x="41249" y="0"/>
                    <a:pt x="44266" y="2868"/>
                  </a:cubicBezTo>
                  <a:cubicBezTo>
                    <a:pt x="47234" y="5688"/>
                    <a:pt x="47382" y="19586"/>
                    <a:pt x="35660" y="23197"/>
                  </a:cubicBezTo>
                  <a:cubicBezTo>
                    <a:pt x="3363" y="33039"/>
                    <a:pt x="1" y="3412"/>
                    <a:pt x="9596" y="3412"/>
                  </a:cubicBezTo>
                  <a:close/>
                </a:path>
              </a:pathLst>
            </a:custGeom>
            <a:solidFill>
              <a:srgbClr val="4808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3250990" y="-41170"/>
              <a:ext cx="225259" cy="165574"/>
            </a:xfrm>
            <a:custGeom>
              <a:rect b="b" l="l" r="r" t="t"/>
              <a:pathLst>
                <a:path extrusionOk="0" h="12761" w="17361">
                  <a:moveTo>
                    <a:pt x="17360" y="9050"/>
                  </a:moveTo>
                  <a:cubicBezTo>
                    <a:pt x="16322" y="9693"/>
                    <a:pt x="15135" y="10238"/>
                    <a:pt x="13848" y="10634"/>
                  </a:cubicBezTo>
                  <a:cubicBezTo>
                    <a:pt x="8557" y="12217"/>
                    <a:pt x="4105" y="12761"/>
                    <a:pt x="296" y="12562"/>
                  </a:cubicBezTo>
                  <a:cubicBezTo>
                    <a:pt x="0" y="9842"/>
                    <a:pt x="198" y="4600"/>
                    <a:pt x="5193" y="2621"/>
                  </a:cubicBezTo>
                  <a:cubicBezTo>
                    <a:pt x="11574" y="0"/>
                    <a:pt x="16124" y="6281"/>
                    <a:pt x="17360" y="90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3080927" y="1181"/>
              <a:ext cx="442798" cy="122588"/>
            </a:xfrm>
            <a:custGeom>
              <a:rect b="b" l="l" r="r" t="t"/>
              <a:pathLst>
                <a:path extrusionOk="0" h="9448" w="34127">
                  <a:moveTo>
                    <a:pt x="34127" y="2523"/>
                  </a:moveTo>
                  <a:cubicBezTo>
                    <a:pt x="32692" y="4401"/>
                    <a:pt x="30664" y="6034"/>
                    <a:pt x="27895" y="7024"/>
                  </a:cubicBezTo>
                  <a:cubicBezTo>
                    <a:pt x="27005" y="6330"/>
                    <a:pt x="26461" y="5193"/>
                    <a:pt x="26461" y="3957"/>
                  </a:cubicBezTo>
                  <a:cubicBezTo>
                    <a:pt x="26461" y="1781"/>
                    <a:pt x="28241" y="0"/>
                    <a:pt x="30417" y="0"/>
                  </a:cubicBezTo>
                  <a:cubicBezTo>
                    <a:pt x="32099" y="0"/>
                    <a:pt x="33534" y="1039"/>
                    <a:pt x="34127" y="2523"/>
                  </a:cubicBezTo>
                  <a:close/>
                  <a:moveTo>
                    <a:pt x="25621" y="7765"/>
                  </a:moveTo>
                  <a:cubicBezTo>
                    <a:pt x="22801" y="8557"/>
                    <a:pt x="20180" y="9002"/>
                    <a:pt x="17805" y="9199"/>
                  </a:cubicBezTo>
                  <a:cubicBezTo>
                    <a:pt x="17756" y="8953"/>
                    <a:pt x="17707" y="8655"/>
                    <a:pt x="17707" y="8310"/>
                  </a:cubicBezTo>
                  <a:cubicBezTo>
                    <a:pt x="17707" y="6133"/>
                    <a:pt x="19487" y="4353"/>
                    <a:pt x="21664" y="4353"/>
                  </a:cubicBezTo>
                  <a:cubicBezTo>
                    <a:pt x="23690" y="4353"/>
                    <a:pt x="25323" y="5836"/>
                    <a:pt x="25620" y="7765"/>
                  </a:cubicBezTo>
                  <a:close/>
                  <a:moveTo>
                    <a:pt x="16322" y="9347"/>
                  </a:moveTo>
                  <a:cubicBezTo>
                    <a:pt x="13305" y="9447"/>
                    <a:pt x="10683" y="9150"/>
                    <a:pt x="8408" y="8557"/>
                  </a:cubicBezTo>
                  <a:cubicBezTo>
                    <a:pt x="8606" y="6529"/>
                    <a:pt x="10287" y="4946"/>
                    <a:pt x="12365" y="4946"/>
                  </a:cubicBezTo>
                  <a:cubicBezTo>
                    <a:pt x="14542" y="4946"/>
                    <a:pt x="16322" y="6726"/>
                    <a:pt x="16322" y="8903"/>
                  </a:cubicBezTo>
                  <a:lnTo>
                    <a:pt x="16322" y="9347"/>
                  </a:lnTo>
                  <a:close/>
                  <a:moveTo>
                    <a:pt x="6232" y="7865"/>
                  </a:moveTo>
                  <a:cubicBezTo>
                    <a:pt x="3611" y="6826"/>
                    <a:pt x="1533" y="5292"/>
                    <a:pt x="0" y="3560"/>
                  </a:cubicBezTo>
                  <a:cubicBezTo>
                    <a:pt x="495" y="1928"/>
                    <a:pt x="1979" y="791"/>
                    <a:pt x="3759" y="791"/>
                  </a:cubicBezTo>
                  <a:cubicBezTo>
                    <a:pt x="5984" y="791"/>
                    <a:pt x="7765" y="2572"/>
                    <a:pt x="7765" y="4748"/>
                  </a:cubicBezTo>
                  <a:cubicBezTo>
                    <a:pt x="7765" y="5984"/>
                    <a:pt x="7171" y="7122"/>
                    <a:pt x="6231" y="78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3071935" y="-174643"/>
              <a:ext cx="448598" cy="138612"/>
            </a:xfrm>
            <a:custGeom>
              <a:rect b="b" l="l" r="r" t="t"/>
              <a:pathLst>
                <a:path extrusionOk="0" h="10683" w="34574">
                  <a:moveTo>
                    <a:pt x="1583" y="1136"/>
                  </a:moveTo>
                  <a:cubicBezTo>
                    <a:pt x="3957" y="1136"/>
                    <a:pt x="5985" y="2076"/>
                    <a:pt x="7865" y="3264"/>
                  </a:cubicBezTo>
                  <a:cubicBezTo>
                    <a:pt x="7518" y="5093"/>
                    <a:pt x="5936" y="6528"/>
                    <a:pt x="3957" y="6528"/>
                  </a:cubicBezTo>
                  <a:cubicBezTo>
                    <a:pt x="1781" y="6528"/>
                    <a:pt x="0" y="4748"/>
                    <a:pt x="0" y="2521"/>
                  </a:cubicBezTo>
                  <a:cubicBezTo>
                    <a:pt x="0" y="2126"/>
                    <a:pt x="49" y="1730"/>
                    <a:pt x="149" y="1384"/>
                  </a:cubicBezTo>
                  <a:cubicBezTo>
                    <a:pt x="593" y="1236"/>
                    <a:pt x="1039" y="1136"/>
                    <a:pt x="1584" y="1136"/>
                  </a:cubicBezTo>
                  <a:close/>
                  <a:moveTo>
                    <a:pt x="9398" y="4303"/>
                  </a:moveTo>
                  <a:cubicBezTo>
                    <a:pt x="11672" y="5836"/>
                    <a:pt x="13849" y="7468"/>
                    <a:pt x="16372" y="7862"/>
                  </a:cubicBezTo>
                  <a:cubicBezTo>
                    <a:pt x="15828" y="9495"/>
                    <a:pt x="14344" y="10682"/>
                    <a:pt x="12563" y="10682"/>
                  </a:cubicBezTo>
                  <a:cubicBezTo>
                    <a:pt x="10387" y="10682"/>
                    <a:pt x="8606" y="8902"/>
                    <a:pt x="8606" y="6676"/>
                  </a:cubicBezTo>
                  <a:cubicBezTo>
                    <a:pt x="8606" y="5785"/>
                    <a:pt x="8903" y="4945"/>
                    <a:pt x="9398" y="4303"/>
                  </a:cubicBezTo>
                  <a:close/>
                  <a:moveTo>
                    <a:pt x="18300" y="7913"/>
                  </a:moveTo>
                  <a:cubicBezTo>
                    <a:pt x="18647" y="7864"/>
                    <a:pt x="18993" y="7814"/>
                    <a:pt x="19340" y="7714"/>
                  </a:cubicBezTo>
                  <a:cubicBezTo>
                    <a:pt x="21466" y="7220"/>
                    <a:pt x="23593" y="6033"/>
                    <a:pt x="25621" y="4797"/>
                  </a:cubicBezTo>
                  <a:cubicBezTo>
                    <a:pt x="25784" y="5223"/>
                    <a:pt x="25867" y="5675"/>
                    <a:pt x="25868" y="6132"/>
                  </a:cubicBezTo>
                  <a:cubicBezTo>
                    <a:pt x="25868" y="8308"/>
                    <a:pt x="24087" y="10089"/>
                    <a:pt x="21862" y="10089"/>
                  </a:cubicBezTo>
                  <a:cubicBezTo>
                    <a:pt x="20329" y="10089"/>
                    <a:pt x="18993" y="9198"/>
                    <a:pt x="18300" y="7913"/>
                  </a:cubicBezTo>
                  <a:close/>
                  <a:moveTo>
                    <a:pt x="27203" y="3759"/>
                  </a:moveTo>
                  <a:cubicBezTo>
                    <a:pt x="29874" y="1977"/>
                    <a:pt x="32347" y="296"/>
                    <a:pt x="34177" y="0"/>
                  </a:cubicBezTo>
                  <a:cubicBezTo>
                    <a:pt x="34424" y="544"/>
                    <a:pt x="34573" y="1137"/>
                    <a:pt x="34573" y="1731"/>
                  </a:cubicBezTo>
                  <a:cubicBezTo>
                    <a:pt x="34573" y="3956"/>
                    <a:pt x="32792" y="5737"/>
                    <a:pt x="30616" y="5737"/>
                  </a:cubicBezTo>
                  <a:cubicBezTo>
                    <a:pt x="29132" y="5737"/>
                    <a:pt x="27896" y="4945"/>
                    <a:pt x="27203" y="37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3066161" y="-421078"/>
              <a:ext cx="195741" cy="195728"/>
            </a:xfrm>
            <a:custGeom>
              <a:rect b="b" l="l" r="r" t="t"/>
              <a:pathLst>
                <a:path extrusionOk="0" h="15085" w="15086">
                  <a:moveTo>
                    <a:pt x="7518" y="15084"/>
                  </a:moveTo>
                  <a:cubicBezTo>
                    <a:pt x="11673" y="15084"/>
                    <a:pt x="15085" y="11672"/>
                    <a:pt x="15085" y="7567"/>
                  </a:cubicBezTo>
                  <a:cubicBezTo>
                    <a:pt x="15085" y="3412"/>
                    <a:pt x="11673" y="0"/>
                    <a:pt x="7518" y="0"/>
                  </a:cubicBezTo>
                  <a:cubicBezTo>
                    <a:pt x="3413" y="0"/>
                    <a:pt x="1" y="3412"/>
                    <a:pt x="1" y="7567"/>
                  </a:cubicBezTo>
                  <a:cubicBezTo>
                    <a:pt x="1" y="11672"/>
                    <a:pt x="3413" y="15084"/>
                    <a:pt x="7518" y="1508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3114298" y="-375535"/>
              <a:ext cx="102035" cy="102061"/>
            </a:xfrm>
            <a:custGeom>
              <a:rect b="b" l="l" r="r" t="t"/>
              <a:pathLst>
                <a:path extrusionOk="0" h="7866" w="7864">
                  <a:moveTo>
                    <a:pt x="3957" y="7865"/>
                  </a:moveTo>
                  <a:cubicBezTo>
                    <a:pt x="6084" y="7865"/>
                    <a:pt x="7863" y="6084"/>
                    <a:pt x="7863" y="3908"/>
                  </a:cubicBezTo>
                  <a:cubicBezTo>
                    <a:pt x="7863" y="1782"/>
                    <a:pt x="6084" y="1"/>
                    <a:pt x="3957" y="1"/>
                  </a:cubicBezTo>
                  <a:cubicBezTo>
                    <a:pt x="1780" y="1"/>
                    <a:pt x="0" y="1782"/>
                    <a:pt x="0" y="3908"/>
                  </a:cubicBezTo>
                  <a:cubicBezTo>
                    <a:pt x="0" y="6084"/>
                    <a:pt x="1780" y="7865"/>
                    <a:pt x="3957" y="7865"/>
                  </a:cubicBez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3168196" y="-385150"/>
              <a:ext cx="53911" cy="53275"/>
            </a:xfrm>
            <a:custGeom>
              <a:rect b="b" l="l" r="r" t="t"/>
              <a:pathLst>
                <a:path extrusionOk="0" h="4106" w="4155">
                  <a:moveTo>
                    <a:pt x="2078" y="4105"/>
                  </a:moveTo>
                  <a:cubicBezTo>
                    <a:pt x="3215" y="4105"/>
                    <a:pt x="4155" y="3215"/>
                    <a:pt x="4155" y="2028"/>
                  </a:cubicBezTo>
                  <a:cubicBezTo>
                    <a:pt x="4155" y="891"/>
                    <a:pt x="3215" y="0"/>
                    <a:pt x="2078" y="0"/>
                  </a:cubicBezTo>
                  <a:cubicBezTo>
                    <a:pt x="940" y="0"/>
                    <a:pt x="0" y="891"/>
                    <a:pt x="0" y="2028"/>
                  </a:cubicBezTo>
                  <a:cubicBezTo>
                    <a:pt x="0" y="3215"/>
                    <a:pt x="940" y="4105"/>
                    <a:pt x="2078" y="410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3367765" y="-375535"/>
              <a:ext cx="130295" cy="130295"/>
            </a:xfrm>
            <a:custGeom>
              <a:rect b="b" l="l" r="r" t="t"/>
              <a:pathLst>
                <a:path extrusionOk="0" h="10042" w="10042">
                  <a:moveTo>
                    <a:pt x="4996" y="10041"/>
                  </a:moveTo>
                  <a:cubicBezTo>
                    <a:pt x="7767" y="10041"/>
                    <a:pt x="10041" y="7767"/>
                    <a:pt x="10041" y="4996"/>
                  </a:cubicBezTo>
                  <a:cubicBezTo>
                    <a:pt x="10041" y="2276"/>
                    <a:pt x="7767" y="1"/>
                    <a:pt x="4996" y="1"/>
                  </a:cubicBezTo>
                  <a:cubicBezTo>
                    <a:pt x="2227" y="1"/>
                    <a:pt x="1" y="2278"/>
                    <a:pt x="1" y="4996"/>
                  </a:cubicBezTo>
                  <a:cubicBezTo>
                    <a:pt x="1" y="7767"/>
                    <a:pt x="2227" y="10041"/>
                    <a:pt x="4996" y="1004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3403070" y="-340230"/>
              <a:ext cx="59711" cy="59711"/>
            </a:xfrm>
            <a:custGeom>
              <a:rect b="b" l="l" r="r" t="t"/>
              <a:pathLst>
                <a:path extrusionOk="0" h="4602" w="4602">
                  <a:moveTo>
                    <a:pt x="2275" y="4600"/>
                  </a:moveTo>
                  <a:cubicBezTo>
                    <a:pt x="3560" y="4601"/>
                    <a:pt x="4602" y="3559"/>
                    <a:pt x="4599" y="2275"/>
                  </a:cubicBezTo>
                  <a:cubicBezTo>
                    <a:pt x="4599" y="1039"/>
                    <a:pt x="3561" y="1"/>
                    <a:pt x="2275" y="1"/>
                  </a:cubicBezTo>
                  <a:cubicBezTo>
                    <a:pt x="1039" y="1"/>
                    <a:pt x="1" y="1039"/>
                    <a:pt x="1" y="2275"/>
                  </a:cubicBezTo>
                  <a:cubicBezTo>
                    <a:pt x="1" y="3562"/>
                    <a:pt x="1039" y="4600"/>
                    <a:pt x="2275" y="4600"/>
                  </a:cubicBez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3432562" y="-346056"/>
              <a:ext cx="34046" cy="34072"/>
            </a:xfrm>
            <a:custGeom>
              <a:rect b="b" l="l" r="r" t="t"/>
              <a:pathLst>
                <a:path extrusionOk="0" h="2626" w="2624">
                  <a:moveTo>
                    <a:pt x="1338" y="2626"/>
                  </a:moveTo>
                  <a:cubicBezTo>
                    <a:pt x="2030" y="2626"/>
                    <a:pt x="2624" y="2032"/>
                    <a:pt x="2624" y="1340"/>
                  </a:cubicBezTo>
                  <a:cubicBezTo>
                    <a:pt x="2624" y="598"/>
                    <a:pt x="2030" y="4"/>
                    <a:pt x="1338" y="4"/>
                  </a:cubicBezTo>
                  <a:cubicBezTo>
                    <a:pt x="599" y="1"/>
                    <a:pt x="0" y="601"/>
                    <a:pt x="2" y="1340"/>
                  </a:cubicBezTo>
                  <a:cubicBezTo>
                    <a:pt x="2" y="2032"/>
                    <a:pt x="596" y="2626"/>
                    <a:pt x="1338" y="262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3258048" y="-241400"/>
              <a:ext cx="105889" cy="90501"/>
            </a:xfrm>
            <a:custGeom>
              <a:rect b="b" l="l" r="r" t="t"/>
              <a:pathLst>
                <a:path extrusionOk="0" h="6975" w="8161">
                  <a:moveTo>
                    <a:pt x="1285" y="3165"/>
                  </a:moveTo>
                  <a:cubicBezTo>
                    <a:pt x="1285" y="3165"/>
                    <a:pt x="2720" y="198"/>
                    <a:pt x="4253" y="99"/>
                  </a:cubicBezTo>
                  <a:cubicBezTo>
                    <a:pt x="5786" y="0"/>
                    <a:pt x="8161" y="5144"/>
                    <a:pt x="6330" y="5688"/>
                  </a:cubicBezTo>
                  <a:cubicBezTo>
                    <a:pt x="4452" y="6232"/>
                    <a:pt x="3808" y="5343"/>
                    <a:pt x="3808" y="5343"/>
                  </a:cubicBezTo>
                  <a:cubicBezTo>
                    <a:pt x="3808" y="5343"/>
                    <a:pt x="0" y="6974"/>
                    <a:pt x="1285" y="316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3474938" y="-629651"/>
              <a:ext cx="208573" cy="264405"/>
            </a:xfrm>
            <a:custGeom>
              <a:rect b="b" l="l" r="r" t="t"/>
              <a:pathLst>
                <a:path extrusionOk="0" h="20378" w="16075">
                  <a:moveTo>
                    <a:pt x="1732" y="10041"/>
                  </a:moveTo>
                  <a:cubicBezTo>
                    <a:pt x="1732" y="10041"/>
                    <a:pt x="11278" y="0"/>
                    <a:pt x="13702" y="1830"/>
                  </a:cubicBezTo>
                  <a:cubicBezTo>
                    <a:pt x="16075" y="3611"/>
                    <a:pt x="10041" y="17756"/>
                    <a:pt x="8112" y="19042"/>
                  </a:cubicBezTo>
                  <a:cubicBezTo>
                    <a:pt x="6233" y="20377"/>
                    <a:pt x="0" y="12613"/>
                    <a:pt x="1732" y="1004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3511515" y="-584731"/>
              <a:ext cx="138002" cy="169441"/>
            </a:xfrm>
            <a:custGeom>
              <a:rect b="b" l="l" r="r" t="t"/>
              <a:pathLst>
                <a:path extrusionOk="0" h="13059" w="10636">
                  <a:moveTo>
                    <a:pt x="1" y="5490"/>
                  </a:moveTo>
                  <a:cubicBezTo>
                    <a:pt x="496" y="4995"/>
                    <a:pt x="1139" y="4353"/>
                    <a:pt x="1831" y="3710"/>
                  </a:cubicBezTo>
                  <a:cubicBezTo>
                    <a:pt x="2919" y="5836"/>
                    <a:pt x="5195" y="9645"/>
                    <a:pt x="8163" y="10881"/>
                  </a:cubicBezTo>
                  <a:cubicBezTo>
                    <a:pt x="7767" y="11673"/>
                    <a:pt x="7420" y="12415"/>
                    <a:pt x="7074" y="13058"/>
                  </a:cubicBezTo>
                  <a:cubicBezTo>
                    <a:pt x="3810" y="11573"/>
                    <a:pt x="1337" y="7914"/>
                    <a:pt x="2" y="5490"/>
                  </a:cubicBezTo>
                  <a:close/>
                  <a:moveTo>
                    <a:pt x="4304" y="1485"/>
                  </a:moveTo>
                  <a:cubicBezTo>
                    <a:pt x="4948" y="941"/>
                    <a:pt x="5640" y="446"/>
                    <a:pt x="6234" y="1"/>
                  </a:cubicBezTo>
                  <a:cubicBezTo>
                    <a:pt x="7668" y="1830"/>
                    <a:pt x="9251" y="3363"/>
                    <a:pt x="10636" y="4451"/>
                  </a:cubicBezTo>
                  <a:cubicBezTo>
                    <a:pt x="10388" y="5243"/>
                    <a:pt x="10092" y="6084"/>
                    <a:pt x="9795" y="6924"/>
                  </a:cubicBezTo>
                  <a:lnTo>
                    <a:pt x="9597" y="6727"/>
                  </a:lnTo>
                  <a:cubicBezTo>
                    <a:pt x="7964" y="5539"/>
                    <a:pt x="6036" y="3759"/>
                    <a:pt x="4304" y="148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p:nvPr/>
          </p:nvSpPr>
          <p:spPr>
            <a:xfrm>
              <a:off x="2899302" y="-621308"/>
              <a:ext cx="208586" cy="264405"/>
            </a:xfrm>
            <a:custGeom>
              <a:rect b="b" l="l" r="r" t="t"/>
              <a:pathLst>
                <a:path extrusionOk="0" h="20378" w="16076">
                  <a:moveTo>
                    <a:pt x="14344" y="10090"/>
                  </a:moveTo>
                  <a:cubicBezTo>
                    <a:pt x="14344" y="10090"/>
                    <a:pt x="4799" y="0"/>
                    <a:pt x="2425" y="1831"/>
                  </a:cubicBezTo>
                  <a:cubicBezTo>
                    <a:pt x="1" y="3660"/>
                    <a:pt x="6035" y="17756"/>
                    <a:pt x="7964" y="19042"/>
                  </a:cubicBezTo>
                  <a:cubicBezTo>
                    <a:pt x="9843" y="20377"/>
                    <a:pt x="16075" y="12612"/>
                    <a:pt x="14344" y="1009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1"/>
            <p:cNvSpPr/>
            <p:nvPr/>
          </p:nvSpPr>
          <p:spPr>
            <a:xfrm>
              <a:off x="2933310" y="-576388"/>
              <a:ext cx="137989" cy="170076"/>
            </a:xfrm>
            <a:custGeom>
              <a:rect b="b" l="l" r="r" t="t"/>
              <a:pathLst>
                <a:path extrusionOk="0" h="13108" w="10635">
                  <a:moveTo>
                    <a:pt x="10635" y="5491"/>
                  </a:moveTo>
                  <a:cubicBezTo>
                    <a:pt x="10140" y="4996"/>
                    <a:pt x="9497" y="4403"/>
                    <a:pt x="8805" y="3710"/>
                  </a:cubicBezTo>
                  <a:cubicBezTo>
                    <a:pt x="7717" y="5837"/>
                    <a:pt x="5442" y="9645"/>
                    <a:pt x="2474" y="10881"/>
                  </a:cubicBezTo>
                  <a:cubicBezTo>
                    <a:pt x="2870" y="11722"/>
                    <a:pt x="3217" y="12465"/>
                    <a:pt x="3562" y="13107"/>
                  </a:cubicBezTo>
                  <a:cubicBezTo>
                    <a:pt x="6827" y="11574"/>
                    <a:pt x="9300" y="7914"/>
                    <a:pt x="10635" y="5489"/>
                  </a:cubicBezTo>
                  <a:close/>
                  <a:moveTo>
                    <a:pt x="6331" y="1534"/>
                  </a:moveTo>
                  <a:cubicBezTo>
                    <a:pt x="5689" y="990"/>
                    <a:pt x="5046" y="446"/>
                    <a:pt x="4403" y="0"/>
                  </a:cubicBezTo>
                  <a:cubicBezTo>
                    <a:pt x="2969" y="1879"/>
                    <a:pt x="1386" y="3364"/>
                    <a:pt x="1" y="4452"/>
                  </a:cubicBezTo>
                  <a:cubicBezTo>
                    <a:pt x="248" y="5243"/>
                    <a:pt x="545" y="6084"/>
                    <a:pt x="841" y="6925"/>
                  </a:cubicBezTo>
                  <a:lnTo>
                    <a:pt x="1089" y="6776"/>
                  </a:lnTo>
                  <a:cubicBezTo>
                    <a:pt x="2721" y="5540"/>
                    <a:pt x="4601" y="3759"/>
                    <a:pt x="6331" y="15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p:nvPr/>
          </p:nvSpPr>
          <p:spPr>
            <a:xfrm>
              <a:off x="3064228" y="306651"/>
              <a:ext cx="486459" cy="85363"/>
            </a:xfrm>
            <a:custGeom>
              <a:rect b="b" l="l" r="r" t="t"/>
              <a:pathLst>
                <a:path extrusionOk="0" h="6579" w="37492">
                  <a:moveTo>
                    <a:pt x="18746" y="6579"/>
                  </a:moveTo>
                  <a:cubicBezTo>
                    <a:pt x="29084" y="6579"/>
                    <a:pt x="37491" y="5095"/>
                    <a:pt x="37491" y="3315"/>
                  </a:cubicBezTo>
                  <a:cubicBezTo>
                    <a:pt x="37491" y="1484"/>
                    <a:pt x="29084" y="0"/>
                    <a:pt x="18746" y="0"/>
                  </a:cubicBezTo>
                  <a:cubicBezTo>
                    <a:pt x="8409" y="0"/>
                    <a:pt x="1" y="1484"/>
                    <a:pt x="1" y="3315"/>
                  </a:cubicBezTo>
                  <a:cubicBezTo>
                    <a:pt x="1" y="5095"/>
                    <a:pt x="8409" y="6579"/>
                    <a:pt x="18746" y="6579"/>
                  </a:cubicBez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31"/>
          <p:cNvGrpSpPr/>
          <p:nvPr/>
        </p:nvGrpSpPr>
        <p:grpSpPr>
          <a:xfrm>
            <a:off x="121493" y="20588"/>
            <a:ext cx="1153074" cy="1085233"/>
            <a:chOff x="4423437" y="-895976"/>
            <a:chExt cx="1173731" cy="1254605"/>
          </a:xfrm>
        </p:grpSpPr>
        <p:sp>
          <p:nvSpPr>
            <p:cNvPr id="498" name="Google Shape;498;p31"/>
            <p:cNvSpPr/>
            <p:nvPr/>
          </p:nvSpPr>
          <p:spPr>
            <a:xfrm>
              <a:off x="4423437" y="-895976"/>
              <a:ext cx="1173731" cy="1062095"/>
            </a:xfrm>
            <a:custGeom>
              <a:rect b="b" l="l" r="r" t="t"/>
              <a:pathLst>
                <a:path extrusionOk="0" h="81857" w="90461">
                  <a:moveTo>
                    <a:pt x="32347" y="7073"/>
                  </a:moveTo>
                  <a:cubicBezTo>
                    <a:pt x="32347" y="7073"/>
                    <a:pt x="17955" y="12316"/>
                    <a:pt x="13158" y="21268"/>
                  </a:cubicBezTo>
                  <a:cubicBezTo>
                    <a:pt x="8310" y="30220"/>
                    <a:pt x="13799" y="26709"/>
                    <a:pt x="13799" y="26709"/>
                  </a:cubicBezTo>
                  <a:cubicBezTo>
                    <a:pt x="13799" y="26709"/>
                    <a:pt x="9745" y="35167"/>
                    <a:pt x="9991" y="37342"/>
                  </a:cubicBezTo>
                  <a:cubicBezTo>
                    <a:pt x="10190" y="39518"/>
                    <a:pt x="11674" y="39370"/>
                    <a:pt x="11623" y="39124"/>
                  </a:cubicBezTo>
                  <a:cubicBezTo>
                    <a:pt x="11574" y="38925"/>
                    <a:pt x="9843" y="43871"/>
                    <a:pt x="9201" y="47630"/>
                  </a:cubicBezTo>
                  <a:cubicBezTo>
                    <a:pt x="7221" y="49262"/>
                    <a:pt x="4402" y="52229"/>
                    <a:pt x="2820" y="56384"/>
                  </a:cubicBezTo>
                  <a:cubicBezTo>
                    <a:pt x="199" y="63358"/>
                    <a:pt x="3017" y="72112"/>
                    <a:pt x="3017" y="72112"/>
                  </a:cubicBezTo>
                  <a:cubicBezTo>
                    <a:pt x="3017" y="72112"/>
                    <a:pt x="0" y="74585"/>
                    <a:pt x="1188" y="76662"/>
                  </a:cubicBezTo>
                  <a:cubicBezTo>
                    <a:pt x="2375" y="78740"/>
                    <a:pt x="3809" y="75921"/>
                    <a:pt x="3809" y="75921"/>
                  </a:cubicBezTo>
                  <a:cubicBezTo>
                    <a:pt x="3809" y="75921"/>
                    <a:pt x="5638" y="78443"/>
                    <a:pt x="6726" y="77355"/>
                  </a:cubicBezTo>
                  <a:cubicBezTo>
                    <a:pt x="7814" y="76267"/>
                    <a:pt x="5985" y="73646"/>
                    <a:pt x="5985" y="73646"/>
                  </a:cubicBezTo>
                  <a:cubicBezTo>
                    <a:pt x="5985" y="73646"/>
                    <a:pt x="9051" y="76663"/>
                    <a:pt x="9695" y="74933"/>
                  </a:cubicBezTo>
                  <a:cubicBezTo>
                    <a:pt x="10338" y="73201"/>
                    <a:pt x="6974" y="71569"/>
                    <a:pt x="6974" y="71569"/>
                  </a:cubicBezTo>
                  <a:cubicBezTo>
                    <a:pt x="6974" y="71569"/>
                    <a:pt x="10338" y="72558"/>
                    <a:pt x="10238" y="70777"/>
                  </a:cubicBezTo>
                  <a:cubicBezTo>
                    <a:pt x="10139" y="69046"/>
                    <a:pt x="5194" y="69492"/>
                    <a:pt x="5194" y="69492"/>
                  </a:cubicBezTo>
                  <a:cubicBezTo>
                    <a:pt x="5194" y="69492"/>
                    <a:pt x="2919" y="60886"/>
                    <a:pt x="6084" y="55297"/>
                  </a:cubicBezTo>
                  <a:cubicBezTo>
                    <a:pt x="7122" y="53516"/>
                    <a:pt x="8210" y="52180"/>
                    <a:pt x="9199" y="51141"/>
                  </a:cubicBezTo>
                  <a:cubicBezTo>
                    <a:pt x="9249" y="51240"/>
                    <a:pt x="9299" y="51340"/>
                    <a:pt x="9349" y="51439"/>
                  </a:cubicBezTo>
                  <a:cubicBezTo>
                    <a:pt x="10882" y="53269"/>
                    <a:pt x="12414" y="52527"/>
                    <a:pt x="12414" y="52527"/>
                  </a:cubicBezTo>
                  <a:cubicBezTo>
                    <a:pt x="12414" y="52527"/>
                    <a:pt x="10683" y="64199"/>
                    <a:pt x="11970" y="64743"/>
                  </a:cubicBezTo>
                  <a:cubicBezTo>
                    <a:pt x="13304" y="65287"/>
                    <a:pt x="14294" y="64595"/>
                    <a:pt x="14294" y="64595"/>
                  </a:cubicBezTo>
                  <a:cubicBezTo>
                    <a:pt x="14294" y="64595"/>
                    <a:pt x="15234" y="75426"/>
                    <a:pt x="17014" y="76169"/>
                  </a:cubicBezTo>
                  <a:cubicBezTo>
                    <a:pt x="18745" y="76959"/>
                    <a:pt x="20180" y="75871"/>
                    <a:pt x="20180" y="75871"/>
                  </a:cubicBezTo>
                  <a:cubicBezTo>
                    <a:pt x="20180" y="75871"/>
                    <a:pt x="22454" y="79334"/>
                    <a:pt x="24532" y="79334"/>
                  </a:cubicBezTo>
                  <a:cubicBezTo>
                    <a:pt x="26610" y="79334"/>
                    <a:pt x="27698" y="77355"/>
                    <a:pt x="27698" y="77355"/>
                  </a:cubicBezTo>
                  <a:cubicBezTo>
                    <a:pt x="27698" y="77355"/>
                    <a:pt x="29972" y="80867"/>
                    <a:pt x="32050" y="80422"/>
                  </a:cubicBezTo>
                  <a:cubicBezTo>
                    <a:pt x="34128" y="79976"/>
                    <a:pt x="35858" y="77800"/>
                    <a:pt x="35858" y="77800"/>
                  </a:cubicBezTo>
                  <a:cubicBezTo>
                    <a:pt x="35858" y="77800"/>
                    <a:pt x="39122" y="81856"/>
                    <a:pt x="42287" y="80670"/>
                  </a:cubicBezTo>
                  <a:cubicBezTo>
                    <a:pt x="45454" y="79434"/>
                    <a:pt x="46542" y="77603"/>
                    <a:pt x="46542" y="77603"/>
                  </a:cubicBezTo>
                  <a:cubicBezTo>
                    <a:pt x="46542" y="77603"/>
                    <a:pt x="50795" y="81511"/>
                    <a:pt x="53317" y="80323"/>
                  </a:cubicBezTo>
                  <a:cubicBezTo>
                    <a:pt x="55840" y="79136"/>
                    <a:pt x="56928" y="75872"/>
                    <a:pt x="56928" y="75872"/>
                  </a:cubicBezTo>
                  <a:cubicBezTo>
                    <a:pt x="56928" y="75872"/>
                    <a:pt x="59105" y="78444"/>
                    <a:pt x="60736" y="77059"/>
                  </a:cubicBezTo>
                  <a:cubicBezTo>
                    <a:pt x="62368" y="75625"/>
                    <a:pt x="62270" y="72361"/>
                    <a:pt x="62270" y="72361"/>
                  </a:cubicBezTo>
                  <a:cubicBezTo>
                    <a:pt x="62270" y="72361"/>
                    <a:pt x="64199" y="74339"/>
                    <a:pt x="65979" y="73350"/>
                  </a:cubicBezTo>
                  <a:cubicBezTo>
                    <a:pt x="67711" y="72361"/>
                    <a:pt x="67167" y="59056"/>
                    <a:pt x="67167" y="59056"/>
                  </a:cubicBezTo>
                  <a:cubicBezTo>
                    <a:pt x="67167" y="59056"/>
                    <a:pt x="70876" y="60342"/>
                    <a:pt x="70677" y="57522"/>
                  </a:cubicBezTo>
                  <a:cubicBezTo>
                    <a:pt x="70529" y="56039"/>
                    <a:pt x="69738" y="51686"/>
                    <a:pt x="68947" y="47828"/>
                  </a:cubicBezTo>
                  <a:cubicBezTo>
                    <a:pt x="71024" y="48719"/>
                    <a:pt x="75229" y="49905"/>
                    <a:pt x="80570" y="47977"/>
                  </a:cubicBezTo>
                  <a:cubicBezTo>
                    <a:pt x="88186" y="45256"/>
                    <a:pt x="86060" y="31903"/>
                    <a:pt x="86060" y="31903"/>
                  </a:cubicBezTo>
                  <a:cubicBezTo>
                    <a:pt x="86060" y="31903"/>
                    <a:pt x="88236" y="32693"/>
                    <a:pt x="89373" y="31160"/>
                  </a:cubicBezTo>
                  <a:cubicBezTo>
                    <a:pt x="90461" y="29627"/>
                    <a:pt x="86455" y="29875"/>
                    <a:pt x="86455" y="29875"/>
                  </a:cubicBezTo>
                  <a:cubicBezTo>
                    <a:pt x="86455" y="29875"/>
                    <a:pt x="88137" y="27896"/>
                    <a:pt x="87049" y="26858"/>
                  </a:cubicBezTo>
                  <a:cubicBezTo>
                    <a:pt x="85961" y="25819"/>
                    <a:pt x="84081" y="29331"/>
                    <a:pt x="84081" y="29331"/>
                  </a:cubicBezTo>
                  <a:cubicBezTo>
                    <a:pt x="84081" y="29331"/>
                    <a:pt x="84131" y="26363"/>
                    <a:pt x="82597" y="26561"/>
                  </a:cubicBezTo>
                  <a:cubicBezTo>
                    <a:pt x="81064" y="26808"/>
                    <a:pt x="81955" y="30271"/>
                    <a:pt x="81955" y="30271"/>
                  </a:cubicBezTo>
                  <a:cubicBezTo>
                    <a:pt x="81955" y="30271"/>
                    <a:pt x="79679" y="29726"/>
                    <a:pt x="79927" y="31160"/>
                  </a:cubicBezTo>
                  <a:cubicBezTo>
                    <a:pt x="80124" y="32595"/>
                    <a:pt x="83883" y="32447"/>
                    <a:pt x="83883" y="32447"/>
                  </a:cubicBezTo>
                  <a:cubicBezTo>
                    <a:pt x="83883" y="32447"/>
                    <a:pt x="84873" y="44762"/>
                    <a:pt x="78788" y="45850"/>
                  </a:cubicBezTo>
                  <a:cubicBezTo>
                    <a:pt x="74634" y="46592"/>
                    <a:pt x="70430" y="44860"/>
                    <a:pt x="68105" y="43624"/>
                  </a:cubicBezTo>
                  <a:cubicBezTo>
                    <a:pt x="67809" y="42141"/>
                    <a:pt x="67611" y="41151"/>
                    <a:pt x="67611" y="41151"/>
                  </a:cubicBezTo>
                  <a:cubicBezTo>
                    <a:pt x="67611" y="41151"/>
                    <a:pt x="70529" y="39421"/>
                    <a:pt x="69589" y="36601"/>
                  </a:cubicBezTo>
                  <a:cubicBezTo>
                    <a:pt x="68600" y="33732"/>
                    <a:pt x="62270" y="19834"/>
                    <a:pt x="62270" y="19834"/>
                  </a:cubicBezTo>
                  <a:cubicBezTo>
                    <a:pt x="62270" y="19834"/>
                    <a:pt x="65682" y="20526"/>
                    <a:pt x="65831" y="19290"/>
                  </a:cubicBezTo>
                  <a:cubicBezTo>
                    <a:pt x="65929" y="18103"/>
                    <a:pt x="54504" y="9893"/>
                    <a:pt x="49608" y="7569"/>
                  </a:cubicBezTo>
                  <a:cubicBezTo>
                    <a:pt x="44711" y="5293"/>
                    <a:pt x="42435" y="5293"/>
                    <a:pt x="42435" y="5293"/>
                  </a:cubicBezTo>
                  <a:cubicBezTo>
                    <a:pt x="42435" y="5293"/>
                    <a:pt x="44414" y="2177"/>
                    <a:pt x="43030" y="2177"/>
                  </a:cubicBezTo>
                  <a:cubicBezTo>
                    <a:pt x="41595" y="2177"/>
                    <a:pt x="38380" y="4798"/>
                    <a:pt x="38380" y="4798"/>
                  </a:cubicBezTo>
                  <a:cubicBezTo>
                    <a:pt x="38380" y="4798"/>
                    <a:pt x="36007" y="0"/>
                    <a:pt x="35216" y="593"/>
                  </a:cubicBezTo>
                  <a:cubicBezTo>
                    <a:pt x="34473" y="1188"/>
                    <a:pt x="35858" y="4649"/>
                    <a:pt x="35858" y="4649"/>
                  </a:cubicBezTo>
                  <a:cubicBezTo>
                    <a:pt x="35858" y="4649"/>
                    <a:pt x="29528" y="2721"/>
                    <a:pt x="29182" y="4304"/>
                  </a:cubicBezTo>
                  <a:cubicBezTo>
                    <a:pt x="28786" y="5886"/>
                    <a:pt x="32347" y="6974"/>
                    <a:pt x="32347" y="70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1"/>
            <p:cNvSpPr/>
            <p:nvPr/>
          </p:nvSpPr>
          <p:spPr>
            <a:xfrm>
              <a:off x="4531259" y="-895976"/>
              <a:ext cx="761114" cy="798962"/>
            </a:xfrm>
            <a:custGeom>
              <a:rect b="b" l="l" r="r" t="t"/>
              <a:pathLst>
                <a:path extrusionOk="0" h="61577" w="58660">
                  <a:moveTo>
                    <a:pt x="24037" y="7073"/>
                  </a:moveTo>
                  <a:cubicBezTo>
                    <a:pt x="24037" y="7073"/>
                    <a:pt x="9645" y="12316"/>
                    <a:pt x="4848" y="21268"/>
                  </a:cubicBezTo>
                  <a:cubicBezTo>
                    <a:pt x="0" y="30220"/>
                    <a:pt x="5489" y="26709"/>
                    <a:pt x="5489" y="26709"/>
                  </a:cubicBezTo>
                  <a:cubicBezTo>
                    <a:pt x="5489" y="26709"/>
                    <a:pt x="4006" y="29775"/>
                    <a:pt x="2917" y="32693"/>
                  </a:cubicBezTo>
                  <a:cubicBezTo>
                    <a:pt x="3660" y="33880"/>
                    <a:pt x="4698" y="34869"/>
                    <a:pt x="5935" y="33979"/>
                  </a:cubicBezTo>
                  <a:cubicBezTo>
                    <a:pt x="8359" y="32248"/>
                    <a:pt x="12068" y="24829"/>
                    <a:pt x="14244" y="25274"/>
                  </a:cubicBezTo>
                  <a:cubicBezTo>
                    <a:pt x="16420" y="25719"/>
                    <a:pt x="18399" y="31160"/>
                    <a:pt x="20773" y="30072"/>
                  </a:cubicBezTo>
                  <a:cubicBezTo>
                    <a:pt x="23197" y="28983"/>
                    <a:pt x="23839" y="22208"/>
                    <a:pt x="27103" y="20922"/>
                  </a:cubicBezTo>
                  <a:cubicBezTo>
                    <a:pt x="30368" y="19587"/>
                    <a:pt x="33632" y="30270"/>
                    <a:pt x="36698" y="29824"/>
                  </a:cubicBezTo>
                  <a:cubicBezTo>
                    <a:pt x="39765" y="29428"/>
                    <a:pt x="37589" y="22208"/>
                    <a:pt x="39963" y="22010"/>
                  </a:cubicBezTo>
                  <a:cubicBezTo>
                    <a:pt x="42387" y="21762"/>
                    <a:pt x="49360" y="38134"/>
                    <a:pt x="52426" y="35760"/>
                  </a:cubicBezTo>
                  <a:cubicBezTo>
                    <a:pt x="55444" y="33336"/>
                    <a:pt x="51734" y="27895"/>
                    <a:pt x="52822" y="26808"/>
                  </a:cubicBezTo>
                  <a:cubicBezTo>
                    <a:pt x="53762" y="25869"/>
                    <a:pt x="55938" y="31012"/>
                    <a:pt x="58659" y="30419"/>
                  </a:cubicBezTo>
                  <a:cubicBezTo>
                    <a:pt x="56533" y="25571"/>
                    <a:pt x="53961" y="19834"/>
                    <a:pt x="53961" y="19834"/>
                  </a:cubicBezTo>
                  <a:cubicBezTo>
                    <a:pt x="53961" y="19834"/>
                    <a:pt x="57373" y="20526"/>
                    <a:pt x="57521" y="19290"/>
                  </a:cubicBezTo>
                  <a:cubicBezTo>
                    <a:pt x="57621" y="18103"/>
                    <a:pt x="46195" y="9893"/>
                    <a:pt x="41299" y="7569"/>
                  </a:cubicBezTo>
                  <a:cubicBezTo>
                    <a:pt x="36402" y="5293"/>
                    <a:pt x="34127" y="5293"/>
                    <a:pt x="34127" y="5293"/>
                  </a:cubicBezTo>
                  <a:cubicBezTo>
                    <a:pt x="34127" y="5293"/>
                    <a:pt x="36105" y="2177"/>
                    <a:pt x="34720" y="2177"/>
                  </a:cubicBezTo>
                  <a:cubicBezTo>
                    <a:pt x="33285" y="2177"/>
                    <a:pt x="30071" y="4798"/>
                    <a:pt x="30071" y="4798"/>
                  </a:cubicBezTo>
                  <a:cubicBezTo>
                    <a:pt x="30071" y="4798"/>
                    <a:pt x="27697" y="0"/>
                    <a:pt x="26906" y="593"/>
                  </a:cubicBezTo>
                  <a:cubicBezTo>
                    <a:pt x="26163" y="1188"/>
                    <a:pt x="27548" y="4649"/>
                    <a:pt x="27548" y="4649"/>
                  </a:cubicBezTo>
                  <a:cubicBezTo>
                    <a:pt x="27548" y="4649"/>
                    <a:pt x="21218" y="2721"/>
                    <a:pt x="20872" y="4304"/>
                  </a:cubicBezTo>
                  <a:cubicBezTo>
                    <a:pt x="20476" y="5886"/>
                    <a:pt x="24037" y="6974"/>
                    <a:pt x="24037" y="7073"/>
                  </a:cubicBezTo>
                  <a:close/>
                  <a:moveTo>
                    <a:pt x="6924" y="49707"/>
                  </a:moveTo>
                  <a:cubicBezTo>
                    <a:pt x="6924" y="49707"/>
                    <a:pt x="7715" y="45998"/>
                    <a:pt x="9199" y="45899"/>
                  </a:cubicBezTo>
                  <a:cubicBezTo>
                    <a:pt x="10733" y="45750"/>
                    <a:pt x="10435" y="52971"/>
                    <a:pt x="8902" y="53071"/>
                  </a:cubicBezTo>
                  <a:cubicBezTo>
                    <a:pt x="7369" y="53170"/>
                    <a:pt x="6478" y="51883"/>
                    <a:pt x="6924" y="49707"/>
                  </a:cubicBezTo>
                  <a:close/>
                  <a:moveTo>
                    <a:pt x="54356" y="58214"/>
                  </a:moveTo>
                  <a:cubicBezTo>
                    <a:pt x="55346" y="58214"/>
                    <a:pt x="56137" y="58955"/>
                    <a:pt x="56137" y="59895"/>
                  </a:cubicBezTo>
                  <a:cubicBezTo>
                    <a:pt x="56137" y="60835"/>
                    <a:pt x="55345" y="61577"/>
                    <a:pt x="54356" y="61577"/>
                  </a:cubicBezTo>
                  <a:cubicBezTo>
                    <a:pt x="53416" y="61577"/>
                    <a:pt x="52624" y="60835"/>
                    <a:pt x="52624" y="59895"/>
                  </a:cubicBezTo>
                  <a:cubicBezTo>
                    <a:pt x="52624" y="58955"/>
                    <a:pt x="53416" y="58214"/>
                    <a:pt x="54356" y="58214"/>
                  </a:cubicBezTo>
                  <a:close/>
                  <a:moveTo>
                    <a:pt x="53169" y="50795"/>
                  </a:moveTo>
                  <a:cubicBezTo>
                    <a:pt x="53169" y="50795"/>
                    <a:pt x="53910" y="47926"/>
                    <a:pt x="55147" y="47728"/>
                  </a:cubicBezTo>
                  <a:cubicBezTo>
                    <a:pt x="56334" y="47531"/>
                    <a:pt x="56433" y="53861"/>
                    <a:pt x="55246" y="54604"/>
                  </a:cubicBezTo>
                  <a:cubicBezTo>
                    <a:pt x="54060" y="55345"/>
                    <a:pt x="52821" y="52328"/>
                    <a:pt x="53169" y="50795"/>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1"/>
            <p:cNvSpPr/>
            <p:nvPr/>
          </p:nvSpPr>
          <p:spPr>
            <a:xfrm>
              <a:off x="4812972" y="113479"/>
              <a:ext cx="272112" cy="245150"/>
            </a:xfrm>
            <a:custGeom>
              <a:rect b="b" l="l" r="r" t="t"/>
              <a:pathLst>
                <a:path extrusionOk="0" h="18894" w="20972">
                  <a:moveTo>
                    <a:pt x="7074" y="1236"/>
                  </a:moveTo>
                  <a:lnTo>
                    <a:pt x="7567" y="15630"/>
                  </a:lnTo>
                  <a:lnTo>
                    <a:pt x="8062" y="18400"/>
                  </a:lnTo>
                  <a:lnTo>
                    <a:pt x="149" y="18894"/>
                  </a:lnTo>
                  <a:cubicBezTo>
                    <a:pt x="149" y="18894"/>
                    <a:pt x="1" y="18004"/>
                    <a:pt x="1781" y="16668"/>
                  </a:cubicBezTo>
                  <a:cubicBezTo>
                    <a:pt x="3265" y="15531"/>
                    <a:pt x="5738" y="15482"/>
                    <a:pt x="6529" y="15531"/>
                  </a:cubicBezTo>
                  <a:lnTo>
                    <a:pt x="4601" y="1286"/>
                  </a:lnTo>
                  <a:cubicBezTo>
                    <a:pt x="5342" y="643"/>
                    <a:pt x="5836" y="0"/>
                    <a:pt x="5836" y="0"/>
                  </a:cubicBezTo>
                  <a:cubicBezTo>
                    <a:pt x="5836" y="0"/>
                    <a:pt x="6331" y="594"/>
                    <a:pt x="7074" y="1236"/>
                  </a:cubicBezTo>
                  <a:close/>
                  <a:moveTo>
                    <a:pt x="13898" y="2127"/>
                  </a:moveTo>
                  <a:lnTo>
                    <a:pt x="13404" y="15630"/>
                  </a:lnTo>
                  <a:lnTo>
                    <a:pt x="12909" y="18400"/>
                  </a:lnTo>
                  <a:lnTo>
                    <a:pt x="20823" y="18894"/>
                  </a:lnTo>
                  <a:cubicBezTo>
                    <a:pt x="20823" y="18894"/>
                    <a:pt x="20971" y="18004"/>
                    <a:pt x="19191" y="16668"/>
                  </a:cubicBezTo>
                  <a:cubicBezTo>
                    <a:pt x="17706" y="15531"/>
                    <a:pt x="15233" y="15482"/>
                    <a:pt x="14442" y="15531"/>
                  </a:cubicBezTo>
                  <a:lnTo>
                    <a:pt x="16520" y="248"/>
                  </a:lnTo>
                  <a:lnTo>
                    <a:pt x="16273" y="150"/>
                  </a:lnTo>
                  <a:cubicBezTo>
                    <a:pt x="15926" y="595"/>
                    <a:pt x="15134" y="1386"/>
                    <a:pt x="13898" y="21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1"/>
            <p:cNvSpPr/>
            <p:nvPr/>
          </p:nvSpPr>
          <p:spPr>
            <a:xfrm>
              <a:off x="4733384" y="-227932"/>
              <a:ext cx="440255" cy="274045"/>
            </a:xfrm>
            <a:custGeom>
              <a:rect b="b" l="l" r="r" t="t"/>
              <a:pathLst>
                <a:path extrusionOk="0" h="21121" w="33931">
                  <a:moveTo>
                    <a:pt x="6035" y="2226"/>
                  </a:moveTo>
                  <a:cubicBezTo>
                    <a:pt x="8855" y="1584"/>
                    <a:pt x="12613" y="5491"/>
                    <a:pt x="15779" y="5046"/>
                  </a:cubicBezTo>
                  <a:cubicBezTo>
                    <a:pt x="18945" y="4551"/>
                    <a:pt x="24632" y="1"/>
                    <a:pt x="28540" y="3463"/>
                  </a:cubicBezTo>
                  <a:cubicBezTo>
                    <a:pt x="33930" y="8211"/>
                    <a:pt x="26315" y="21121"/>
                    <a:pt x="13553" y="19587"/>
                  </a:cubicBezTo>
                  <a:cubicBezTo>
                    <a:pt x="8212" y="18945"/>
                    <a:pt x="4403" y="17460"/>
                    <a:pt x="2474" y="14196"/>
                  </a:cubicBezTo>
                  <a:cubicBezTo>
                    <a:pt x="1" y="10041"/>
                    <a:pt x="347" y="3463"/>
                    <a:pt x="6035" y="222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p:nvPr/>
          </p:nvSpPr>
          <p:spPr>
            <a:xfrm>
              <a:off x="4797584" y="-200334"/>
              <a:ext cx="326646" cy="227828"/>
            </a:xfrm>
            <a:custGeom>
              <a:rect b="b" l="l" r="r" t="t"/>
              <a:pathLst>
                <a:path extrusionOk="0" h="17559" w="25175">
                  <a:moveTo>
                    <a:pt x="1730" y="0"/>
                  </a:moveTo>
                  <a:cubicBezTo>
                    <a:pt x="3609" y="0"/>
                    <a:pt x="5836" y="1583"/>
                    <a:pt x="7962" y="2424"/>
                  </a:cubicBezTo>
                  <a:cubicBezTo>
                    <a:pt x="6776" y="4304"/>
                    <a:pt x="4847" y="6925"/>
                    <a:pt x="3412" y="6925"/>
                  </a:cubicBezTo>
                  <a:cubicBezTo>
                    <a:pt x="1631" y="6925"/>
                    <a:pt x="1681" y="1930"/>
                    <a:pt x="1730" y="0"/>
                  </a:cubicBezTo>
                  <a:close/>
                  <a:moveTo>
                    <a:pt x="13057" y="2227"/>
                  </a:moveTo>
                  <a:cubicBezTo>
                    <a:pt x="14838" y="1484"/>
                    <a:pt x="16964" y="396"/>
                    <a:pt x="19041" y="150"/>
                  </a:cubicBezTo>
                  <a:cubicBezTo>
                    <a:pt x="19437" y="2622"/>
                    <a:pt x="19684" y="5788"/>
                    <a:pt x="18398" y="6381"/>
                  </a:cubicBezTo>
                  <a:cubicBezTo>
                    <a:pt x="16963" y="7073"/>
                    <a:pt x="14442" y="4106"/>
                    <a:pt x="13057" y="2227"/>
                  </a:cubicBezTo>
                  <a:close/>
                  <a:moveTo>
                    <a:pt x="25174" y="7024"/>
                  </a:moveTo>
                  <a:cubicBezTo>
                    <a:pt x="24729" y="9150"/>
                    <a:pt x="23492" y="11377"/>
                    <a:pt x="21564" y="13207"/>
                  </a:cubicBezTo>
                  <a:cubicBezTo>
                    <a:pt x="20574" y="11426"/>
                    <a:pt x="18943" y="7865"/>
                    <a:pt x="20871" y="6876"/>
                  </a:cubicBezTo>
                  <a:cubicBezTo>
                    <a:pt x="22256" y="6134"/>
                    <a:pt x="23938" y="6529"/>
                    <a:pt x="25174" y="7025"/>
                  </a:cubicBezTo>
                  <a:close/>
                  <a:moveTo>
                    <a:pt x="17360" y="16124"/>
                  </a:moveTo>
                  <a:cubicBezTo>
                    <a:pt x="15431" y="17015"/>
                    <a:pt x="13205" y="17559"/>
                    <a:pt x="10782" y="17559"/>
                  </a:cubicBezTo>
                  <a:cubicBezTo>
                    <a:pt x="10979" y="15729"/>
                    <a:pt x="11425" y="12811"/>
                    <a:pt x="12513" y="12218"/>
                  </a:cubicBezTo>
                  <a:cubicBezTo>
                    <a:pt x="13551" y="11624"/>
                    <a:pt x="15876" y="14295"/>
                    <a:pt x="17360" y="16124"/>
                  </a:cubicBezTo>
                  <a:close/>
                  <a:moveTo>
                    <a:pt x="5193" y="16867"/>
                  </a:moveTo>
                  <a:cubicBezTo>
                    <a:pt x="3115" y="16371"/>
                    <a:pt x="1384" y="15679"/>
                    <a:pt x="0" y="14690"/>
                  </a:cubicBezTo>
                  <a:cubicBezTo>
                    <a:pt x="940" y="13355"/>
                    <a:pt x="2919" y="10932"/>
                    <a:pt x="4155" y="11574"/>
                  </a:cubicBezTo>
                  <a:cubicBezTo>
                    <a:pt x="5293" y="12168"/>
                    <a:pt x="5293" y="15086"/>
                    <a:pt x="5193" y="1686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p:nvPr/>
          </p:nvSpPr>
          <p:spPr>
            <a:xfrm>
              <a:off x="4743660" y="-464726"/>
              <a:ext cx="378649" cy="207937"/>
            </a:xfrm>
            <a:custGeom>
              <a:rect b="b" l="l" r="r" t="t"/>
              <a:pathLst>
                <a:path extrusionOk="0" h="16026" w="29183">
                  <a:moveTo>
                    <a:pt x="29132" y="0"/>
                  </a:moveTo>
                  <a:cubicBezTo>
                    <a:pt x="29132" y="445"/>
                    <a:pt x="29182" y="940"/>
                    <a:pt x="29182" y="1435"/>
                  </a:cubicBezTo>
                  <a:cubicBezTo>
                    <a:pt x="29182" y="9497"/>
                    <a:pt x="22653" y="16026"/>
                    <a:pt x="14592" y="16026"/>
                  </a:cubicBezTo>
                  <a:cubicBezTo>
                    <a:pt x="6530" y="16026"/>
                    <a:pt x="1" y="9497"/>
                    <a:pt x="1" y="1435"/>
                  </a:cubicBezTo>
                  <a:cubicBezTo>
                    <a:pt x="1" y="940"/>
                    <a:pt x="50" y="445"/>
                    <a:pt x="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1"/>
            <p:cNvSpPr/>
            <p:nvPr/>
          </p:nvSpPr>
          <p:spPr>
            <a:xfrm>
              <a:off x="4836716" y="-464726"/>
              <a:ext cx="197661" cy="114245"/>
            </a:xfrm>
            <a:custGeom>
              <a:rect b="b" l="l" r="r" t="t"/>
              <a:pathLst>
                <a:path extrusionOk="0" h="8805" w="15234">
                  <a:moveTo>
                    <a:pt x="15135" y="0"/>
                  </a:moveTo>
                  <a:cubicBezTo>
                    <a:pt x="15234" y="396"/>
                    <a:pt x="15234" y="792"/>
                    <a:pt x="15234" y="1187"/>
                  </a:cubicBezTo>
                  <a:cubicBezTo>
                    <a:pt x="15234" y="5392"/>
                    <a:pt x="11822" y="8805"/>
                    <a:pt x="7617" y="8805"/>
                  </a:cubicBezTo>
                  <a:cubicBezTo>
                    <a:pt x="3412" y="8805"/>
                    <a:pt x="0" y="5392"/>
                    <a:pt x="0" y="1187"/>
                  </a:cubicBezTo>
                  <a:cubicBezTo>
                    <a:pt x="0" y="792"/>
                    <a:pt x="50" y="396"/>
                    <a:pt x="99" y="0"/>
                  </a:cubicBez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1"/>
            <p:cNvSpPr/>
            <p:nvPr/>
          </p:nvSpPr>
          <p:spPr>
            <a:xfrm>
              <a:off x="4952869" y="-406961"/>
              <a:ext cx="78953" cy="79602"/>
            </a:xfrm>
            <a:custGeom>
              <a:rect b="b" l="l" r="r" t="t"/>
              <a:pathLst>
                <a:path extrusionOk="0" h="6135" w="6085">
                  <a:moveTo>
                    <a:pt x="3018" y="6134"/>
                  </a:moveTo>
                  <a:cubicBezTo>
                    <a:pt x="4699" y="6134"/>
                    <a:pt x="6084" y="4749"/>
                    <a:pt x="6084" y="3066"/>
                  </a:cubicBezTo>
                  <a:cubicBezTo>
                    <a:pt x="6084" y="1385"/>
                    <a:pt x="4699" y="0"/>
                    <a:pt x="3018" y="0"/>
                  </a:cubicBezTo>
                  <a:cubicBezTo>
                    <a:pt x="1337" y="0"/>
                    <a:pt x="1" y="1385"/>
                    <a:pt x="1" y="3066"/>
                  </a:cubicBezTo>
                  <a:cubicBezTo>
                    <a:pt x="1" y="4749"/>
                    <a:pt x="1335" y="6134"/>
                    <a:pt x="3018" y="6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2"/>
          <p:cNvSpPr txBox="1"/>
          <p:nvPr>
            <p:ph type="title"/>
          </p:nvPr>
        </p:nvSpPr>
        <p:spPr>
          <a:xfrm>
            <a:off x="1797900" y="586500"/>
            <a:ext cx="554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McLaren"/>
                <a:ea typeface="McLaren"/>
                <a:cs typeface="McLaren"/>
                <a:sym typeface="McLaren"/>
              </a:rPr>
              <a:t>Always </a:t>
            </a:r>
            <a:endParaRPr sz="5000">
              <a:latin typeface="McLaren"/>
              <a:ea typeface="McLaren"/>
              <a:cs typeface="McLaren"/>
              <a:sym typeface="McLaren"/>
            </a:endParaRPr>
          </a:p>
          <a:p>
            <a:pPr indent="0" lvl="0" marL="0" rtl="0" algn="ctr">
              <a:spcBef>
                <a:spcPts val="0"/>
              </a:spcBef>
              <a:spcAft>
                <a:spcPts val="0"/>
              </a:spcAft>
              <a:buNone/>
            </a:pPr>
            <a:r>
              <a:rPr lang="en" sz="5000">
                <a:latin typeface="McLaren"/>
                <a:ea typeface="McLaren"/>
                <a:cs typeface="McLaren"/>
                <a:sym typeface="McLaren"/>
              </a:rPr>
              <a:t>Be an </a:t>
            </a:r>
            <a:endParaRPr sz="5000">
              <a:latin typeface="McLaren"/>
              <a:ea typeface="McLaren"/>
              <a:cs typeface="McLaren"/>
              <a:sym typeface="McLaren"/>
            </a:endParaRPr>
          </a:p>
          <a:p>
            <a:pPr indent="0" lvl="0" marL="0" rtl="0" algn="ctr">
              <a:spcBef>
                <a:spcPts val="0"/>
              </a:spcBef>
              <a:spcAft>
                <a:spcPts val="0"/>
              </a:spcAft>
              <a:buNone/>
            </a:pPr>
            <a:r>
              <a:rPr lang="en" sz="5000">
                <a:latin typeface="McLaren"/>
                <a:ea typeface="McLaren"/>
                <a:cs typeface="McLaren"/>
                <a:sym typeface="McLaren"/>
              </a:rPr>
              <a:t>Upstander!</a:t>
            </a:r>
            <a:endParaRPr sz="5000">
              <a:latin typeface="McLaren"/>
              <a:ea typeface="McLaren"/>
              <a:cs typeface="McLaren"/>
              <a:sym typeface="McLaren"/>
            </a:endParaRPr>
          </a:p>
        </p:txBody>
      </p:sp>
      <p:grpSp>
        <p:nvGrpSpPr>
          <p:cNvPr id="511" name="Google Shape;511;p32"/>
          <p:cNvGrpSpPr/>
          <p:nvPr/>
        </p:nvGrpSpPr>
        <p:grpSpPr>
          <a:xfrm rot="-929615">
            <a:off x="6288989" y="2435070"/>
            <a:ext cx="3150544" cy="3228541"/>
            <a:chOff x="14339950" y="-4034712"/>
            <a:chExt cx="2036800" cy="2087225"/>
          </a:xfrm>
        </p:grpSpPr>
        <p:sp>
          <p:nvSpPr>
            <p:cNvPr id="512" name="Google Shape;512;p32"/>
            <p:cNvSpPr/>
            <p:nvPr/>
          </p:nvSpPr>
          <p:spPr>
            <a:xfrm>
              <a:off x="14360975" y="-3599987"/>
              <a:ext cx="154125" cy="107700"/>
            </a:xfrm>
            <a:custGeom>
              <a:rect b="b" l="l" r="r" t="t"/>
              <a:pathLst>
                <a:path extrusionOk="0" h="4308" w="6165">
                  <a:moveTo>
                    <a:pt x="2890" y="1"/>
                  </a:moveTo>
                  <a:cubicBezTo>
                    <a:pt x="2883" y="1"/>
                    <a:pt x="2877" y="1"/>
                    <a:pt x="2870" y="2"/>
                  </a:cubicBezTo>
                  <a:cubicBezTo>
                    <a:pt x="2259" y="63"/>
                    <a:pt x="1923" y="2474"/>
                    <a:pt x="1923" y="2474"/>
                  </a:cubicBezTo>
                  <a:cubicBezTo>
                    <a:pt x="1923" y="2474"/>
                    <a:pt x="1173" y="973"/>
                    <a:pt x="649" y="973"/>
                  </a:cubicBezTo>
                  <a:cubicBezTo>
                    <a:pt x="604" y="973"/>
                    <a:pt x="560" y="984"/>
                    <a:pt x="519" y="1008"/>
                  </a:cubicBezTo>
                  <a:cubicBezTo>
                    <a:pt x="1" y="1313"/>
                    <a:pt x="1567" y="4307"/>
                    <a:pt x="1567" y="4307"/>
                  </a:cubicBezTo>
                  <a:lnTo>
                    <a:pt x="4225" y="4307"/>
                  </a:lnTo>
                  <a:cubicBezTo>
                    <a:pt x="4225" y="4307"/>
                    <a:pt x="6165" y="1253"/>
                    <a:pt x="5341" y="917"/>
                  </a:cubicBezTo>
                  <a:cubicBezTo>
                    <a:pt x="5278" y="891"/>
                    <a:pt x="5215" y="880"/>
                    <a:pt x="5151" y="880"/>
                  </a:cubicBezTo>
                  <a:cubicBezTo>
                    <a:pt x="4375" y="880"/>
                    <a:pt x="3540" y="2626"/>
                    <a:pt x="3540" y="2626"/>
                  </a:cubicBezTo>
                  <a:cubicBezTo>
                    <a:pt x="3540" y="2626"/>
                    <a:pt x="3481" y="1"/>
                    <a:pt x="28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14339950" y="-3505612"/>
              <a:ext cx="413225" cy="446650"/>
            </a:xfrm>
            <a:custGeom>
              <a:rect b="b" l="l" r="r" t="t"/>
              <a:pathLst>
                <a:path extrusionOk="0" h="17866" w="16529">
                  <a:moveTo>
                    <a:pt x="3801" y="0"/>
                  </a:moveTo>
                  <a:cubicBezTo>
                    <a:pt x="2013" y="0"/>
                    <a:pt x="0" y="2745"/>
                    <a:pt x="0" y="7115"/>
                  </a:cubicBezTo>
                  <a:cubicBezTo>
                    <a:pt x="0" y="12006"/>
                    <a:pt x="6638" y="17866"/>
                    <a:pt x="14642" y="17866"/>
                  </a:cubicBezTo>
                  <a:cubicBezTo>
                    <a:pt x="15048" y="17866"/>
                    <a:pt x="15457" y="17851"/>
                    <a:pt x="15869" y="17820"/>
                  </a:cubicBezTo>
                  <a:cubicBezTo>
                    <a:pt x="15869" y="17820"/>
                    <a:pt x="15911" y="12071"/>
                    <a:pt x="16528" y="8257"/>
                  </a:cubicBezTo>
                  <a:lnTo>
                    <a:pt x="16528" y="8257"/>
                  </a:lnTo>
                  <a:cubicBezTo>
                    <a:pt x="16528" y="8257"/>
                    <a:pt x="15141" y="8626"/>
                    <a:pt x="13406" y="8626"/>
                  </a:cubicBezTo>
                  <a:cubicBezTo>
                    <a:pt x="11859" y="8626"/>
                    <a:pt x="10035" y="8332"/>
                    <a:pt x="8672" y="7222"/>
                  </a:cubicBezTo>
                  <a:cubicBezTo>
                    <a:pt x="5781" y="4866"/>
                    <a:pt x="6638" y="1437"/>
                    <a:pt x="4711" y="261"/>
                  </a:cubicBezTo>
                  <a:cubicBezTo>
                    <a:pt x="4423" y="85"/>
                    <a:pt x="4115" y="0"/>
                    <a:pt x="38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16201600" y="-3599987"/>
              <a:ext cx="154125" cy="107700"/>
            </a:xfrm>
            <a:custGeom>
              <a:rect b="b" l="l" r="r" t="t"/>
              <a:pathLst>
                <a:path extrusionOk="0" h="4308" w="6165">
                  <a:moveTo>
                    <a:pt x="3276" y="1"/>
                  </a:moveTo>
                  <a:cubicBezTo>
                    <a:pt x="2684" y="1"/>
                    <a:pt x="2625" y="2626"/>
                    <a:pt x="2625" y="2626"/>
                  </a:cubicBezTo>
                  <a:cubicBezTo>
                    <a:pt x="2625" y="2626"/>
                    <a:pt x="1791" y="880"/>
                    <a:pt x="1014" y="880"/>
                  </a:cubicBezTo>
                  <a:cubicBezTo>
                    <a:pt x="950" y="880"/>
                    <a:pt x="887" y="891"/>
                    <a:pt x="824" y="917"/>
                  </a:cubicBezTo>
                  <a:cubicBezTo>
                    <a:pt x="0" y="1253"/>
                    <a:pt x="1940" y="4307"/>
                    <a:pt x="1940" y="4307"/>
                  </a:cubicBezTo>
                  <a:lnTo>
                    <a:pt x="4598" y="4307"/>
                  </a:lnTo>
                  <a:cubicBezTo>
                    <a:pt x="4598" y="4307"/>
                    <a:pt x="6164" y="1313"/>
                    <a:pt x="5646" y="1008"/>
                  </a:cubicBezTo>
                  <a:cubicBezTo>
                    <a:pt x="5605" y="984"/>
                    <a:pt x="5561" y="973"/>
                    <a:pt x="5516" y="973"/>
                  </a:cubicBezTo>
                  <a:cubicBezTo>
                    <a:pt x="4992" y="973"/>
                    <a:pt x="4242" y="2474"/>
                    <a:pt x="4242" y="2474"/>
                  </a:cubicBezTo>
                  <a:cubicBezTo>
                    <a:pt x="4242" y="2474"/>
                    <a:pt x="3906" y="63"/>
                    <a:pt x="3297" y="2"/>
                  </a:cubicBezTo>
                  <a:cubicBezTo>
                    <a:pt x="3290" y="1"/>
                    <a:pt x="3283" y="1"/>
                    <a:pt x="32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15963525" y="-3505612"/>
              <a:ext cx="413225" cy="446650"/>
            </a:xfrm>
            <a:custGeom>
              <a:rect b="b" l="l" r="r" t="t"/>
              <a:pathLst>
                <a:path extrusionOk="0" h="17866" w="16529">
                  <a:moveTo>
                    <a:pt x="12729" y="0"/>
                  </a:moveTo>
                  <a:cubicBezTo>
                    <a:pt x="12414" y="0"/>
                    <a:pt x="12107" y="85"/>
                    <a:pt x="11818" y="261"/>
                  </a:cubicBezTo>
                  <a:cubicBezTo>
                    <a:pt x="9891" y="1437"/>
                    <a:pt x="10748" y="4866"/>
                    <a:pt x="7857" y="7222"/>
                  </a:cubicBezTo>
                  <a:cubicBezTo>
                    <a:pt x="6494" y="8332"/>
                    <a:pt x="4670" y="8626"/>
                    <a:pt x="3123" y="8626"/>
                  </a:cubicBezTo>
                  <a:cubicBezTo>
                    <a:pt x="1388" y="8626"/>
                    <a:pt x="1" y="8257"/>
                    <a:pt x="1" y="8257"/>
                  </a:cubicBezTo>
                  <a:lnTo>
                    <a:pt x="1" y="8257"/>
                  </a:lnTo>
                  <a:cubicBezTo>
                    <a:pt x="618" y="12071"/>
                    <a:pt x="661" y="17820"/>
                    <a:pt x="660" y="17820"/>
                  </a:cubicBezTo>
                  <a:cubicBezTo>
                    <a:pt x="1072" y="17851"/>
                    <a:pt x="1481" y="17866"/>
                    <a:pt x="1887" y="17866"/>
                  </a:cubicBezTo>
                  <a:cubicBezTo>
                    <a:pt x="9891" y="17866"/>
                    <a:pt x="16529" y="12006"/>
                    <a:pt x="16529" y="7115"/>
                  </a:cubicBezTo>
                  <a:cubicBezTo>
                    <a:pt x="16529" y="2745"/>
                    <a:pt x="14517" y="0"/>
                    <a:pt x="127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15578150" y="-4034712"/>
              <a:ext cx="543375" cy="543400"/>
            </a:xfrm>
            <a:custGeom>
              <a:rect b="b" l="l" r="r" t="t"/>
              <a:pathLst>
                <a:path extrusionOk="0" h="21736" w="21735">
                  <a:moveTo>
                    <a:pt x="10868" y="1"/>
                  </a:moveTo>
                  <a:cubicBezTo>
                    <a:pt x="4866" y="1"/>
                    <a:pt x="0" y="4866"/>
                    <a:pt x="0" y="10868"/>
                  </a:cubicBezTo>
                  <a:cubicBezTo>
                    <a:pt x="0" y="16870"/>
                    <a:pt x="4866" y="21735"/>
                    <a:pt x="10868" y="21735"/>
                  </a:cubicBezTo>
                  <a:cubicBezTo>
                    <a:pt x="16869" y="21735"/>
                    <a:pt x="21735" y="16870"/>
                    <a:pt x="21735" y="10868"/>
                  </a:cubicBezTo>
                  <a:cubicBezTo>
                    <a:pt x="21735" y="4866"/>
                    <a:pt x="16869" y="1"/>
                    <a:pt x="10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15706625" y="-3906237"/>
              <a:ext cx="286425" cy="286450"/>
            </a:xfrm>
            <a:custGeom>
              <a:rect b="b" l="l" r="r" t="t"/>
              <a:pathLst>
                <a:path extrusionOk="0" h="11458" w="11457">
                  <a:moveTo>
                    <a:pt x="5729" y="1"/>
                  </a:moveTo>
                  <a:cubicBezTo>
                    <a:pt x="2565" y="1"/>
                    <a:pt x="0" y="2566"/>
                    <a:pt x="0" y="5729"/>
                  </a:cubicBezTo>
                  <a:cubicBezTo>
                    <a:pt x="0" y="8893"/>
                    <a:pt x="2564" y="11457"/>
                    <a:pt x="5729" y="11457"/>
                  </a:cubicBezTo>
                  <a:cubicBezTo>
                    <a:pt x="8893" y="11457"/>
                    <a:pt x="11457" y="8893"/>
                    <a:pt x="11457" y="5729"/>
                  </a:cubicBezTo>
                  <a:cubicBezTo>
                    <a:pt x="11457" y="2567"/>
                    <a:pt x="8892" y="1"/>
                    <a:pt x="57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14600125" y="-4034712"/>
              <a:ext cx="543425" cy="543400"/>
            </a:xfrm>
            <a:custGeom>
              <a:rect b="b" l="l" r="r" t="t"/>
              <a:pathLst>
                <a:path extrusionOk="0" h="21736" w="21737">
                  <a:moveTo>
                    <a:pt x="10869" y="1"/>
                  </a:moveTo>
                  <a:cubicBezTo>
                    <a:pt x="4866" y="1"/>
                    <a:pt x="0" y="4866"/>
                    <a:pt x="0" y="10868"/>
                  </a:cubicBezTo>
                  <a:cubicBezTo>
                    <a:pt x="0" y="16870"/>
                    <a:pt x="4867" y="21735"/>
                    <a:pt x="10869" y="21735"/>
                  </a:cubicBezTo>
                  <a:cubicBezTo>
                    <a:pt x="16871" y="21735"/>
                    <a:pt x="21737" y="16870"/>
                    <a:pt x="21737" y="10868"/>
                  </a:cubicBezTo>
                  <a:cubicBezTo>
                    <a:pt x="21737" y="4866"/>
                    <a:pt x="16871" y="1"/>
                    <a:pt x="108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14728600" y="-3906237"/>
              <a:ext cx="286475" cy="286450"/>
            </a:xfrm>
            <a:custGeom>
              <a:rect b="b" l="l" r="r" t="t"/>
              <a:pathLst>
                <a:path extrusionOk="0" h="11458" w="11459">
                  <a:moveTo>
                    <a:pt x="5730" y="1"/>
                  </a:moveTo>
                  <a:cubicBezTo>
                    <a:pt x="2566" y="1"/>
                    <a:pt x="1" y="2566"/>
                    <a:pt x="1" y="5729"/>
                  </a:cubicBezTo>
                  <a:cubicBezTo>
                    <a:pt x="1" y="8893"/>
                    <a:pt x="2566" y="11457"/>
                    <a:pt x="5730" y="11457"/>
                  </a:cubicBezTo>
                  <a:cubicBezTo>
                    <a:pt x="8893" y="11457"/>
                    <a:pt x="11459" y="8893"/>
                    <a:pt x="11459" y="5729"/>
                  </a:cubicBezTo>
                  <a:cubicBezTo>
                    <a:pt x="11459" y="2567"/>
                    <a:pt x="8893" y="1"/>
                    <a:pt x="57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2"/>
            <p:cNvSpPr/>
            <p:nvPr/>
          </p:nvSpPr>
          <p:spPr>
            <a:xfrm>
              <a:off x="14808300" y="-2389087"/>
              <a:ext cx="414400" cy="441600"/>
            </a:xfrm>
            <a:custGeom>
              <a:rect b="b" l="l" r="r" t="t"/>
              <a:pathLst>
                <a:path extrusionOk="0" h="17664" w="16576">
                  <a:moveTo>
                    <a:pt x="12011" y="1"/>
                  </a:moveTo>
                  <a:cubicBezTo>
                    <a:pt x="5393" y="3359"/>
                    <a:pt x="8886" y="13131"/>
                    <a:pt x="8886" y="13131"/>
                  </a:cubicBezTo>
                  <a:cubicBezTo>
                    <a:pt x="8886" y="13131"/>
                    <a:pt x="6013" y="12092"/>
                    <a:pt x="3778" y="12092"/>
                  </a:cubicBezTo>
                  <a:cubicBezTo>
                    <a:pt x="3055" y="12092"/>
                    <a:pt x="2398" y="12200"/>
                    <a:pt x="1927" y="12488"/>
                  </a:cubicBezTo>
                  <a:cubicBezTo>
                    <a:pt x="0" y="13665"/>
                    <a:pt x="2141" y="16877"/>
                    <a:pt x="6638" y="17520"/>
                  </a:cubicBezTo>
                  <a:cubicBezTo>
                    <a:pt x="7347" y="17621"/>
                    <a:pt x="8027" y="17664"/>
                    <a:pt x="8669" y="17664"/>
                  </a:cubicBezTo>
                  <a:cubicBezTo>
                    <a:pt x="12099" y="17664"/>
                    <a:pt x="14453" y="16449"/>
                    <a:pt x="14453" y="16449"/>
                  </a:cubicBezTo>
                  <a:cubicBezTo>
                    <a:pt x="8244" y="5636"/>
                    <a:pt x="16576" y="881"/>
                    <a:pt x="16576" y="881"/>
                  </a:cubicBezTo>
                  <a:cubicBezTo>
                    <a:pt x="15384" y="761"/>
                    <a:pt x="12011" y="2"/>
                    <a:pt x="120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2"/>
            <p:cNvSpPr/>
            <p:nvPr/>
          </p:nvSpPr>
          <p:spPr>
            <a:xfrm>
              <a:off x="15506625" y="-2389087"/>
              <a:ext cx="414375" cy="441600"/>
            </a:xfrm>
            <a:custGeom>
              <a:rect b="b" l="l" r="r" t="t"/>
              <a:pathLst>
                <a:path extrusionOk="0" h="17664" w="16575">
                  <a:moveTo>
                    <a:pt x="4565" y="1"/>
                  </a:moveTo>
                  <a:cubicBezTo>
                    <a:pt x="4565" y="2"/>
                    <a:pt x="1191" y="761"/>
                    <a:pt x="1" y="881"/>
                  </a:cubicBezTo>
                  <a:cubicBezTo>
                    <a:pt x="1" y="881"/>
                    <a:pt x="8330" y="5636"/>
                    <a:pt x="2123" y="16449"/>
                  </a:cubicBezTo>
                  <a:cubicBezTo>
                    <a:pt x="2123" y="16449"/>
                    <a:pt x="4477" y="17664"/>
                    <a:pt x="7906" y="17664"/>
                  </a:cubicBezTo>
                  <a:cubicBezTo>
                    <a:pt x="8548" y="17664"/>
                    <a:pt x="9228" y="17621"/>
                    <a:pt x="9937" y="17520"/>
                  </a:cubicBezTo>
                  <a:cubicBezTo>
                    <a:pt x="14435" y="16877"/>
                    <a:pt x="16575" y="13665"/>
                    <a:pt x="14648" y="12488"/>
                  </a:cubicBezTo>
                  <a:cubicBezTo>
                    <a:pt x="14177" y="12200"/>
                    <a:pt x="13521" y="12092"/>
                    <a:pt x="12798" y="12092"/>
                  </a:cubicBezTo>
                  <a:cubicBezTo>
                    <a:pt x="10562" y="12092"/>
                    <a:pt x="7689" y="13131"/>
                    <a:pt x="7689" y="13131"/>
                  </a:cubicBezTo>
                  <a:cubicBezTo>
                    <a:pt x="7689" y="13131"/>
                    <a:pt x="11182" y="3359"/>
                    <a:pt x="45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14692550" y="-3942587"/>
              <a:ext cx="1340600" cy="1582625"/>
            </a:xfrm>
            <a:custGeom>
              <a:rect b="b" l="l" r="r" t="t"/>
              <a:pathLst>
                <a:path extrusionOk="0" h="63305" w="53624">
                  <a:moveTo>
                    <a:pt x="26574" y="1"/>
                  </a:moveTo>
                  <a:cubicBezTo>
                    <a:pt x="24905" y="1"/>
                    <a:pt x="14825" y="367"/>
                    <a:pt x="7847" y="8940"/>
                  </a:cubicBezTo>
                  <a:cubicBezTo>
                    <a:pt x="218" y="18315"/>
                    <a:pt x="1" y="48504"/>
                    <a:pt x="5885" y="55208"/>
                  </a:cubicBezTo>
                  <a:cubicBezTo>
                    <a:pt x="11770" y="61910"/>
                    <a:pt x="18529" y="63305"/>
                    <a:pt x="26812" y="63305"/>
                  </a:cubicBezTo>
                  <a:cubicBezTo>
                    <a:pt x="35096" y="63305"/>
                    <a:pt x="41855" y="61910"/>
                    <a:pt x="47739" y="55207"/>
                  </a:cubicBezTo>
                  <a:cubicBezTo>
                    <a:pt x="53624" y="48504"/>
                    <a:pt x="53407" y="18314"/>
                    <a:pt x="45778" y="8940"/>
                  </a:cubicBezTo>
                  <a:cubicBezTo>
                    <a:pt x="38800" y="367"/>
                    <a:pt x="28720" y="1"/>
                    <a:pt x="27050" y="1"/>
                  </a:cubicBezTo>
                  <a:cubicBezTo>
                    <a:pt x="26895" y="1"/>
                    <a:pt x="26812" y="4"/>
                    <a:pt x="26812" y="4"/>
                  </a:cubicBezTo>
                  <a:cubicBezTo>
                    <a:pt x="26812" y="4"/>
                    <a:pt x="26730" y="1"/>
                    <a:pt x="265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15081750" y="-3704912"/>
              <a:ext cx="562200" cy="562225"/>
            </a:xfrm>
            <a:custGeom>
              <a:rect b="b" l="l" r="r" t="t"/>
              <a:pathLst>
                <a:path extrusionOk="0" h="22489" w="22488">
                  <a:moveTo>
                    <a:pt x="11243" y="1"/>
                  </a:moveTo>
                  <a:cubicBezTo>
                    <a:pt x="5034" y="1"/>
                    <a:pt x="1" y="5034"/>
                    <a:pt x="1" y="11243"/>
                  </a:cubicBezTo>
                  <a:cubicBezTo>
                    <a:pt x="1" y="17453"/>
                    <a:pt x="5032" y="22488"/>
                    <a:pt x="11243" y="22488"/>
                  </a:cubicBezTo>
                  <a:cubicBezTo>
                    <a:pt x="17455" y="22488"/>
                    <a:pt x="22488" y="17453"/>
                    <a:pt x="22488" y="11243"/>
                  </a:cubicBezTo>
                  <a:cubicBezTo>
                    <a:pt x="22488" y="5034"/>
                    <a:pt x="17453" y="1"/>
                    <a:pt x="112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15173125" y="-3613512"/>
              <a:ext cx="379425" cy="379400"/>
            </a:xfrm>
            <a:custGeom>
              <a:rect b="b" l="l" r="r" t="t"/>
              <a:pathLst>
                <a:path extrusionOk="0" h="15176" w="15177">
                  <a:moveTo>
                    <a:pt x="7588" y="0"/>
                  </a:moveTo>
                  <a:cubicBezTo>
                    <a:pt x="3397" y="0"/>
                    <a:pt x="1" y="3398"/>
                    <a:pt x="1" y="7587"/>
                  </a:cubicBezTo>
                  <a:cubicBezTo>
                    <a:pt x="1" y="11778"/>
                    <a:pt x="3397" y="15176"/>
                    <a:pt x="7588" y="15176"/>
                  </a:cubicBezTo>
                  <a:cubicBezTo>
                    <a:pt x="11779" y="15176"/>
                    <a:pt x="15176" y="11778"/>
                    <a:pt x="15176" y="7587"/>
                  </a:cubicBezTo>
                  <a:cubicBezTo>
                    <a:pt x="15176" y="3398"/>
                    <a:pt x="11779" y="0"/>
                    <a:pt x="75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15253325" y="-3533362"/>
              <a:ext cx="219050" cy="219100"/>
            </a:xfrm>
            <a:custGeom>
              <a:rect b="b" l="l" r="r" t="t"/>
              <a:pathLst>
                <a:path extrusionOk="0" h="8764" w="8762">
                  <a:moveTo>
                    <a:pt x="4380" y="1"/>
                  </a:moveTo>
                  <a:cubicBezTo>
                    <a:pt x="1962" y="1"/>
                    <a:pt x="1" y="1962"/>
                    <a:pt x="1" y="4381"/>
                  </a:cubicBezTo>
                  <a:cubicBezTo>
                    <a:pt x="1" y="6802"/>
                    <a:pt x="1959" y="8763"/>
                    <a:pt x="4380" y="8763"/>
                  </a:cubicBezTo>
                  <a:cubicBezTo>
                    <a:pt x="6802" y="8763"/>
                    <a:pt x="8762" y="6802"/>
                    <a:pt x="8762" y="4381"/>
                  </a:cubicBezTo>
                  <a:cubicBezTo>
                    <a:pt x="8762" y="1962"/>
                    <a:pt x="6797" y="1"/>
                    <a:pt x="43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15401975" y="-3578637"/>
              <a:ext cx="140800" cy="140800"/>
            </a:xfrm>
            <a:custGeom>
              <a:rect b="b" l="l" r="r" t="t"/>
              <a:pathLst>
                <a:path extrusionOk="0" h="5632" w="5632">
                  <a:moveTo>
                    <a:pt x="2816" y="1"/>
                  </a:moveTo>
                  <a:cubicBezTo>
                    <a:pt x="1260" y="1"/>
                    <a:pt x="0" y="1261"/>
                    <a:pt x="0" y="2818"/>
                  </a:cubicBezTo>
                  <a:cubicBezTo>
                    <a:pt x="0" y="4371"/>
                    <a:pt x="1261" y="5632"/>
                    <a:pt x="2816" y="5632"/>
                  </a:cubicBezTo>
                  <a:cubicBezTo>
                    <a:pt x="4371" y="5632"/>
                    <a:pt x="5631" y="4372"/>
                    <a:pt x="5631" y="2818"/>
                  </a:cubicBezTo>
                  <a:cubicBezTo>
                    <a:pt x="5631" y="1261"/>
                    <a:pt x="4371" y="1"/>
                    <a:pt x="28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p:nvPr/>
          </p:nvSpPr>
          <p:spPr>
            <a:xfrm>
              <a:off x="15033475" y="-3097187"/>
              <a:ext cx="184625" cy="171875"/>
            </a:xfrm>
            <a:custGeom>
              <a:rect b="b" l="l" r="r" t="t"/>
              <a:pathLst>
                <a:path extrusionOk="0" h="6875" w="7385">
                  <a:moveTo>
                    <a:pt x="3042" y="0"/>
                  </a:moveTo>
                  <a:cubicBezTo>
                    <a:pt x="2274" y="0"/>
                    <a:pt x="1545" y="463"/>
                    <a:pt x="1247" y="1218"/>
                  </a:cubicBezTo>
                  <a:lnTo>
                    <a:pt x="390" y="3383"/>
                  </a:lnTo>
                  <a:cubicBezTo>
                    <a:pt x="0" y="4368"/>
                    <a:pt x="488" y="5494"/>
                    <a:pt x="1474" y="5884"/>
                  </a:cubicBezTo>
                  <a:lnTo>
                    <a:pt x="3640" y="6741"/>
                  </a:lnTo>
                  <a:cubicBezTo>
                    <a:pt x="3870" y="6832"/>
                    <a:pt x="4108" y="6875"/>
                    <a:pt x="4342" y="6875"/>
                  </a:cubicBezTo>
                  <a:cubicBezTo>
                    <a:pt x="5110" y="6875"/>
                    <a:pt x="5840" y="6412"/>
                    <a:pt x="6140" y="5658"/>
                  </a:cubicBezTo>
                  <a:lnTo>
                    <a:pt x="6995" y="3492"/>
                  </a:lnTo>
                  <a:cubicBezTo>
                    <a:pt x="7385" y="2506"/>
                    <a:pt x="6898" y="1381"/>
                    <a:pt x="5914" y="991"/>
                  </a:cubicBezTo>
                  <a:lnTo>
                    <a:pt x="3747" y="135"/>
                  </a:lnTo>
                  <a:cubicBezTo>
                    <a:pt x="3516" y="43"/>
                    <a:pt x="3277" y="0"/>
                    <a:pt x="3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2"/>
            <p:cNvSpPr/>
            <p:nvPr/>
          </p:nvSpPr>
          <p:spPr>
            <a:xfrm>
              <a:off x="15500225" y="-3097187"/>
              <a:ext cx="184675" cy="171875"/>
            </a:xfrm>
            <a:custGeom>
              <a:rect b="b" l="l" r="r" t="t"/>
              <a:pathLst>
                <a:path extrusionOk="0" h="6875" w="7387">
                  <a:moveTo>
                    <a:pt x="4344" y="0"/>
                  </a:moveTo>
                  <a:cubicBezTo>
                    <a:pt x="4109" y="0"/>
                    <a:pt x="3870" y="43"/>
                    <a:pt x="3640" y="135"/>
                  </a:cubicBezTo>
                  <a:lnTo>
                    <a:pt x="1473" y="991"/>
                  </a:lnTo>
                  <a:cubicBezTo>
                    <a:pt x="488" y="1381"/>
                    <a:pt x="0" y="2506"/>
                    <a:pt x="390" y="3492"/>
                  </a:cubicBezTo>
                  <a:lnTo>
                    <a:pt x="1247" y="5658"/>
                  </a:lnTo>
                  <a:cubicBezTo>
                    <a:pt x="1545" y="6412"/>
                    <a:pt x="2275" y="6875"/>
                    <a:pt x="3044" y="6875"/>
                  </a:cubicBezTo>
                  <a:cubicBezTo>
                    <a:pt x="3278" y="6875"/>
                    <a:pt x="3516" y="6832"/>
                    <a:pt x="3747" y="6741"/>
                  </a:cubicBezTo>
                  <a:lnTo>
                    <a:pt x="5913" y="5884"/>
                  </a:lnTo>
                  <a:cubicBezTo>
                    <a:pt x="6898" y="5494"/>
                    <a:pt x="7386" y="4368"/>
                    <a:pt x="6995" y="3383"/>
                  </a:cubicBezTo>
                  <a:lnTo>
                    <a:pt x="6140" y="1218"/>
                  </a:lnTo>
                  <a:cubicBezTo>
                    <a:pt x="5841" y="463"/>
                    <a:pt x="5111" y="0"/>
                    <a:pt x="43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p:nvPr/>
          </p:nvSpPr>
          <p:spPr>
            <a:xfrm>
              <a:off x="14898100" y="-3202687"/>
              <a:ext cx="924325" cy="211025"/>
            </a:xfrm>
            <a:custGeom>
              <a:rect b="b" l="l" r="r" t="t"/>
              <a:pathLst>
                <a:path extrusionOk="0" h="8441" w="36973">
                  <a:moveTo>
                    <a:pt x="1865" y="1"/>
                  </a:moveTo>
                  <a:cubicBezTo>
                    <a:pt x="869" y="1"/>
                    <a:pt x="0" y="1219"/>
                    <a:pt x="952" y="1994"/>
                  </a:cubicBezTo>
                  <a:cubicBezTo>
                    <a:pt x="4220" y="4653"/>
                    <a:pt x="8244" y="6451"/>
                    <a:pt x="12277" y="7560"/>
                  </a:cubicBezTo>
                  <a:cubicBezTo>
                    <a:pt x="14451" y="8158"/>
                    <a:pt x="16615" y="8440"/>
                    <a:pt x="18745" y="8440"/>
                  </a:cubicBezTo>
                  <a:cubicBezTo>
                    <a:pt x="24986" y="8440"/>
                    <a:pt x="30936" y="6015"/>
                    <a:pt x="36008" y="1994"/>
                  </a:cubicBezTo>
                  <a:cubicBezTo>
                    <a:pt x="36972" y="1230"/>
                    <a:pt x="36096" y="9"/>
                    <a:pt x="35091" y="9"/>
                  </a:cubicBezTo>
                  <a:cubicBezTo>
                    <a:pt x="34827" y="9"/>
                    <a:pt x="34555" y="93"/>
                    <a:pt x="34304" y="292"/>
                  </a:cubicBezTo>
                  <a:cubicBezTo>
                    <a:pt x="29636" y="3993"/>
                    <a:pt x="24000" y="5872"/>
                    <a:pt x="18375" y="5872"/>
                  </a:cubicBezTo>
                  <a:cubicBezTo>
                    <a:pt x="12806" y="5872"/>
                    <a:pt x="7249" y="4030"/>
                    <a:pt x="2656" y="292"/>
                  </a:cubicBezTo>
                  <a:cubicBezTo>
                    <a:pt x="2405" y="87"/>
                    <a:pt x="2131" y="1"/>
                    <a:pt x="18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986100" y="100975"/>
            <a:ext cx="7171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McLaren"/>
                <a:ea typeface="McLaren"/>
                <a:cs typeface="McLaren"/>
                <a:sym typeface="McLaren"/>
              </a:rPr>
              <a:t>What is Bullying?</a:t>
            </a:r>
            <a:endParaRPr sz="3600">
              <a:latin typeface="McLaren"/>
              <a:ea typeface="McLaren"/>
              <a:cs typeface="McLaren"/>
              <a:sym typeface="McLaren"/>
            </a:endParaRPr>
          </a:p>
        </p:txBody>
      </p:sp>
      <p:pic>
        <p:nvPicPr>
          <p:cNvPr id="201" name="Google Shape;201;p23" title="Brainpopjr bullying">
            <a:hlinkClick r:id="rId3"/>
          </p:cNvPr>
          <p:cNvPicPr preferRelativeResize="0"/>
          <p:nvPr/>
        </p:nvPicPr>
        <p:blipFill>
          <a:blip r:embed="rId4">
            <a:alphaModFix/>
          </a:blip>
          <a:stretch>
            <a:fillRect/>
          </a:stretch>
        </p:blipFill>
        <p:spPr>
          <a:xfrm>
            <a:off x="1704200" y="841800"/>
            <a:ext cx="5735600" cy="4301700"/>
          </a:xfrm>
          <a:prstGeom prst="rect">
            <a:avLst/>
          </a:prstGeom>
          <a:noFill/>
          <a:ln>
            <a:noFill/>
          </a:ln>
        </p:spPr>
      </p:pic>
      <p:grpSp>
        <p:nvGrpSpPr>
          <p:cNvPr id="202" name="Google Shape;202;p23"/>
          <p:cNvGrpSpPr/>
          <p:nvPr/>
        </p:nvGrpSpPr>
        <p:grpSpPr>
          <a:xfrm>
            <a:off x="106013" y="1549793"/>
            <a:ext cx="1472129" cy="2043901"/>
            <a:chOff x="12073175" y="-1524812"/>
            <a:chExt cx="2021600" cy="2595100"/>
          </a:xfrm>
        </p:grpSpPr>
        <p:sp>
          <p:nvSpPr>
            <p:cNvPr id="203" name="Google Shape;203;p23"/>
            <p:cNvSpPr/>
            <p:nvPr/>
          </p:nvSpPr>
          <p:spPr>
            <a:xfrm>
              <a:off x="13749925" y="-807212"/>
              <a:ext cx="344850" cy="411600"/>
            </a:xfrm>
            <a:custGeom>
              <a:rect b="b" l="l" r="r" t="t"/>
              <a:pathLst>
                <a:path extrusionOk="0" h="16464" w="13794">
                  <a:moveTo>
                    <a:pt x="8177" y="0"/>
                  </a:moveTo>
                  <a:cubicBezTo>
                    <a:pt x="4894" y="0"/>
                    <a:pt x="6094" y="5872"/>
                    <a:pt x="4704" y="8418"/>
                  </a:cubicBezTo>
                  <a:cubicBezTo>
                    <a:pt x="3504" y="10618"/>
                    <a:pt x="869" y="10768"/>
                    <a:pt x="172" y="10768"/>
                  </a:cubicBezTo>
                  <a:cubicBezTo>
                    <a:pt x="62" y="10768"/>
                    <a:pt x="1" y="10765"/>
                    <a:pt x="1" y="10765"/>
                  </a:cubicBezTo>
                  <a:lnTo>
                    <a:pt x="1" y="10765"/>
                  </a:lnTo>
                  <a:cubicBezTo>
                    <a:pt x="338" y="12390"/>
                    <a:pt x="371" y="16409"/>
                    <a:pt x="371" y="16409"/>
                  </a:cubicBezTo>
                  <a:cubicBezTo>
                    <a:pt x="802" y="16446"/>
                    <a:pt x="1218" y="16464"/>
                    <a:pt x="1619" y="16464"/>
                  </a:cubicBezTo>
                  <a:cubicBezTo>
                    <a:pt x="13793" y="16464"/>
                    <a:pt x="12587" y="0"/>
                    <a:pt x="8177" y="0"/>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12073175" y="-807212"/>
              <a:ext cx="343200" cy="411600"/>
            </a:xfrm>
            <a:custGeom>
              <a:rect b="b" l="l" r="r" t="t"/>
              <a:pathLst>
                <a:path extrusionOk="0" h="16464" w="13728">
                  <a:moveTo>
                    <a:pt x="5616" y="0"/>
                  </a:moveTo>
                  <a:cubicBezTo>
                    <a:pt x="1206" y="0"/>
                    <a:pt x="0" y="16464"/>
                    <a:pt x="12174" y="16464"/>
                  </a:cubicBezTo>
                  <a:cubicBezTo>
                    <a:pt x="12575" y="16464"/>
                    <a:pt x="12991" y="16446"/>
                    <a:pt x="13422" y="16409"/>
                  </a:cubicBezTo>
                  <a:cubicBezTo>
                    <a:pt x="13422" y="16409"/>
                    <a:pt x="13390" y="12390"/>
                    <a:pt x="13727" y="10765"/>
                  </a:cubicBezTo>
                  <a:lnTo>
                    <a:pt x="13727" y="10765"/>
                  </a:lnTo>
                  <a:cubicBezTo>
                    <a:pt x="13727" y="10765"/>
                    <a:pt x="13667" y="10768"/>
                    <a:pt x="13559" y="10768"/>
                  </a:cubicBezTo>
                  <a:cubicBezTo>
                    <a:pt x="12875" y="10768"/>
                    <a:pt x="10289" y="10618"/>
                    <a:pt x="9089" y="8418"/>
                  </a:cubicBezTo>
                  <a:cubicBezTo>
                    <a:pt x="7701" y="5872"/>
                    <a:pt x="8899" y="0"/>
                    <a:pt x="5616" y="0"/>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12393700" y="152363"/>
              <a:ext cx="497700" cy="917925"/>
            </a:xfrm>
            <a:custGeom>
              <a:rect b="b" l="l" r="r" t="t"/>
              <a:pathLst>
                <a:path extrusionOk="0" h="36717" w="19908">
                  <a:moveTo>
                    <a:pt x="15343" y="1"/>
                  </a:moveTo>
                  <a:cubicBezTo>
                    <a:pt x="5505" y="8066"/>
                    <a:pt x="10419" y="32322"/>
                    <a:pt x="10419" y="32322"/>
                  </a:cubicBezTo>
                  <a:cubicBezTo>
                    <a:pt x="10419" y="32322"/>
                    <a:pt x="7723" y="31679"/>
                    <a:pt x="5424" y="31679"/>
                  </a:cubicBezTo>
                  <a:cubicBezTo>
                    <a:pt x="4380" y="31679"/>
                    <a:pt x="3418" y="31812"/>
                    <a:pt x="2827" y="32198"/>
                  </a:cubicBezTo>
                  <a:cubicBezTo>
                    <a:pt x="1" y="34045"/>
                    <a:pt x="2262" y="36717"/>
                    <a:pt x="7737" y="36717"/>
                  </a:cubicBezTo>
                  <a:cubicBezTo>
                    <a:pt x="7880" y="36717"/>
                    <a:pt x="8024" y="36715"/>
                    <a:pt x="8170" y="36711"/>
                  </a:cubicBezTo>
                  <a:cubicBezTo>
                    <a:pt x="12710" y="36598"/>
                    <a:pt x="15986" y="35642"/>
                    <a:pt x="15986" y="35642"/>
                  </a:cubicBezTo>
                  <a:cubicBezTo>
                    <a:pt x="9742" y="11680"/>
                    <a:pt x="19908" y="880"/>
                    <a:pt x="19908" y="880"/>
                  </a:cubicBezTo>
                  <a:cubicBezTo>
                    <a:pt x="18716" y="761"/>
                    <a:pt x="15343" y="1"/>
                    <a:pt x="15343"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a:off x="13276525" y="152363"/>
              <a:ext cx="497650" cy="917925"/>
            </a:xfrm>
            <a:custGeom>
              <a:rect b="b" l="l" r="r" t="t"/>
              <a:pathLst>
                <a:path extrusionOk="0" h="36717" w="19906">
                  <a:moveTo>
                    <a:pt x="4565" y="1"/>
                  </a:moveTo>
                  <a:cubicBezTo>
                    <a:pt x="4565" y="1"/>
                    <a:pt x="1190" y="761"/>
                    <a:pt x="0" y="880"/>
                  </a:cubicBezTo>
                  <a:cubicBezTo>
                    <a:pt x="0" y="880"/>
                    <a:pt x="10164" y="11680"/>
                    <a:pt x="3922" y="35642"/>
                  </a:cubicBezTo>
                  <a:cubicBezTo>
                    <a:pt x="3922" y="35642"/>
                    <a:pt x="7197" y="36598"/>
                    <a:pt x="11736" y="36711"/>
                  </a:cubicBezTo>
                  <a:cubicBezTo>
                    <a:pt x="11883" y="36715"/>
                    <a:pt x="12027" y="36717"/>
                    <a:pt x="12169" y="36717"/>
                  </a:cubicBezTo>
                  <a:cubicBezTo>
                    <a:pt x="17646" y="36717"/>
                    <a:pt x="19906" y="34045"/>
                    <a:pt x="17079" y="32198"/>
                  </a:cubicBezTo>
                  <a:cubicBezTo>
                    <a:pt x="16489" y="31812"/>
                    <a:pt x="15527" y="31679"/>
                    <a:pt x="14483" y="31679"/>
                  </a:cubicBezTo>
                  <a:cubicBezTo>
                    <a:pt x="12184" y="31679"/>
                    <a:pt x="9488" y="32322"/>
                    <a:pt x="9488" y="32322"/>
                  </a:cubicBezTo>
                  <a:cubicBezTo>
                    <a:pt x="9488" y="32322"/>
                    <a:pt x="14401" y="8066"/>
                    <a:pt x="4565"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a:off x="12375850" y="-1047612"/>
              <a:ext cx="1416275" cy="1309050"/>
            </a:xfrm>
            <a:custGeom>
              <a:rect b="b" l="l" r="r" t="t"/>
              <a:pathLst>
                <a:path extrusionOk="0" h="52362" w="56651">
                  <a:moveTo>
                    <a:pt x="28325" y="1"/>
                  </a:moveTo>
                  <a:cubicBezTo>
                    <a:pt x="12681" y="1"/>
                    <a:pt x="0" y="11721"/>
                    <a:pt x="0" y="26181"/>
                  </a:cubicBezTo>
                  <a:cubicBezTo>
                    <a:pt x="0" y="40640"/>
                    <a:pt x="12680" y="52362"/>
                    <a:pt x="28325" y="52362"/>
                  </a:cubicBezTo>
                  <a:cubicBezTo>
                    <a:pt x="43969" y="52362"/>
                    <a:pt x="56650" y="40639"/>
                    <a:pt x="56650" y="26181"/>
                  </a:cubicBezTo>
                  <a:cubicBezTo>
                    <a:pt x="56650" y="11722"/>
                    <a:pt x="43968" y="1"/>
                    <a:pt x="28325" y="1"/>
                  </a:cubicBezTo>
                  <a:close/>
                </a:path>
              </a:pathLst>
            </a:custGeom>
            <a:solidFill>
              <a:srgbClr val="8E66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p:nvPr/>
          </p:nvSpPr>
          <p:spPr>
            <a:xfrm>
              <a:off x="13312775" y="-1251862"/>
              <a:ext cx="186950" cy="348675"/>
            </a:xfrm>
            <a:custGeom>
              <a:rect b="b" l="l" r="r" t="t"/>
              <a:pathLst>
                <a:path extrusionOk="0" h="13947" w="7478">
                  <a:moveTo>
                    <a:pt x="4478" y="0"/>
                  </a:moveTo>
                  <a:lnTo>
                    <a:pt x="1" y="9637"/>
                  </a:lnTo>
                  <a:lnTo>
                    <a:pt x="5566" y="13947"/>
                  </a:lnTo>
                  <a:lnTo>
                    <a:pt x="7478" y="1442"/>
                  </a:lnTo>
                  <a:lnTo>
                    <a:pt x="4478" y="0"/>
                  </a:lnTo>
                  <a:close/>
                </a:path>
              </a:pathLst>
            </a:custGeom>
            <a:solidFill>
              <a:srgbClr val="8E66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a:off x="13260750" y="-1524812"/>
              <a:ext cx="478025" cy="478000"/>
            </a:xfrm>
            <a:custGeom>
              <a:rect b="b" l="l" r="r" t="t"/>
              <a:pathLst>
                <a:path extrusionOk="0" h="19120" w="19121">
                  <a:moveTo>
                    <a:pt x="9560" y="0"/>
                  </a:moveTo>
                  <a:cubicBezTo>
                    <a:pt x="4281" y="0"/>
                    <a:pt x="0" y="4281"/>
                    <a:pt x="0" y="9561"/>
                  </a:cubicBezTo>
                  <a:cubicBezTo>
                    <a:pt x="0" y="14839"/>
                    <a:pt x="4279" y="19119"/>
                    <a:pt x="9560" y="19119"/>
                  </a:cubicBezTo>
                  <a:cubicBezTo>
                    <a:pt x="14841" y="19119"/>
                    <a:pt x="19120" y="14839"/>
                    <a:pt x="19120" y="9561"/>
                  </a:cubicBezTo>
                  <a:cubicBezTo>
                    <a:pt x="19120" y="4281"/>
                    <a:pt x="14838" y="0"/>
                    <a:pt x="9560" y="0"/>
                  </a:cubicBezTo>
                  <a:close/>
                </a:path>
              </a:pathLst>
            </a:custGeom>
            <a:solidFill>
              <a:srgbClr val="8E66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a:off x="13341750" y="-1443787"/>
              <a:ext cx="315950" cy="315975"/>
            </a:xfrm>
            <a:custGeom>
              <a:rect b="b" l="l" r="r" t="t"/>
              <a:pathLst>
                <a:path extrusionOk="0" h="12639" w="12638">
                  <a:moveTo>
                    <a:pt x="6319" y="1"/>
                  </a:moveTo>
                  <a:cubicBezTo>
                    <a:pt x="2830" y="1"/>
                    <a:pt x="0" y="2829"/>
                    <a:pt x="0" y="6320"/>
                  </a:cubicBezTo>
                  <a:cubicBezTo>
                    <a:pt x="0" y="9808"/>
                    <a:pt x="2829" y="12639"/>
                    <a:pt x="6319" y="12639"/>
                  </a:cubicBezTo>
                  <a:cubicBezTo>
                    <a:pt x="9811" y="12639"/>
                    <a:pt x="12638" y="9808"/>
                    <a:pt x="12638" y="6320"/>
                  </a:cubicBezTo>
                  <a:cubicBezTo>
                    <a:pt x="12638" y="2829"/>
                    <a:pt x="9809" y="1"/>
                    <a:pt x="63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a:off x="13393125" y="-1392437"/>
              <a:ext cx="213225" cy="213275"/>
            </a:xfrm>
            <a:custGeom>
              <a:rect b="b" l="l" r="r" t="t"/>
              <a:pathLst>
                <a:path extrusionOk="0" h="8531" w="8529">
                  <a:moveTo>
                    <a:pt x="4265" y="1"/>
                  </a:moveTo>
                  <a:cubicBezTo>
                    <a:pt x="1910" y="1"/>
                    <a:pt x="1" y="1910"/>
                    <a:pt x="1" y="4266"/>
                  </a:cubicBezTo>
                  <a:cubicBezTo>
                    <a:pt x="1" y="6621"/>
                    <a:pt x="1910" y="8530"/>
                    <a:pt x="4265" y="8530"/>
                  </a:cubicBezTo>
                  <a:cubicBezTo>
                    <a:pt x="6621" y="8530"/>
                    <a:pt x="8529" y="6621"/>
                    <a:pt x="8529" y="4266"/>
                  </a:cubicBezTo>
                  <a:cubicBezTo>
                    <a:pt x="8529" y="1910"/>
                    <a:pt x="6619" y="1"/>
                    <a:pt x="4265"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13438175" y="-1347337"/>
              <a:ext cx="127900" cy="123050"/>
            </a:xfrm>
            <a:custGeom>
              <a:rect b="b" l="l" r="r" t="t"/>
              <a:pathLst>
                <a:path extrusionOk="0" h="4922" w="5116">
                  <a:moveTo>
                    <a:pt x="2463" y="1"/>
                  </a:moveTo>
                  <a:cubicBezTo>
                    <a:pt x="1103" y="1"/>
                    <a:pt x="1" y="1102"/>
                    <a:pt x="1" y="2462"/>
                  </a:cubicBezTo>
                  <a:cubicBezTo>
                    <a:pt x="1" y="3456"/>
                    <a:pt x="600" y="4354"/>
                    <a:pt x="1519" y="4734"/>
                  </a:cubicBezTo>
                  <a:cubicBezTo>
                    <a:pt x="1824" y="4861"/>
                    <a:pt x="2144" y="4922"/>
                    <a:pt x="2461" y="4922"/>
                  </a:cubicBezTo>
                  <a:cubicBezTo>
                    <a:pt x="3101" y="4922"/>
                    <a:pt x="3730" y="4672"/>
                    <a:pt x="4201" y="4202"/>
                  </a:cubicBezTo>
                  <a:cubicBezTo>
                    <a:pt x="4904" y="3498"/>
                    <a:pt x="5115" y="2440"/>
                    <a:pt x="4735" y="1521"/>
                  </a:cubicBezTo>
                  <a:cubicBezTo>
                    <a:pt x="4355" y="600"/>
                    <a:pt x="3458" y="1"/>
                    <a:pt x="2463" y="1"/>
                  </a:cubicBezTo>
                  <a:close/>
                </a:path>
              </a:pathLst>
            </a:custGeom>
            <a:solidFill>
              <a:srgbClr val="894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13398600" y="-1372812"/>
              <a:ext cx="82275" cy="79150"/>
            </a:xfrm>
            <a:custGeom>
              <a:rect b="b" l="l" r="r" t="t"/>
              <a:pathLst>
                <a:path extrusionOk="0" h="3166" w="3291">
                  <a:moveTo>
                    <a:pt x="1584" y="1"/>
                  </a:moveTo>
                  <a:cubicBezTo>
                    <a:pt x="710" y="1"/>
                    <a:pt x="0" y="708"/>
                    <a:pt x="2" y="1583"/>
                  </a:cubicBezTo>
                  <a:cubicBezTo>
                    <a:pt x="2" y="2223"/>
                    <a:pt x="387" y="2800"/>
                    <a:pt x="979" y="3045"/>
                  </a:cubicBezTo>
                  <a:cubicBezTo>
                    <a:pt x="1174" y="3126"/>
                    <a:pt x="1379" y="3165"/>
                    <a:pt x="1583" y="3165"/>
                  </a:cubicBezTo>
                  <a:cubicBezTo>
                    <a:pt x="1995" y="3165"/>
                    <a:pt x="2400" y="3004"/>
                    <a:pt x="2703" y="2702"/>
                  </a:cubicBezTo>
                  <a:cubicBezTo>
                    <a:pt x="3155" y="2249"/>
                    <a:pt x="3291" y="1568"/>
                    <a:pt x="3046" y="976"/>
                  </a:cubicBezTo>
                  <a:cubicBezTo>
                    <a:pt x="2800" y="386"/>
                    <a:pt x="2224" y="1"/>
                    <a:pt x="15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12668200" y="-1251862"/>
              <a:ext cx="186950" cy="348675"/>
            </a:xfrm>
            <a:custGeom>
              <a:rect b="b" l="l" r="r" t="t"/>
              <a:pathLst>
                <a:path extrusionOk="0" h="13947" w="7478">
                  <a:moveTo>
                    <a:pt x="3000" y="0"/>
                  </a:moveTo>
                  <a:lnTo>
                    <a:pt x="0" y="1442"/>
                  </a:lnTo>
                  <a:lnTo>
                    <a:pt x="1913" y="13947"/>
                  </a:lnTo>
                  <a:lnTo>
                    <a:pt x="7477" y="9637"/>
                  </a:lnTo>
                  <a:lnTo>
                    <a:pt x="3000" y="0"/>
                  </a:lnTo>
                  <a:close/>
                </a:path>
              </a:pathLst>
            </a:custGeom>
            <a:solidFill>
              <a:srgbClr val="8E66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12429200" y="-1524812"/>
              <a:ext cx="478025" cy="478000"/>
            </a:xfrm>
            <a:custGeom>
              <a:rect b="b" l="l" r="r" t="t"/>
              <a:pathLst>
                <a:path extrusionOk="0" h="19120" w="19121">
                  <a:moveTo>
                    <a:pt x="9560" y="0"/>
                  </a:moveTo>
                  <a:cubicBezTo>
                    <a:pt x="4281" y="0"/>
                    <a:pt x="0" y="4281"/>
                    <a:pt x="0" y="9561"/>
                  </a:cubicBezTo>
                  <a:cubicBezTo>
                    <a:pt x="0" y="14839"/>
                    <a:pt x="4279" y="19119"/>
                    <a:pt x="9560" y="19119"/>
                  </a:cubicBezTo>
                  <a:cubicBezTo>
                    <a:pt x="14841" y="19119"/>
                    <a:pt x="19120" y="14839"/>
                    <a:pt x="19120" y="9561"/>
                  </a:cubicBezTo>
                  <a:cubicBezTo>
                    <a:pt x="19120" y="4281"/>
                    <a:pt x="14840" y="0"/>
                    <a:pt x="9560" y="0"/>
                  </a:cubicBezTo>
                  <a:close/>
                </a:path>
              </a:pathLst>
            </a:custGeom>
            <a:solidFill>
              <a:srgbClr val="8E66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a:off x="12510250" y="-1443787"/>
              <a:ext cx="315950" cy="315975"/>
            </a:xfrm>
            <a:custGeom>
              <a:rect b="b" l="l" r="r" t="t"/>
              <a:pathLst>
                <a:path extrusionOk="0" h="12639" w="12638">
                  <a:moveTo>
                    <a:pt x="6318" y="1"/>
                  </a:moveTo>
                  <a:cubicBezTo>
                    <a:pt x="2829" y="1"/>
                    <a:pt x="1" y="2829"/>
                    <a:pt x="1" y="6320"/>
                  </a:cubicBezTo>
                  <a:cubicBezTo>
                    <a:pt x="1" y="9808"/>
                    <a:pt x="2828" y="12639"/>
                    <a:pt x="6318" y="12639"/>
                  </a:cubicBezTo>
                  <a:cubicBezTo>
                    <a:pt x="9808" y="12639"/>
                    <a:pt x="12637" y="9808"/>
                    <a:pt x="12637" y="6320"/>
                  </a:cubicBezTo>
                  <a:cubicBezTo>
                    <a:pt x="12637" y="2829"/>
                    <a:pt x="9808" y="1"/>
                    <a:pt x="63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12561575" y="-1392437"/>
              <a:ext cx="213250" cy="213275"/>
            </a:xfrm>
            <a:custGeom>
              <a:rect b="b" l="l" r="r" t="t"/>
              <a:pathLst>
                <a:path extrusionOk="0" h="8531" w="8530">
                  <a:moveTo>
                    <a:pt x="4265" y="1"/>
                  </a:moveTo>
                  <a:cubicBezTo>
                    <a:pt x="1910" y="1"/>
                    <a:pt x="0" y="1910"/>
                    <a:pt x="0" y="4266"/>
                  </a:cubicBezTo>
                  <a:cubicBezTo>
                    <a:pt x="0" y="6621"/>
                    <a:pt x="1910" y="8530"/>
                    <a:pt x="4265" y="8530"/>
                  </a:cubicBezTo>
                  <a:cubicBezTo>
                    <a:pt x="6620" y="8530"/>
                    <a:pt x="8530" y="6621"/>
                    <a:pt x="8530" y="4266"/>
                  </a:cubicBezTo>
                  <a:cubicBezTo>
                    <a:pt x="8530" y="1910"/>
                    <a:pt x="6620" y="1"/>
                    <a:pt x="4265"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12601850" y="-1347337"/>
              <a:ext cx="127925" cy="123050"/>
            </a:xfrm>
            <a:custGeom>
              <a:rect b="b" l="l" r="r" t="t"/>
              <a:pathLst>
                <a:path extrusionOk="0" h="4922" w="5117">
                  <a:moveTo>
                    <a:pt x="2654" y="1"/>
                  </a:moveTo>
                  <a:cubicBezTo>
                    <a:pt x="1658" y="1"/>
                    <a:pt x="762" y="600"/>
                    <a:pt x="381" y="1521"/>
                  </a:cubicBezTo>
                  <a:cubicBezTo>
                    <a:pt x="1" y="2440"/>
                    <a:pt x="212" y="3498"/>
                    <a:pt x="916" y="4202"/>
                  </a:cubicBezTo>
                  <a:cubicBezTo>
                    <a:pt x="1386" y="4672"/>
                    <a:pt x="2015" y="4922"/>
                    <a:pt x="2656" y="4922"/>
                  </a:cubicBezTo>
                  <a:cubicBezTo>
                    <a:pt x="2973" y="4922"/>
                    <a:pt x="3293" y="4861"/>
                    <a:pt x="3598" y="4734"/>
                  </a:cubicBezTo>
                  <a:cubicBezTo>
                    <a:pt x="4517" y="4354"/>
                    <a:pt x="5117" y="3456"/>
                    <a:pt x="5117" y="2462"/>
                  </a:cubicBezTo>
                  <a:cubicBezTo>
                    <a:pt x="5115" y="1102"/>
                    <a:pt x="4014" y="1"/>
                    <a:pt x="2654" y="1"/>
                  </a:cubicBezTo>
                  <a:close/>
                </a:path>
              </a:pathLst>
            </a:custGeom>
            <a:solidFill>
              <a:srgbClr val="894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12687075" y="-1372812"/>
              <a:ext cx="82250" cy="79150"/>
            </a:xfrm>
            <a:custGeom>
              <a:rect b="b" l="l" r="r" t="t"/>
              <a:pathLst>
                <a:path extrusionOk="0" h="3166" w="3290">
                  <a:moveTo>
                    <a:pt x="1708" y="1"/>
                  </a:moveTo>
                  <a:cubicBezTo>
                    <a:pt x="1068" y="1"/>
                    <a:pt x="490" y="386"/>
                    <a:pt x="246" y="976"/>
                  </a:cubicBezTo>
                  <a:cubicBezTo>
                    <a:pt x="1" y="1568"/>
                    <a:pt x="135" y="2249"/>
                    <a:pt x="587" y="2702"/>
                  </a:cubicBezTo>
                  <a:cubicBezTo>
                    <a:pt x="890" y="3004"/>
                    <a:pt x="1296" y="3165"/>
                    <a:pt x="1708" y="3165"/>
                  </a:cubicBezTo>
                  <a:cubicBezTo>
                    <a:pt x="1912" y="3165"/>
                    <a:pt x="2117" y="3126"/>
                    <a:pt x="2313" y="3045"/>
                  </a:cubicBezTo>
                  <a:cubicBezTo>
                    <a:pt x="2903" y="2800"/>
                    <a:pt x="3288" y="2223"/>
                    <a:pt x="3290" y="1583"/>
                  </a:cubicBezTo>
                  <a:cubicBezTo>
                    <a:pt x="3290" y="708"/>
                    <a:pt x="2581" y="1"/>
                    <a:pt x="17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12642900" y="-742612"/>
              <a:ext cx="882175" cy="346875"/>
            </a:xfrm>
            <a:custGeom>
              <a:rect b="b" l="l" r="r" t="t"/>
              <a:pathLst>
                <a:path extrusionOk="0" h="13875" w="35287">
                  <a:moveTo>
                    <a:pt x="17643" y="0"/>
                  </a:moveTo>
                  <a:cubicBezTo>
                    <a:pt x="17643" y="0"/>
                    <a:pt x="4796" y="685"/>
                    <a:pt x="2399" y="4454"/>
                  </a:cubicBezTo>
                  <a:cubicBezTo>
                    <a:pt x="0" y="8223"/>
                    <a:pt x="7366" y="13874"/>
                    <a:pt x="17643" y="13874"/>
                  </a:cubicBezTo>
                  <a:cubicBezTo>
                    <a:pt x="27921" y="13874"/>
                    <a:pt x="35286" y="8223"/>
                    <a:pt x="32888" y="4454"/>
                  </a:cubicBezTo>
                  <a:cubicBezTo>
                    <a:pt x="30490" y="685"/>
                    <a:pt x="17643" y="0"/>
                    <a:pt x="17643" y="0"/>
                  </a:cubicBezTo>
                  <a:close/>
                </a:path>
              </a:pathLst>
            </a:custGeom>
            <a:solidFill>
              <a:srgbClr val="4D04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12557075" y="-414887"/>
              <a:ext cx="118775" cy="114275"/>
            </a:xfrm>
            <a:custGeom>
              <a:rect b="b" l="l" r="r" t="t"/>
              <a:pathLst>
                <a:path extrusionOk="0" h="4571" w="4751">
                  <a:moveTo>
                    <a:pt x="2465" y="1"/>
                  </a:moveTo>
                  <a:cubicBezTo>
                    <a:pt x="1541" y="1"/>
                    <a:pt x="707" y="558"/>
                    <a:pt x="354" y="1412"/>
                  </a:cubicBezTo>
                  <a:cubicBezTo>
                    <a:pt x="1" y="2265"/>
                    <a:pt x="196" y="3248"/>
                    <a:pt x="849" y="3902"/>
                  </a:cubicBezTo>
                  <a:cubicBezTo>
                    <a:pt x="1286" y="4339"/>
                    <a:pt x="1871" y="4571"/>
                    <a:pt x="2465" y="4571"/>
                  </a:cubicBezTo>
                  <a:cubicBezTo>
                    <a:pt x="2760" y="4571"/>
                    <a:pt x="3056" y="4514"/>
                    <a:pt x="3339" y="4397"/>
                  </a:cubicBezTo>
                  <a:cubicBezTo>
                    <a:pt x="4193" y="4044"/>
                    <a:pt x="4749" y="3210"/>
                    <a:pt x="4751" y="2287"/>
                  </a:cubicBezTo>
                  <a:cubicBezTo>
                    <a:pt x="4749" y="1024"/>
                    <a:pt x="3727" y="2"/>
                    <a:pt x="2465"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12482925" y="-240662"/>
              <a:ext cx="157350" cy="157350"/>
            </a:xfrm>
            <a:custGeom>
              <a:rect b="b" l="l" r="r" t="t"/>
              <a:pathLst>
                <a:path extrusionOk="0" h="6294" w="6294">
                  <a:moveTo>
                    <a:pt x="3148" y="1"/>
                  </a:moveTo>
                  <a:cubicBezTo>
                    <a:pt x="1411" y="1"/>
                    <a:pt x="1" y="1409"/>
                    <a:pt x="1" y="3146"/>
                  </a:cubicBezTo>
                  <a:cubicBezTo>
                    <a:pt x="1" y="4884"/>
                    <a:pt x="1411" y="6294"/>
                    <a:pt x="3148" y="6294"/>
                  </a:cubicBezTo>
                  <a:cubicBezTo>
                    <a:pt x="4885" y="6294"/>
                    <a:pt x="6294" y="4884"/>
                    <a:pt x="6294" y="3146"/>
                  </a:cubicBezTo>
                  <a:cubicBezTo>
                    <a:pt x="6294" y="1409"/>
                    <a:pt x="4885" y="1"/>
                    <a:pt x="3148"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p:nvPr/>
          </p:nvSpPr>
          <p:spPr>
            <a:xfrm>
              <a:off x="12724175" y="-342562"/>
              <a:ext cx="147500" cy="141900"/>
            </a:xfrm>
            <a:custGeom>
              <a:rect b="b" l="l" r="r" t="t"/>
              <a:pathLst>
                <a:path extrusionOk="0" h="5676" w="5900">
                  <a:moveTo>
                    <a:pt x="3059" y="0"/>
                  </a:moveTo>
                  <a:cubicBezTo>
                    <a:pt x="1912" y="0"/>
                    <a:pt x="879" y="692"/>
                    <a:pt x="439" y="1752"/>
                  </a:cubicBezTo>
                  <a:cubicBezTo>
                    <a:pt x="1" y="2811"/>
                    <a:pt x="242" y="4032"/>
                    <a:pt x="1055" y="4844"/>
                  </a:cubicBezTo>
                  <a:cubicBezTo>
                    <a:pt x="1597" y="5387"/>
                    <a:pt x="2323" y="5676"/>
                    <a:pt x="3061" y="5676"/>
                  </a:cubicBezTo>
                  <a:cubicBezTo>
                    <a:pt x="3427" y="5676"/>
                    <a:pt x="3796" y="5605"/>
                    <a:pt x="4147" y="5459"/>
                  </a:cubicBezTo>
                  <a:cubicBezTo>
                    <a:pt x="5208" y="5021"/>
                    <a:pt x="5900" y="3985"/>
                    <a:pt x="5900" y="2838"/>
                  </a:cubicBezTo>
                  <a:cubicBezTo>
                    <a:pt x="5900" y="1271"/>
                    <a:pt x="4629" y="0"/>
                    <a:pt x="3062" y="0"/>
                  </a:cubicBezTo>
                  <a:cubicBezTo>
                    <a:pt x="3061" y="0"/>
                    <a:pt x="3060" y="0"/>
                    <a:pt x="3059" y="0"/>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12658100" y="-39537"/>
              <a:ext cx="118750" cy="114225"/>
            </a:xfrm>
            <a:custGeom>
              <a:rect b="b" l="l" r="r" t="t"/>
              <a:pathLst>
                <a:path extrusionOk="0" h="4569" w="4750">
                  <a:moveTo>
                    <a:pt x="2462" y="0"/>
                  </a:moveTo>
                  <a:cubicBezTo>
                    <a:pt x="1540" y="0"/>
                    <a:pt x="708" y="557"/>
                    <a:pt x="355" y="1410"/>
                  </a:cubicBezTo>
                  <a:cubicBezTo>
                    <a:pt x="0" y="2263"/>
                    <a:pt x="196" y="3246"/>
                    <a:pt x="850" y="3900"/>
                  </a:cubicBezTo>
                  <a:cubicBezTo>
                    <a:pt x="1287" y="4337"/>
                    <a:pt x="1871" y="4569"/>
                    <a:pt x="2466" y="4569"/>
                  </a:cubicBezTo>
                  <a:cubicBezTo>
                    <a:pt x="2760" y="4569"/>
                    <a:pt x="3057" y="4512"/>
                    <a:pt x="3340" y="4395"/>
                  </a:cubicBezTo>
                  <a:cubicBezTo>
                    <a:pt x="4193" y="4042"/>
                    <a:pt x="4750" y="3208"/>
                    <a:pt x="4750" y="2285"/>
                  </a:cubicBezTo>
                  <a:cubicBezTo>
                    <a:pt x="4750" y="1022"/>
                    <a:pt x="3728" y="0"/>
                    <a:pt x="2466" y="0"/>
                  </a:cubicBezTo>
                  <a:cubicBezTo>
                    <a:pt x="2464" y="0"/>
                    <a:pt x="2463" y="0"/>
                    <a:pt x="2462" y="0"/>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12836225" y="-161987"/>
              <a:ext cx="157300" cy="157325"/>
            </a:xfrm>
            <a:custGeom>
              <a:rect b="b" l="l" r="r" t="t"/>
              <a:pathLst>
                <a:path extrusionOk="0" h="6293" w="6292">
                  <a:moveTo>
                    <a:pt x="3146" y="1"/>
                  </a:moveTo>
                  <a:cubicBezTo>
                    <a:pt x="1409" y="1"/>
                    <a:pt x="1" y="1409"/>
                    <a:pt x="1" y="3147"/>
                  </a:cubicBezTo>
                  <a:cubicBezTo>
                    <a:pt x="1" y="4884"/>
                    <a:pt x="1409" y="6292"/>
                    <a:pt x="3146" y="6292"/>
                  </a:cubicBezTo>
                  <a:cubicBezTo>
                    <a:pt x="4885" y="6292"/>
                    <a:pt x="6292" y="4884"/>
                    <a:pt x="6292" y="3147"/>
                  </a:cubicBezTo>
                  <a:cubicBezTo>
                    <a:pt x="6292" y="1409"/>
                    <a:pt x="4883" y="1"/>
                    <a:pt x="3146"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12909300" y="58013"/>
              <a:ext cx="147525" cy="141975"/>
            </a:xfrm>
            <a:custGeom>
              <a:rect b="b" l="l" r="r" t="t"/>
              <a:pathLst>
                <a:path extrusionOk="0" h="5679" w="5901">
                  <a:moveTo>
                    <a:pt x="3062" y="1"/>
                  </a:moveTo>
                  <a:cubicBezTo>
                    <a:pt x="1913" y="1"/>
                    <a:pt x="878" y="693"/>
                    <a:pt x="439" y="1754"/>
                  </a:cubicBezTo>
                  <a:cubicBezTo>
                    <a:pt x="0" y="2815"/>
                    <a:pt x="242" y="4036"/>
                    <a:pt x="1054" y="4848"/>
                  </a:cubicBezTo>
                  <a:cubicBezTo>
                    <a:pt x="1598" y="5390"/>
                    <a:pt x="2324" y="5678"/>
                    <a:pt x="3063" y="5678"/>
                  </a:cubicBezTo>
                  <a:cubicBezTo>
                    <a:pt x="3428" y="5678"/>
                    <a:pt x="3797" y="5608"/>
                    <a:pt x="4148" y="5463"/>
                  </a:cubicBezTo>
                  <a:cubicBezTo>
                    <a:pt x="5209" y="5023"/>
                    <a:pt x="5901" y="3988"/>
                    <a:pt x="5901" y="2840"/>
                  </a:cubicBezTo>
                  <a:cubicBezTo>
                    <a:pt x="5899" y="1272"/>
                    <a:pt x="4628" y="1"/>
                    <a:pt x="3062"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12981350" y="-300637"/>
              <a:ext cx="118725" cy="114250"/>
            </a:xfrm>
            <a:custGeom>
              <a:rect b="b" l="l" r="r" t="t"/>
              <a:pathLst>
                <a:path extrusionOk="0" h="4570" w="4749">
                  <a:moveTo>
                    <a:pt x="2464" y="1"/>
                  </a:moveTo>
                  <a:cubicBezTo>
                    <a:pt x="1539" y="1"/>
                    <a:pt x="707" y="558"/>
                    <a:pt x="354" y="1411"/>
                  </a:cubicBezTo>
                  <a:cubicBezTo>
                    <a:pt x="1" y="2265"/>
                    <a:pt x="196" y="3247"/>
                    <a:pt x="849" y="3901"/>
                  </a:cubicBezTo>
                  <a:cubicBezTo>
                    <a:pt x="1286" y="4338"/>
                    <a:pt x="1870" y="4570"/>
                    <a:pt x="2464" y="4570"/>
                  </a:cubicBezTo>
                  <a:cubicBezTo>
                    <a:pt x="2759" y="4570"/>
                    <a:pt x="3055" y="4513"/>
                    <a:pt x="3337" y="4396"/>
                  </a:cubicBezTo>
                  <a:cubicBezTo>
                    <a:pt x="4191" y="4043"/>
                    <a:pt x="4747" y="3210"/>
                    <a:pt x="4749" y="2285"/>
                  </a:cubicBezTo>
                  <a:cubicBezTo>
                    <a:pt x="4749" y="1024"/>
                    <a:pt x="3725" y="1"/>
                    <a:pt x="2464"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13134625" y="17563"/>
              <a:ext cx="157300" cy="157300"/>
            </a:xfrm>
            <a:custGeom>
              <a:rect b="b" l="l" r="r" t="t"/>
              <a:pathLst>
                <a:path extrusionOk="0" h="6292" w="6292">
                  <a:moveTo>
                    <a:pt x="3146" y="1"/>
                  </a:moveTo>
                  <a:cubicBezTo>
                    <a:pt x="1409" y="1"/>
                    <a:pt x="0" y="1409"/>
                    <a:pt x="0" y="3146"/>
                  </a:cubicBezTo>
                  <a:cubicBezTo>
                    <a:pt x="0" y="4883"/>
                    <a:pt x="1409" y="6292"/>
                    <a:pt x="3146" y="6292"/>
                  </a:cubicBezTo>
                  <a:cubicBezTo>
                    <a:pt x="4883" y="6292"/>
                    <a:pt x="6292" y="4883"/>
                    <a:pt x="6292" y="3146"/>
                  </a:cubicBezTo>
                  <a:cubicBezTo>
                    <a:pt x="6292" y="1409"/>
                    <a:pt x="4883" y="1"/>
                    <a:pt x="3146"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13136725" y="-181487"/>
              <a:ext cx="147500" cy="141950"/>
            </a:xfrm>
            <a:custGeom>
              <a:rect b="b" l="l" r="r" t="t"/>
              <a:pathLst>
                <a:path extrusionOk="0" h="5678" w="5900">
                  <a:moveTo>
                    <a:pt x="3062" y="1"/>
                  </a:moveTo>
                  <a:cubicBezTo>
                    <a:pt x="1913" y="1"/>
                    <a:pt x="879" y="693"/>
                    <a:pt x="439" y="1752"/>
                  </a:cubicBezTo>
                  <a:cubicBezTo>
                    <a:pt x="0" y="2813"/>
                    <a:pt x="243" y="4034"/>
                    <a:pt x="1054" y="4846"/>
                  </a:cubicBezTo>
                  <a:cubicBezTo>
                    <a:pt x="1597" y="5389"/>
                    <a:pt x="2323" y="5678"/>
                    <a:pt x="3061" y="5678"/>
                  </a:cubicBezTo>
                  <a:cubicBezTo>
                    <a:pt x="3427" y="5678"/>
                    <a:pt x="3796" y="5607"/>
                    <a:pt x="4148" y="5461"/>
                  </a:cubicBezTo>
                  <a:cubicBezTo>
                    <a:pt x="5209" y="5022"/>
                    <a:pt x="5899" y="3987"/>
                    <a:pt x="5899" y="2839"/>
                  </a:cubicBezTo>
                  <a:cubicBezTo>
                    <a:pt x="5899" y="1272"/>
                    <a:pt x="4628" y="1"/>
                    <a:pt x="3062"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13214925" y="-342562"/>
              <a:ext cx="118725" cy="114225"/>
            </a:xfrm>
            <a:custGeom>
              <a:rect b="b" l="l" r="r" t="t"/>
              <a:pathLst>
                <a:path extrusionOk="0" h="4569" w="4749">
                  <a:moveTo>
                    <a:pt x="2464" y="0"/>
                  </a:moveTo>
                  <a:cubicBezTo>
                    <a:pt x="1539" y="0"/>
                    <a:pt x="707" y="558"/>
                    <a:pt x="354" y="1410"/>
                  </a:cubicBezTo>
                  <a:cubicBezTo>
                    <a:pt x="1" y="2264"/>
                    <a:pt x="196" y="3246"/>
                    <a:pt x="849" y="3900"/>
                  </a:cubicBezTo>
                  <a:cubicBezTo>
                    <a:pt x="1286" y="4337"/>
                    <a:pt x="1870" y="4569"/>
                    <a:pt x="2464" y="4569"/>
                  </a:cubicBezTo>
                  <a:cubicBezTo>
                    <a:pt x="2759" y="4569"/>
                    <a:pt x="3055" y="4512"/>
                    <a:pt x="3337" y="4395"/>
                  </a:cubicBezTo>
                  <a:cubicBezTo>
                    <a:pt x="4191" y="4042"/>
                    <a:pt x="4747" y="3210"/>
                    <a:pt x="4749" y="2286"/>
                  </a:cubicBezTo>
                  <a:cubicBezTo>
                    <a:pt x="4749" y="1024"/>
                    <a:pt x="3725" y="0"/>
                    <a:pt x="2464" y="0"/>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13393125" y="-260087"/>
              <a:ext cx="157325" cy="157300"/>
            </a:xfrm>
            <a:custGeom>
              <a:rect b="b" l="l" r="r" t="t"/>
              <a:pathLst>
                <a:path extrusionOk="0" h="6292" w="6293">
                  <a:moveTo>
                    <a:pt x="3146" y="0"/>
                  </a:moveTo>
                  <a:cubicBezTo>
                    <a:pt x="1409" y="0"/>
                    <a:pt x="1" y="1407"/>
                    <a:pt x="1" y="3145"/>
                  </a:cubicBezTo>
                  <a:cubicBezTo>
                    <a:pt x="1" y="4882"/>
                    <a:pt x="1409" y="6292"/>
                    <a:pt x="3146" y="6292"/>
                  </a:cubicBezTo>
                  <a:cubicBezTo>
                    <a:pt x="4883" y="6292"/>
                    <a:pt x="6292" y="4882"/>
                    <a:pt x="6292" y="3145"/>
                  </a:cubicBezTo>
                  <a:cubicBezTo>
                    <a:pt x="6292" y="1407"/>
                    <a:pt x="4883" y="0"/>
                    <a:pt x="3146" y="0"/>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13361650" y="-53412"/>
              <a:ext cx="147500" cy="141950"/>
            </a:xfrm>
            <a:custGeom>
              <a:rect b="b" l="l" r="r" t="t"/>
              <a:pathLst>
                <a:path extrusionOk="0" h="5678" w="5900">
                  <a:moveTo>
                    <a:pt x="3060" y="1"/>
                  </a:moveTo>
                  <a:cubicBezTo>
                    <a:pt x="1913" y="1"/>
                    <a:pt x="877" y="693"/>
                    <a:pt x="439" y="1754"/>
                  </a:cubicBezTo>
                  <a:cubicBezTo>
                    <a:pt x="0" y="2813"/>
                    <a:pt x="242" y="4034"/>
                    <a:pt x="1054" y="4846"/>
                  </a:cubicBezTo>
                  <a:cubicBezTo>
                    <a:pt x="1597" y="5389"/>
                    <a:pt x="2323" y="5678"/>
                    <a:pt x="3061" y="5678"/>
                  </a:cubicBezTo>
                  <a:cubicBezTo>
                    <a:pt x="3427" y="5678"/>
                    <a:pt x="3796" y="5607"/>
                    <a:pt x="4148" y="5461"/>
                  </a:cubicBezTo>
                  <a:cubicBezTo>
                    <a:pt x="5209" y="5023"/>
                    <a:pt x="5899" y="3987"/>
                    <a:pt x="5899" y="2840"/>
                  </a:cubicBezTo>
                  <a:cubicBezTo>
                    <a:pt x="5899" y="1272"/>
                    <a:pt x="4628" y="1"/>
                    <a:pt x="3060"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13596075" y="-257787"/>
              <a:ext cx="118750" cy="114250"/>
            </a:xfrm>
            <a:custGeom>
              <a:rect b="b" l="l" r="r" t="t"/>
              <a:pathLst>
                <a:path extrusionOk="0" h="4570" w="4750">
                  <a:moveTo>
                    <a:pt x="2465" y="1"/>
                  </a:moveTo>
                  <a:cubicBezTo>
                    <a:pt x="1541" y="1"/>
                    <a:pt x="709" y="557"/>
                    <a:pt x="356" y="1411"/>
                  </a:cubicBezTo>
                  <a:cubicBezTo>
                    <a:pt x="1" y="2264"/>
                    <a:pt x="196" y="3247"/>
                    <a:pt x="849" y="3899"/>
                  </a:cubicBezTo>
                  <a:cubicBezTo>
                    <a:pt x="1287" y="4337"/>
                    <a:pt x="1871" y="4570"/>
                    <a:pt x="2466" y="4570"/>
                  </a:cubicBezTo>
                  <a:cubicBezTo>
                    <a:pt x="2760" y="4570"/>
                    <a:pt x="3057" y="4513"/>
                    <a:pt x="3339" y="4396"/>
                  </a:cubicBezTo>
                  <a:cubicBezTo>
                    <a:pt x="4193" y="4041"/>
                    <a:pt x="4749" y="3209"/>
                    <a:pt x="4749" y="2285"/>
                  </a:cubicBezTo>
                  <a:cubicBezTo>
                    <a:pt x="4749" y="1023"/>
                    <a:pt x="3727" y="1"/>
                    <a:pt x="2465"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13446725" y="-436387"/>
              <a:ext cx="141050" cy="135725"/>
            </a:xfrm>
            <a:custGeom>
              <a:rect b="b" l="l" r="r" t="t"/>
              <a:pathLst>
                <a:path extrusionOk="0" h="5429" w="5642">
                  <a:moveTo>
                    <a:pt x="2928" y="1"/>
                  </a:moveTo>
                  <a:cubicBezTo>
                    <a:pt x="1830" y="1"/>
                    <a:pt x="840" y="661"/>
                    <a:pt x="420" y="1676"/>
                  </a:cubicBezTo>
                  <a:cubicBezTo>
                    <a:pt x="1" y="2689"/>
                    <a:pt x="232" y="3857"/>
                    <a:pt x="1008" y="4633"/>
                  </a:cubicBezTo>
                  <a:cubicBezTo>
                    <a:pt x="1527" y="5153"/>
                    <a:pt x="2222" y="5429"/>
                    <a:pt x="2929" y="5429"/>
                  </a:cubicBezTo>
                  <a:cubicBezTo>
                    <a:pt x="3278" y="5429"/>
                    <a:pt x="3630" y="5361"/>
                    <a:pt x="3966" y="5223"/>
                  </a:cubicBezTo>
                  <a:cubicBezTo>
                    <a:pt x="4980" y="4803"/>
                    <a:pt x="5642" y="3814"/>
                    <a:pt x="5642" y="2715"/>
                  </a:cubicBezTo>
                  <a:cubicBezTo>
                    <a:pt x="5642" y="1217"/>
                    <a:pt x="4427" y="1"/>
                    <a:pt x="2928" y="1"/>
                  </a:cubicBezTo>
                  <a:close/>
                </a:path>
              </a:pathLst>
            </a:custGeom>
            <a:solidFill>
              <a:srgbClr val="A67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1455125" y="62925"/>
            <a:ext cx="6540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cLaren"/>
                <a:ea typeface="McLaren"/>
                <a:cs typeface="McLaren"/>
                <a:sym typeface="McLaren"/>
              </a:rPr>
              <a:t>What is Bullying?</a:t>
            </a:r>
            <a:endParaRPr>
              <a:latin typeface="McLaren"/>
              <a:ea typeface="McLaren"/>
              <a:cs typeface="McLaren"/>
              <a:sym typeface="McLaren"/>
            </a:endParaRPr>
          </a:p>
        </p:txBody>
      </p:sp>
      <p:pic>
        <p:nvPicPr>
          <p:cNvPr descr="Bullying is wrong and shouldn’t be done At any cost because it can hurt people emotionally and even physically, some forms of bullying can even be counted as harassment as people get harassed by bullies and in many cases people who are weak hearted and cannot tolerate bullying start taking drugs to ease the pain or even suicides to escape from bullying. Bullying can be making fun of people by their clothes, name, gender, nationality, name calling etc, leaving people out of groups and activities as people will feel lonely and feel like they have almost no one with them in the most of their lives, forcing people many things they don’t want to do or even emotionally and physically torturing or hurting others. All these are called bullying. &#10;&#10;Copyright: Brainpop" id="240" name="Google Shape;240;p24" title="Tim and Moby - Bullying">
            <a:hlinkClick r:id="rId3"/>
          </p:cNvPr>
          <p:cNvPicPr preferRelativeResize="0"/>
          <p:nvPr/>
        </p:nvPicPr>
        <p:blipFill>
          <a:blip r:embed="rId4">
            <a:alphaModFix/>
          </a:blip>
          <a:stretch>
            <a:fillRect/>
          </a:stretch>
        </p:blipFill>
        <p:spPr>
          <a:xfrm>
            <a:off x="1830763" y="801275"/>
            <a:ext cx="5789633" cy="4342225"/>
          </a:xfrm>
          <a:prstGeom prst="rect">
            <a:avLst/>
          </a:prstGeom>
          <a:noFill/>
          <a:ln>
            <a:noFill/>
          </a:ln>
        </p:spPr>
      </p:pic>
      <p:grpSp>
        <p:nvGrpSpPr>
          <p:cNvPr id="241" name="Google Shape;241;p24"/>
          <p:cNvGrpSpPr/>
          <p:nvPr/>
        </p:nvGrpSpPr>
        <p:grpSpPr>
          <a:xfrm>
            <a:off x="132158" y="1138015"/>
            <a:ext cx="1567226" cy="2867481"/>
            <a:chOff x="7232927" y="2009097"/>
            <a:chExt cx="1180140" cy="2260529"/>
          </a:xfrm>
        </p:grpSpPr>
        <p:sp>
          <p:nvSpPr>
            <p:cNvPr id="242" name="Google Shape;242;p24"/>
            <p:cNvSpPr/>
            <p:nvPr/>
          </p:nvSpPr>
          <p:spPr>
            <a:xfrm>
              <a:off x="7279976" y="2035195"/>
              <a:ext cx="402264" cy="322436"/>
            </a:xfrm>
            <a:custGeom>
              <a:rect b="b" l="l" r="r" t="t"/>
              <a:pathLst>
                <a:path extrusionOk="0" h="18483" w="23059">
                  <a:moveTo>
                    <a:pt x="6444" y="0"/>
                  </a:moveTo>
                  <a:cubicBezTo>
                    <a:pt x="0" y="0"/>
                    <a:pt x="4346" y="18483"/>
                    <a:pt x="14018" y="18483"/>
                  </a:cubicBezTo>
                  <a:cubicBezTo>
                    <a:pt x="14989" y="18483"/>
                    <a:pt x="16014" y="18297"/>
                    <a:pt x="17087" y="17887"/>
                  </a:cubicBezTo>
                  <a:lnTo>
                    <a:pt x="23059" y="8183"/>
                  </a:lnTo>
                  <a:lnTo>
                    <a:pt x="23059" y="8183"/>
                  </a:lnTo>
                  <a:cubicBezTo>
                    <a:pt x="22031" y="8674"/>
                    <a:pt x="21003" y="8890"/>
                    <a:pt x="19989" y="8890"/>
                  </a:cubicBezTo>
                  <a:cubicBezTo>
                    <a:pt x="17778" y="8890"/>
                    <a:pt x="15636" y="7860"/>
                    <a:pt x="13709" y="6399"/>
                  </a:cubicBezTo>
                  <a:cubicBezTo>
                    <a:pt x="11773" y="4931"/>
                    <a:pt x="9469" y="419"/>
                    <a:pt x="7017" y="46"/>
                  </a:cubicBezTo>
                  <a:cubicBezTo>
                    <a:pt x="6817" y="15"/>
                    <a:pt x="6626" y="0"/>
                    <a:pt x="6444" y="0"/>
                  </a:cubicBez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p:nvPr/>
          </p:nvSpPr>
          <p:spPr>
            <a:xfrm>
              <a:off x="7964294" y="2035195"/>
              <a:ext cx="402264" cy="322436"/>
            </a:xfrm>
            <a:custGeom>
              <a:rect b="b" l="l" r="r" t="t"/>
              <a:pathLst>
                <a:path extrusionOk="0" h="18483" w="23059">
                  <a:moveTo>
                    <a:pt x="16615" y="0"/>
                  </a:moveTo>
                  <a:cubicBezTo>
                    <a:pt x="16433" y="0"/>
                    <a:pt x="16242" y="15"/>
                    <a:pt x="16042" y="46"/>
                  </a:cubicBezTo>
                  <a:cubicBezTo>
                    <a:pt x="13590" y="419"/>
                    <a:pt x="11286" y="4931"/>
                    <a:pt x="9352" y="6399"/>
                  </a:cubicBezTo>
                  <a:cubicBezTo>
                    <a:pt x="7424" y="7860"/>
                    <a:pt x="5281" y="8890"/>
                    <a:pt x="3070" y="8890"/>
                  </a:cubicBezTo>
                  <a:cubicBezTo>
                    <a:pt x="2056" y="8890"/>
                    <a:pt x="1028" y="8674"/>
                    <a:pt x="0" y="8183"/>
                  </a:cubicBezTo>
                  <a:lnTo>
                    <a:pt x="0" y="8183"/>
                  </a:lnTo>
                  <a:lnTo>
                    <a:pt x="5972" y="17887"/>
                  </a:lnTo>
                  <a:cubicBezTo>
                    <a:pt x="7045" y="18297"/>
                    <a:pt x="8070" y="18483"/>
                    <a:pt x="9041" y="18483"/>
                  </a:cubicBezTo>
                  <a:cubicBezTo>
                    <a:pt x="18714" y="18483"/>
                    <a:pt x="23059" y="0"/>
                    <a:pt x="16615" y="0"/>
                  </a:cubicBez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p:nvPr/>
          </p:nvSpPr>
          <p:spPr>
            <a:xfrm>
              <a:off x="7232927" y="3102169"/>
              <a:ext cx="481901" cy="580133"/>
            </a:xfrm>
            <a:custGeom>
              <a:rect b="b" l="l" r="r" t="t"/>
              <a:pathLst>
                <a:path extrusionOk="0" h="33255" w="27624">
                  <a:moveTo>
                    <a:pt x="26925" y="1"/>
                  </a:moveTo>
                  <a:cubicBezTo>
                    <a:pt x="19657" y="1"/>
                    <a:pt x="11275" y="7594"/>
                    <a:pt x="7757" y="13109"/>
                  </a:cubicBezTo>
                  <a:cubicBezTo>
                    <a:pt x="3863" y="19215"/>
                    <a:pt x="1" y="29141"/>
                    <a:pt x="3051" y="32807"/>
                  </a:cubicBezTo>
                  <a:cubicBezTo>
                    <a:pt x="3708" y="33118"/>
                    <a:pt x="4265" y="33254"/>
                    <a:pt x="4733" y="33254"/>
                  </a:cubicBezTo>
                  <a:cubicBezTo>
                    <a:pt x="6614" y="33254"/>
                    <a:pt x="7057" y="31051"/>
                    <a:pt x="6720" y="29085"/>
                  </a:cubicBezTo>
                  <a:lnTo>
                    <a:pt x="6720" y="29085"/>
                  </a:lnTo>
                  <a:cubicBezTo>
                    <a:pt x="7463" y="30950"/>
                    <a:pt x="8970" y="32422"/>
                    <a:pt x="10121" y="32422"/>
                  </a:cubicBezTo>
                  <a:cubicBezTo>
                    <a:pt x="11126" y="32422"/>
                    <a:pt x="11859" y="31300"/>
                    <a:pt x="11574" y="28339"/>
                  </a:cubicBezTo>
                  <a:lnTo>
                    <a:pt x="11574" y="28339"/>
                  </a:lnTo>
                  <a:cubicBezTo>
                    <a:pt x="11977" y="29252"/>
                    <a:pt x="12541" y="29639"/>
                    <a:pt x="13094" y="29639"/>
                  </a:cubicBezTo>
                  <a:cubicBezTo>
                    <a:pt x="14393" y="29639"/>
                    <a:pt x="15630" y="27502"/>
                    <a:pt x="14567" y="25043"/>
                  </a:cubicBezTo>
                  <a:cubicBezTo>
                    <a:pt x="13125" y="21710"/>
                    <a:pt x="11516" y="21178"/>
                    <a:pt x="13064" y="16841"/>
                  </a:cubicBezTo>
                  <a:cubicBezTo>
                    <a:pt x="14951" y="11559"/>
                    <a:pt x="21965" y="5426"/>
                    <a:pt x="27623" y="5250"/>
                  </a:cubicBezTo>
                  <a:lnTo>
                    <a:pt x="27623" y="25"/>
                  </a:lnTo>
                  <a:cubicBezTo>
                    <a:pt x="27392" y="9"/>
                    <a:pt x="27159" y="1"/>
                    <a:pt x="26925" y="1"/>
                  </a:cubicBez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4"/>
            <p:cNvSpPr/>
            <p:nvPr/>
          </p:nvSpPr>
          <p:spPr>
            <a:xfrm>
              <a:off x="7931183" y="3102169"/>
              <a:ext cx="481883" cy="580133"/>
            </a:xfrm>
            <a:custGeom>
              <a:rect b="b" l="l" r="r" t="t"/>
              <a:pathLst>
                <a:path extrusionOk="0" h="33255" w="27623">
                  <a:moveTo>
                    <a:pt x="698" y="1"/>
                  </a:moveTo>
                  <a:cubicBezTo>
                    <a:pt x="464" y="1"/>
                    <a:pt x="232" y="9"/>
                    <a:pt x="0" y="25"/>
                  </a:cubicBezTo>
                  <a:lnTo>
                    <a:pt x="0" y="5250"/>
                  </a:lnTo>
                  <a:cubicBezTo>
                    <a:pt x="5657" y="5426"/>
                    <a:pt x="12671" y="11559"/>
                    <a:pt x="14558" y="16841"/>
                  </a:cubicBezTo>
                  <a:cubicBezTo>
                    <a:pt x="16106" y="21178"/>
                    <a:pt x="14497" y="21710"/>
                    <a:pt x="13055" y="25043"/>
                  </a:cubicBezTo>
                  <a:cubicBezTo>
                    <a:pt x="11992" y="27502"/>
                    <a:pt x="13229" y="29639"/>
                    <a:pt x="14528" y="29639"/>
                  </a:cubicBezTo>
                  <a:cubicBezTo>
                    <a:pt x="15081" y="29639"/>
                    <a:pt x="15645" y="29252"/>
                    <a:pt x="16049" y="28339"/>
                  </a:cubicBezTo>
                  <a:lnTo>
                    <a:pt x="16049" y="28339"/>
                  </a:lnTo>
                  <a:cubicBezTo>
                    <a:pt x="15763" y="31300"/>
                    <a:pt x="16496" y="32422"/>
                    <a:pt x="17501" y="32422"/>
                  </a:cubicBezTo>
                  <a:cubicBezTo>
                    <a:pt x="18652" y="32422"/>
                    <a:pt x="20160" y="30950"/>
                    <a:pt x="20902" y="29085"/>
                  </a:cubicBezTo>
                  <a:lnTo>
                    <a:pt x="20902" y="29085"/>
                  </a:lnTo>
                  <a:cubicBezTo>
                    <a:pt x="20565" y="31051"/>
                    <a:pt x="21008" y="33254"/>
                    <a:pt x="22889" y="33254"/>
                  </a:cubicBezTo>
                  <a:cubicBezTo>
                    <a:pt x="23357" y="33254"/>
                    <a:pt x="23915" y="33118"/>
                    <a:pt x="24571" y="32807"/>
                  </a:cubicBezTo>
                  <a:cubicBezTo>
                    <a:pt x="27623" y="29141"/>
                    <a:pt x="23759" y="19215"/>
                    <a:pt x="19865" y="13109"/>
                  </a:cubicBezTo>
                  <a:cubicBezTo>
                    <a:pt x="16348" y="7594"/>
                    <a:pt x="7965" y="1"/>
                    <a:pt x="698" y="1"/>
                  </a:cubicBez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a:off x="7396404" y="3818899"/>
              <a:ext cx="394170" cy="450726"/>
            </a:xfrm>
            <a:custGeom>
              <a:rect b="b" l="l" r="r" t="t"/>
              <a:pathLst>
                <a:path extrusionOk="0" h="25837" w="22595">
                  <a:moveTo>
                    <a:pt x="4585" y="0"/>
                  </a:moveTo>
                  <a:cubicBezTo>
                    <a:pt x="4858" y="6064"/>
                    <a:pt x="8296" y="12663"/>
                    <a:pt x="11829" y="17564"/>
                  </a:cubicBezTo>
                  <a:cubicBezTo>
                    <a:pt x="11198" y="17390"/>
                    <a:pt x="10456" y="17303"/>
                    <a:pt x="9662" y="17303"/>
                  </a:cubicBezTo>
                  <a:cubicBezTo>
                    <a:pt x="6722" y="17303"/>
                    <a:pt x="3088" y="18496"/>
                    <a:pt x="1888" y="20884"/>
                  </a:cubicBezTo>
                  <a:cubicBezTo>
                    <a:pt x="1" y="24647"/>
                    <a:pt x="4907" y="25837"/>
                    <a:pt x="8509" y="25837"/>
                  </a:cubicBezTo>
                  <a:cubicBezTo>
                    <a:pt x="8995" y="25837"/>
                    <a:pt x="9457" y="25815"/>
                    <a:pt x="9875" y="25775"/>
                  </a:cubicBezTo>
                  <a:cubicBezTo>
                    <a:pt x="12277" y="25546"/>
                    <a:pt x="20009" y="25248"/>
                    <a:pt x="21286" y="23173"/>
                  </a:cubicBezTo>
                  <a:cubicBezTo>
                    <a:pt x="22594" y="21048"/>
                    <a:pt x="20297" y="11107"/>
                    <a:pt x="19183" y="9133"/>
                  </a:cubicBezTo>
                  <a:lnTo>
                    <a:pt x="4585" y="0"/>
                  </a:ln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7855367" y="3812375"/>
              <a:ext cx="394170" cy="450744"/>
            </a:xfrm>
            <a:custGeom>
              <a:rect b="b" l="l" r="r" t="t"/>
              <a:pathLst>
                <a:path extrusionOk="0" h="25838" w="22595">
                  <a:moveTo>
                    <a:pt x="18010" y="1"/>
                  </a:moveTo>
                  <a:lnTo>
                    <a:pt x="3411" y="9134"/>
                  </a:lnTo>
                  <a:cubicBezTo>
                    <a:pt x="2297" y="11107"/>
                    <a:pt x="0" y="21048"/>
                    <a:pt x="1309" y="23174"/>
                  </a:cubicBezTo>
                  <a:cubicBezTo>
                    <a:pt x="2585" y="25249"/>
                    <a:pt x="10316" y="25546"/>
                    <a:pt x="12719" y="25776"/>
                  </a:cubicBezTo>
                  <a:cubicBezTo>
                    <a:pt x="13137" y="25815"/>
                    <a:pt x="13599" y="25837"/>
                    <a:pt x="14085" y="25837"/>
                  </a:cubicBezTo>
                  <a:cubicBezTo>
                    <a:pt x="17686" y="25837"/>
                    <a:pt x="22595" y="24647"/>
                    <a:pt x="20704" y="20884"/>
                  </a:cubicBezTo>
                  <a:cubicBezTo>
                    <a:pt x="19506" y="18497"/>
                    <a:pt x="15872" y="17304"/>
                    <a:pt x="12931" y="17304"/>
                  </a:cubicBezTo>
                  <a:cubicBezTo>
                    <a:pt x="12138" y="17304"/>
                    <a:pt x="11395" y="17391"/>
                    <a:pt x="10764" y="17564"/>
                  </a:cubicBezTo>
                  <a:cubicBezTo>
                    <a:pt x="14298" y="12664"/>
                    <a:pt x="17736" y="6064"/>
                    <a:pt x="18010" y="1"/>
                  </a:cubicBezTo>
                  <a:close/>
                </a:path>
              </a:pathLst>
            </a:custGeom>
            <a:solidFill>
              <a:srgbClr val="007A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7460463" y="3089556"/>
              <a:ext cx="716902" cy="945275"/>
            </a:xfrm>
            <a:custGeom>
              <a:rect b="b" l="l" r="r" t="t"/>
              <a:pathLst>
                <a:path extrusionOk="0" h="54186" w="41095">
                  <a:moveTo>
                    <a:pt x="9734" y="1"/>
                  </a:moveTo>
                  <a:cubicBezTo>
                    <a:pt x="12724" y="13092"/>
                    <a:pt x="0" y="26029"/>
                    <a:pt x="395" y="39212"/>
                  </a:cubicBezTo>
                  <a:cubicBezTo>
                    <a:pt x="695" y="49217"/>
                    <a:pt x="10579" y="54186"/>
                    <a:pt x="20484" y="54186"/>
                  </a:cubicBezTo>
                  <a:cubicBezTo>
                    <a:pt x="30433" y="54186"/>
                    <a:pt x="40402" y="49172"/>
                    <a:pt x="40700" y="39212"/>
                  </a:cubicBezTo>
                  <a:cubicBezTo>
                    <a:pt x="41094" y="26029"/>
                    <a:pt x="28373" y="13092"/>
                    <a:pt x="31360" y="1"/>
                  </a:cubicBezTo>
                  <a:close/>
                </a:path>
              </a:pathLst>
            </a:custGeom>
            <a:solidFill>
              <a:srgbClr val="009E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7238753" y="2009097"/>
              <a:ext cx="1136367" cy="1158610"/>
            </a:xfrm>
            <a:custGeom>
              <a:rect b="b" l="l" r="r" t="t"/>
              <a:pathLst>
                <a:path extrusionOk="0" h="66415" w="65140">
                  <a:moveTo>
                    <a:pt x="36304" y="1"/>
                  </a:moveTo>
                  <a:lnTo>
                    <a:pt x="36304" y="1"/>
                  </a:lnTo>
                  <a:cubicBezTo>
                    <a:pt x="36192" y="2070"/>
                    <a:pt x="36310" y="4214"/>
                    <a:pt x="36173" y="6278"/>
                  </a:cubicBezTo>
                  <a:cubicBezTo>
                    <a:pt x="34974" y="5241"/>
                    <a:pt x="34092" y="3634"/>
                    <a:pt x="32589" y="2996"/>
                  </a:cubicBezTo>
                  <a:cubicBezTo>
                    <a:pt x="32519" y="3781"/>
                    <a:pt x="31750" y="4760"/>
                    <a:pt x="31674" y="5531"/>
                  </a:cubicBezTo>
                  <a:cubicBezTo>
                    <a:pt x="30234" y="4370"/>
                    <a:pt x="29111" y="2497"/>
                    <a:pt x="27345" y="2267"/>
                  </a:cubicBezTo>
                  <a:lnTo>
                    <a:pt x="27345" y="2267"/>
                  </a:lnTo>
                  <a:cubicBezTo>
                    <a:pt x="27080" y="4071"/>
                    <a:pt x="27183" y="6063"/>
                    <a:pt x="28082" y="7670"/>
                  </a:cubicBezTo>
                  <a:cubicBezTo>
                    <a:pt x="26187" y="6725"/>
                    <a:pt x="23122" y="4756"/>
                    <a:pt x="22812" y="2324"/>
                  </a:cubicBezTo>
                  <a:lnTo>
                    <a:pt x="22812" y="2324"/>
                  </a:lnTo>
                  <a:cubicBezTo>
                    <a:pt x="21317" y="5569"/>
                    <a:pt x="22700" y="7955"/>
                    <a:pt x="24075" y="10061"/>
                  </a:cubicBezTo>
                  <a:lnTo>
                    <a:pt x="24075" y="10061"/>
                  </a:lnTo>
                  <a:cubicBezTo>
                    <a:pt x="23993" y="9935"/>
                    <a:pt x="23870" y="9877"/>
                    <a:pt x="23713" y="9877"/>
                  </a:cubicBezTo>
                  <a:cubicBezTo>
                    <a:pt x="21702" y="9877"/>
                    <a:pt x="14046" y="19438"/>
                    <a:pt x="13500" y="20433"/>
                  </a:cubicBezTo>
                  <a:cubicBezTo>
                    <a:pt x="10781" y="25397"/>
                    <a:pt x="8950" y="30804"/>
                    <a:pt x="5982" y="35648"/>
                  </a:cubicBezTo>
                  <a:cubicBezTo>
                    <a:pt x="2914" y="40656"/>
                    <a:pt x="1" y="45661"/>
                    <a:pt x="406" y="51743"/>
                  </a:cubicBezTo>
                  <a:cubicBezTo>
                    <a:pt x="749" y="50399"/>
                    <a:pt x="1823" y="49305"/>
                    <a:pt x="3052" y="48628"/>
                  </a:cubicBezTo>
                  <a:lnTo>
                    <a:pt x="3052" y="48628"/>
                  </a:lnTo>
                  <a:cubicBezTo>
                    <a:pt x="2527" y="52265"/>
                    <a:pt x="5109" y="57840"/>
                    <a:pt x="7532" y="60330"/>
                  </a:cubicBezTo>
                  <a:cubicBezTo>
                    <a:pt x="7508" y="59455"/>
                    <a:pt x="7885" y="58757"/>
                    <a:pt x="7869" y="57942"/>
                  </a:cubicBezTo>
                  <a:lnTo>
                    <a:pt x="7869" y="57942"/>
                  </a:lnTo>
                  <a:cubicBezTo>
                    <a:pt x="9559" y="61453"/>
                    <a:pt x="13060" y="62505"/>
                    <a:pt x="16306" y="63764"/>
                  </a:cubicBezTo>
                  <a:cubicBezTo>
                    <a:pt x="16073" y="63267"/>
                    <a:pt x="16067" y="62731"/>
                    <a:pt x="15858" y="62273"/>
                  </a:cubicBezTo>
                  <a:lnTo>
                    <a:pt x="15858" y="62273"/>
                  </a:lnTo>
                  <a:cubicBezTo>
                    <a:pt x="17825" y="62675"/>
                    <a:pt x="19802" y="62872"/>
                    <a:pt x="21797" y="62968"/>
                  </a:cubicBezTo>
                  <a:cubicBezTo>
                    <a:pt x="21924" y="63009"/>
                    <a:pt x="22052" y="63052"/>
                    <a:pt x="22179" y="63091"/>
                  </a:cubicBezTo>
                  <a:cubicBezTo>
                    <a:pt x="25571" y="64127"/>
                    <a:pt x="29613" y="64688"/>
                    <a:pt x="33815" y="64688"/>
                  </a:cubicBezTo>
                  <a:cubicBezTo>
                    <a:pt x="36751" y="64688"/>
                    <a:pt x="39765" y="64414"/>
                    <a:pt x="42691" y="63838"/>
                  </a:cubicBezTo>
                  <a:lnTo>
                    <a:pt x="42691" y="63838"/>
                  </a:lnTo>
                  <a:lnTo>
                    <a:pt x="41475" y="66414"/>
                  </a:lnTo>
                  <a:cubicBezTo>
                    <a:pt x="44373" y="64146"/>
                    <a:pt x="49949" y="66136"/>
                    <a:pt x="52326" y="62068"/>
                  </a:cubicBezTo>
                  <a:lnTo>
                    <a:pt x="52326" y="62068"/>
                  </a:lnTo>
                  <a:cubicBezTo>
                    <a:pt x="52003" y="63237"/>
                    <a:pt x="51752" y="64483"/>
                    <a:pt x="51610" y="65620"/>
                  </a:cubicBezTo>
                  <a:cubicBezTo>
                    <a:pt x="54476" y="64424"/>
                    <a:pt x="57837" y="61228"/>
                    <a:pt x="59018" y="58520"/>
                  </a:cubicBezTo>
                  <a:cubicBezTo>
                    <a:pt x="59302" y="59364"/>
                    <a:pt x="60189" y="60765"/>
                    <a:pt x="60439" y="61523"/>
                  </a:cubicBezTo>
                  <a:cubicBezTo>
                    <a:pt x="61100" y="57161"/>
                    <a:pt x="62035" y="53366"/>
                    <a:pt x="62341" y="49091"/>
                  </a:cubicBezTo>
                  <a:cubicBezTo>
                    <a:pt x="62598" y="48232"/>
                    <a:pt x="62791" y="47354"/>
                    <a:pt x="62918" y="46468"/>
                  </a:cubicBezTo>
                  <a:cubicBezTo>
                    <a:pt x="63770" y="46704"/>
                    <a:pt x="64157" y="49041"/>
                    <a:pt x="64991" y="49244"/>
                  </a:cubicBezTo>
                  <a:cubicBezTo>
                    <a:pt x="65139" y="46246"/>
                    <a:pt x="64162" y="37321"/>
                    <a:pt x="61022" y="34471"/>
                  </a:cubicBezTo>
                  <a:cubicBezTo>
                    <a:pt x="59238" y="29838"/>
                    <a:pt x="56702" y="25177"/>
                    <a:pt x="54981" y="21494"/>
                  </a:cubicBezTo>
                  <a:cubicBezTo>
                    <a:pt x="52099" y="15317"/>
                    <a:pt x="47351" y="11242"/>
                    <a:pt x="42001" y="9246"/>
                  </a:cubicBezTo>
                  <a:cubicBezTo>
                    <a:pt x="40761" y="5826"/>
                    <a:pt x="39477" y="1580"/>
                    <a:pt x="36304" y="1"/>
                  </a:cubicBezTo>
                  <a:close/>
                </a:path>
              </a:pathLst>
            </a:custGeom>
            <a:solidFill>
              <a:srgbClr val="009E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7665198" y="2919502"/>
              <a:ext cx="4553" cy="1500"/>
            </a:xfrm>
            <a:custGeom>
              <a:rect b="b" l="l" r="r" t="t"/>
              <a:pathLst>
                <a:path extrusionOk="0" h="86" w="261">
                  <a:moveTo>
                    <a:pt x="260" y="1"/>
                  </a:moveTo>
                  <a:lnTo>
                    <a:pt x="260" y="1"/>
                  </a:lnTo>
                  <a:cubicBezTo>
                    <a:pt x="66" y="47"/>
                    <a:pt x="0" y="86"/>
                    <a:pt x="31" y="86"/>
                  </a:cubicBezTo>
                  <a:cubicBezTo>
                    <a:pt x="54" y="86"/>
                    <a:pt x="136" y="63"/>
                    <a:pt x="260" y="1"/>
                  </a:cubicBezTo>
                  <a:close/>
                </a:path>
              </a:pathLst>
            </a:custGeom>
            <a:solidFill>
              <a:srgbClr val="028D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7471017" y="2627402"/>
              <a:ext cx="651414" cy="373079"/>
            </a:xfrm>
            <a:custGeom>
              <a:rect b="b" l="l" r="r" t="t"/>
              <a:pathLst>
                <a:path extrusionOk="0" h="21386" w="37341">
                  <a:moveTo>
                    <a:pt x="13849" y="1"/>
                  </a:moveTo>
                  <a:cubicBezTo>
                    <a:pt x="6972" y="1"/>
                    <a:pt x="1" y="1305"/>
                    <a:pt x="839" y="9333"/>
                  </a:cubicBezTo>
                  <a:cubicBezTo>
                    <a:pt x="1667" y="17268"/>
                    <a:pt x="10754" y="21385"/>
                    <a:pt x="19638" y="21385"/>
                  </a:cubicBezTo>
                  <a:cubicBezTo>
                    <a:pt x="28182" y="21385"/>
                    <a:pt x="36537" y="17577"/>
                    <a:pt x="37172" y="9693"/>
                  </a:cubicBezTo>
                  <a:cubicBezTo>
                    <a:pt x="37341" y="7589"/>
                    <a:pt x="37052" y="5952"/>
                    <a:pt x="36424" y="4682"/>
                  </a:cubicBezTo>
                  <a:cubicBezTo>
                    <a:pt x="34424" y="646"/>
                    <a:pt x="28992" y="299"/>
                    <a:pt x="23928" y="299"/>
                  </a:cubicBezTo>
                  <a:cubicBezTo>
                    <a:pt x="23617" y="299"/>
                    <a:pt x="23307" y="300"/>
                    <a:pt x="22999" y="302"/>
                  </a:cubicBezTo>
                  <a:cubicBezTo>
                    <a:pt x="22943" y="302"/>
                    <a:pt x="22887" y="303"/>
                    <a:pt x="22831" y="303"/>
                  </a:cubicBezTo>
                  <a:cubicBezTo>
                    <a:pt x="20446" y="303"/>
                    <a:pt x="17158" y="1"/>
                    <a:pt x="13849" y="1"/>
                  </a:cubicBezTo>
                  <a:close/>
                </a:path>
              </a:pathLst>
            </a:custGeom>
            <a:solidFill>
              <a:srgbClr val="0120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7526248" y="2756408"/>
              <a:ext cx="580884" cy="244021"/>
            </a:xfrm>
            <a:custGeom>
              <a:rect b="b" l="l" r="r" t="t"/>
              <a:pathLst>
                <a:path extrusionOk="0" h="13988" w="33298">
                  <a:moveTo>
                    <a:pt x="24183" y="1"/>
                  </a:moveTo>
                  <a:cubicBezTo>
                    <a:pt x="23829" y="1"/>
                    <a:pt x="23470" y="21"/>
                    <a:pt x="23108" y="62"/>
                  </a:cubicBezTo>
                  <a:cubicBezTo>
                    <a:pt x="19889" y="428"/>
                    <a:pt x="18359" y="4179"/>
                    <a:pt x="15268" y="4568"/>
                  </a:cubicBezTo>
                  <a:cubicBezTo>
                    <a:pt x="15091" y="4590"/>
                    <a:pt x="14920" y="4600"/>
                    <a:pt x="14754" y="4600"/>
                  </a:cubicBezTo>
                  <a:cubicBezTo>
                    <a:pt x="12755" y="4600"/>
                    <a:pt x="11551" y="3083"/>
                    <a:pt x="9696" y="2666"/>
                  </a:cubicBezTo>
                  <a:cubicBezTo>
                    <a:pt x="9202" y="2554"/>
                    <a:pt x="8707" y="2501"/>
                    <a:pt x="8215" y="2501"/>
                  </a:cubicBezTo>
                  <a:cubicBezTo>
                    <a:pt x="5047" y="2501"/>
                    <a:pt x="1995" y="4688"/>
                    <a:pt x="0" y="7543"/>
                  </a:cubicBezTo>
                  <a:cubicBezTo>
                    <a:pt x="3415" y="11801"/>
                    <a:pt x="9996" y="13988"/>
                    <a:pt x="16468" y="13988"/>
                  </a:cubicBezTo>
                  <a:cubicBezTo>
                    <a:pt x="23811" y="13988"/>
                    <a:pt x="31015" y="11174"/>
                    <a:pt x="33297" y="5377"/>
                  </a:cubicBezTo>
                  <a:cubicBezTo>
                    <a:pt x="31276" y="2288"/>
                    <a:pt x="27977" y="1"/>
                    <a:pt x="24183" y="1"/>
                  </a:cubicBezTo>
                  <a:close/>
                </a:path>
              </a:pathLst>
            </a:custGeom>
            <a:solidFill>
              <a:srgbClr val="0D6F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7552015" y="2612486"/>
              <a:ext cx="201874" cy="264082"/>
            </a:xfrm>
            <a:custGeom>
              <a:rect b="b" l="l" r="r" t="t"/>
              <a:pathLst>
                <a:path extrusionOk="0" h="15138" w="11572">
                  <a:moveTo>
                    <a:pt x="8963" y="0"/>
                  </a:moveTo>
                  <a:cubicBezTo>
                    <a:pt x="6608" y="0"/>
                    <a:pt x="2850" y="303"/>
                    <a:pt x="0" y="1966"/>
                  </a:cubicBezTo>
                  <a:cubicBezTo>
                    <a:pt x="0" y="1966"/>
                    <a:pt x="5066" y="15137"/>
                    <a:pt x="8130" y="15137"/>
                  </a:cubicBezTo>
                  <a:cubicBezTo>
                    <a:pt x="8288" y="15137"/>
                    <a:pt x="8440" y="15103"/>
                    <a:pt x="8585" y="15030"/>
                  </a:cubicBezTo>
                  <a:cubicBezTo>
                    <a:pt x="11572" y="13537"/>
                    <a:pt x="11198" y="99"/>
                    <a:pt x="11198" y="99"/>
                  </a:cubicBezTo>
                  <a:cubicBezTo>
                    <a:pt x="11198" y="99"/>
                    <a:pt x="10310" y="0"/>
                    <a:pt x="89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7864805" y="2612486"/>
              <a:ext cx="201908" cy="264082"/>
            </a:xfrm>
            <a:custGeom>
              <a:rect b="b" l="l" r="r" t="t"/>
              <a:pathLst>
                <a:path extrusionOk="0" h="15138" w="11574">
                  <a:moveTo>
                    <a:pt x="2609" y="0"/>
                  </a:moveTo>
                  <a:cubicBezTo>
                    <a:pt x="1263" y="0"/>
                    <a:pt x="374" y="99"/>
                    <a:pt x="374" y="99"/>
                  </a:cubicBezTo>
                  <a:cubicBezTo>
                    <a:pt x="374" y="99"/>
                    <a:pt x="1" y="13537"/>
                    <a:pt x="2989" y="15030"/>
                  </a:cubicBezTo>
                  <a:cubicBezTo>
                    <a:pt x="3134" y="15103"/>
                    <a:pt x="3286" y="15137"/>
                    <a:pt x="3444" y="15137"/>
                  </a:cubicBezTo>
                  <a:cubicBezTo>
                    <a:pt x="6508" y="15137"/>
                    <a:pt x="11574" y="1966"/>
                    <a:pt x="11574" y="1966"/>
                  </a:cubicBezTo>
                  <a:cubicBezTo>
                    <a:pt x="8723" y="303"/>
                    <a:pt x="4965" y="0"/>
                    <a:pt x="26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7665198" y="2919502"/>
              <a:ext cx="4553" cy="1500"/>
            </a:xfrm>
            <a:custGeom>
              <a:rect b="b" l="l" r="r" t="t"/>
              <a:pathLst>
                <a:path extrusionOk="0" h="86" w="261">
                  <a:moveTo>
                    <a:pt x="260" y="1"/>
                  </a:moveTo>
                  <a:lnTo>
                    <a:pt x="260" y="1"/>
                  </a:lnTo>
                  <a:cubicBezTo>
                    <a:pt x="66" y="47"/>
                    <a:pt x="0" y="86"/>
                    <a:pt x="31" y="86"/>
                  </a:cubicBezTo>
                  <a:cubicBezTo>
                    <a:pt x="54" y="86"/>
                    <a:pt x="136" y="63"/>
                    <a:pt x="260" y="1"/>
                  </a:cubicBezTo>
                  <a:close/>
                </a:path>
              </a:pathLst>
            </a:custGeom>
            <a:solidFill>
              <a:srgbClr val="028D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7543780" y="2332668"/>
              <a:ext cx="267048" cy="265112"/>
            </a:xfrm>
            <a:custGeom>
              <a:rect b="b" l="l" r="r" t="t"/>
              <a:pathLst>
                <a:path extrusionOk="0" h="15197" w="15308">
                  <a:moveTo>
                    <a:pt x="7653" y="1"/>
                  </a:moveTo>
                  <a:cubicBezTo>
                    <a:pt x="3505" y="1"/>
                    <a:pt x="114" y="3336"/>
                    <a:pt x="58" y="7498"/>
                  </a:cubicBezTo>
                  <a:cubicBezTo>
                    <a:pt x="0" y="11692"/>
                    <a:pt x="3355" y="15138"/>
                    <a:pt x="7551" y="15196"/>
                  </a:cubicBezTo>
                  <a:cubicBezTo>
                    <a:pt x="7586" y="15197"/>
                    <a:pt x="7621" y="15197"/>
                    <a:pt x="7655" y="15197"/>
                  </a:cubicBezTo>
                  <a:cubicBezTo>
                    <a:pt x="11804" y="15197"/>
                    <a:pt x="15196" y="11863"/>
                    <a:pt x="15251" y="7701"/>
                  </a:cubicBezTo>
                  <a:cubicBezTo>
                    <a:pt x="15308" y="3505"/>
                    <a:pt x="11952" y="57"/>
                    <a:pt x="7756" y="1"/>
                  </a:cubicBezTo>
                  <a:cubicBezTo>
                    <a:pt x="7722" y="1"/>
                    <a:pt x="7687" y="1"/>
                    <a:pt x="7653" y="1"/>
                  </a:cubicBezTo>
                  <a:close/>
                </a:path>
              </a:pathLst>
            </a:custGeom>
            <a:solidFill>
              <a:srgbClr val="2EC0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7573943" y="2362603"/>
              <a:ext cx="206741" cy="205258"/>
            </a:xfrm>
            <a:custGeom>
              <a:rect b="b" l="l" r="r" t="t"/>
              <a:pathLst>
                <a:path extrusionOk="0" h="11766" w="11851">
                  <a:moveTo>
                    <a:pt x="5923" y="0"/>
                  </a:moveTo>
                  <a:cubicBezTo>
                    <a:pt x="2711" y="0"/>
                    <a:pt x="87" y="2583"/>
                    <a:pt x="44" y="5803"/>
                  </a:cubicBezTo>
                  <a:cubicBezTo>
                    <a:pt x="0" y="9050"/>
                    <a:pt x="2598" y="11721"/>
                    <a:pt x="5845" y="11765"/>
                  </a:cubicBezTo>
                  <a:cubicBezTo>
                    <a:pt x="5871" y="11765"/>
                    <a:pt x="5898" y="11765"/>
                    <a:pt x="5924" y="11765"/>
                  </a:cubicBezTo>
                  <a:cubicBezTo>
                    <a:pt x="9135" y="11765"/>
                    <a:pt x="11763" y="9183"/>
                    <a:pt x="11807" y="5962"/>
                  </a:cubicBezTo>
                  <a:cubicBezTo>
                    <a:pt x="11851" y="2714"/>
                    <a:pt x="9252" y="45"/>
                    <a:pt x="6005" y="1"/>
                  </a:cubicBezTo>
                  <a:cubicBezTo>
                    <a:pt x="5977" y="0"/>
                    <a:pt x="5950" y="0"/>
                    <a:pt x="59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7606216" y="2394667"/>
              <a:ext cx="142159" cy="141113"/>
            </a:xfrm>
            <a:custGeom>
              <a:rect b="b" l="l" r="r" t="t"/>
              <a:pathLst>
                <a:path extrusionOk="0" h="8089" w="8149">
                  <a:moveTo>
                    <a:pt x="4073" y="1"/>
                  </a:moveTo>
                  <a:cubicBezTo>
                    <a:pt x="1866" y="1"/>
                    <a:pt x="61" y="1773"/>
                    <a:pt x="31" y="3989"/>
                  </a:cubicBezTo>
                  <a:cubicBezTo>
                    <a:pt x="1" y="6224"/>
                    <a:pt x="1788" y="8059"/>
                    <a:pt x="4021" y="8088"/>
                  </a:cubicBezTo>
                  <a:cubicBezTo>
                    <a:pt x="4040" y="8088"/>
                    <a:pt x="4058" y="8089"/>
                    <a:pt x="4077" y="8089"/>
                  </a:cubicBezTo>
                  <a:cubicBezTo>
                    <a:pt x="6285" y="8089"/>
                    <a:pt x="8088" y="6313"/>
                    <a:pt x="8118" y="4100"/>
                  </a:cubicBezTo>
                  <a:cubicBezTo>
                    <a:pt x="8149" y="1865"/>
                    <a:pt x="6362" y="32"/>
                    <a:pt x="4129" y="1"/>
                  </a:cubicBezTo>
                  <a:cubicBezTo>
                    <a:pt x="4110" y="1"/>
                    <a:pt x="4091" y="1"/>
                    <a:pt x="4073" y="1"/>
                  </a:cubicBezTo>
                  <a:close/>
                </a:path>
              </a:pathLst>
            </a:custGeom>
            <a:solidFill>
              <a:srgbClr val="F055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7626557" y="2418183"/>
              <a:ext cx="98128" cy="94081"/>
            </a:xfrm>
            <a:custGeom>
              <a:rect b="b" l="l" r="r" t="t"/>
              <a:pathLst>
                <a:path extrusionOk="0" h="5393" w="5625">
                  <a:moveTo>
                    <a:pt x="2907" y="1"/>
                  </a:moveTo>
                  <a:cubicBezTo>
                    <a:pt x="1832" y="1"/>
                    <a:pt x="858" y="641"/>
                    <a:pt x="432" y="1632"/>
                  </a:cubicBezTo>
                  <a:cubicBezTo>
                    <a:pt x="1" y="2634"/>
                    <a:pt x="216" y="3795"/>
                    <a:pt x="977" y="4577"/>
                  </a:cubicBezTo>
                  <a:cubicBezTo>
                    <a:pt x="1495" y="5108"/>
                    <a:pt x="2195" y="5392"/>
                    <a:pt x="2910" y="5392"/>
                  </a:cubicBezTo>
                  <a:cubicBezTo>
                    <a:pt x="3245" y="5392"/>
                    <a:pt x="3583" y="5330"/>
                    <a:pt x="3907" y="5201"/>
                  </a:cubicBezTo>
                  <a:cubicBezTo>
                    <a:pt x="4920" y="4797"/>
                    <a:pt x="5589" y="3824"/>
                    <a:pt x="5604" y="2734"/>
                  </a:cubicBezTo>
                  <a:cubicBezTo>
                    <a:pt x="5624" y="1245"/>
                    <a:pt x="4434" y="21"/>
                    <a:pt x="2945" y="1"/>
                  </a:cubicBezTo>
                  <a:cubicBezTo>
                    <a:pt x="2932" y="1"/>
                    <a:pt x="2919" y="1"/>
                    <a:pt x="2907"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7682347" y="2401610"/>
              <a:ext cx="66902" cy="64163"/>
            </a:xfrm>
            <a:custGeom>
              <a:rect b="b" l="l" r="r" t="t"/>
              <a:pathLst>
                <a:path extrusionOk="0" h="3678" w="3835">
                  <a:moveTo>
                    <a:pt x="1984" y="1"/>
                  </a:moveTo>
                  <a:cubicBezTo>
                    <a:pt x="1249" y="1"/>
                    <a:pt x="585" y="438"/>
                    <a:pt x="295" y="1114"/>
                  </a:cubicBezTo>
                  <a:cubicBezTo>
                    <a:pt x="0" y="1795"/>
                    <a:pt x="147" y="2588"/>
                    <a:pt x="665" y="3121"/>
                  </a:cubicBezTo>
                  <a:cubicBezTo>
                    <a:pt x="1019" y="3484"/>
                    <a:pt x="1497" y="3677"/>
                    <a:pt x="1984" y="3677"/>
                  </a:cubicBezTo>
                  <a:cubicBezTo>
                    <a:pt x="2212" y="3677"/>
                    <a:pt x="2443" y="3635"/>
                    <a:pt x="2663" y="3547"/>
                  </a:cubicBezTo>
                  <a:cubicBezTo>
                    <a:pt x="3354" y="3271"/>
                    <a:pt x="3811" y="2608"/>
                    <a:pt x="3821" y="1864"/>
                  </a:cubicBezTo>
                  <a:cubicBezTo>
                    <a:pt x="3835" y="850"/>
                    <a:pt x="3023" y="15"/>
                    <a:pt x="2007" y="1"/>
                  </a:cubicBezTo>
                  <a:cubicBezTo>
                    <a:pt x="1999" y="1"/>
                    <a:pt x="1992" y="1"/>
                    <a:pt x="19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7825327" y="2371099"/>
              <a:ext cx="255534" cy="231914"/>
            </a:xfrm>
            <a:custGeom>
              <a:rect b="b" l="l" r="r" t="t"/>
              <a:pathLst>
                <a:path extrusionOk="0" h="13294" w="14648">
                  <a:moveTo>
                    <a:pt x="7323" y="0"/>
                  </a:moveTo>
                  <a:cubicBezTo>
                    <a:pt x="5652" y="0"/>
                    <a:pt x="3980" y="626"/>
                    <a:pt x="2688" y="1884"/>
                  </a:cubicBezTo>
                  <a:cubicBezTo>
                    <a:pt x="58" y="4445"/>
                    <a:pt x="0" y="8653"/>
                    <a:pt x="2562" y="11284"/>
                  </a:cubicBezTo>
                  <a:cubicBezTo>
                    <a:pt x="3864" y="12622"/>
                    <a:pt x="5593" y="13293"/>
                    <a:pt x="7324" y="13293"/>
                  </a:cubicBezTo>
                  <a:cubicBezTo>
                    <a:pt x="8995" y="13293"/>
                    <a:pt x="10668" y="12667"/>
                    <a:pt x="11960" y="11410"/>
                  </a:cubicBezTo>
                  <a:cubicBezTo>
                    <a:pt x="14591" y="8849"/>
                    <a:pt x="14647" y="4642"/>
                    <a:pt x="12086" y="2011"/>
                  </a:cubicBezTo>
                  <a:cubicBezTo>
                    <a:pt x="10784" y="672"/>
                    <a:pt x="9055" y="0"/>
                    <a:pt x="7323" y="0"/>
                  </a:cubicBezTo>
                  <a:close/>
                </a:path>
              </a:pathLst>
            </a:custGeom>
            <a:solidFill>
              <a:srgbClr val="2EC0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7854163" y="2397284"/>
              <a:ext cx="197861" cy="179544"/>
            </a:xfrm>
            <a:custGeom>
              <a:rect b="b" l="l" r="r" t="t"/>
              <a:pathLst>
                <a:path extrusionOk="0" h="10292" w="11342">
                  <a:moveTo>
                    <a:pt x="5671" y="0"/>
                  </a:moveTo>
                  <a:cubicBezTo>
                    <a:pt x="4377" y="0"/>
                    <a:pt x="3082" y="485"/>
                    <a:pt x="2082" y="1459"/>
                  </a:cubicBezTo>
                  <a:cubicBezTo>
                    <a:pt x="46" y="3442"/>
                    <a:pt x="1" y="6699"/>
                    <a:pt x="1983" y="8735"/>
                  </a:cubicBezTo>
                  <a:cubicBezTo>
                    <a:pt x="2992" y="9771"/>
                    <a:pt x="4331" y="10291"/>
                    <a:pt x="5672" y="10291"/>
                  </a:cubicBezTo>
                  <a:cubicBezTo>
                    <a:pt x="6966" y="10291"/>
                    <a:pt x="8261" y="9807"/>
                    <a:pt x="9261" y="8834"/>
                  </a:cubicBezTo>
                  <a:cubicBezTo>
                    <a:pt x="11297" y="6851"/>
                    <a:pt x="11341" y="3593"/>
                    <a:pt x="9358" y="1556"/>
                  </a:cubicBezTo>
                  <a:cubicBezTo>
                    <a:pt x="8350" y="520"/>
                    <a:pt x="7011" y="0"/>
                    <a:pt x="56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7885076" y="2425336"/>
              <a:ext cx="136036" cy="123441"/>
            </a:xfrm>
            <a:custGeom>
              <a:rect b="b" l="l" r="r" t="t"/>
              <a:pathLst>
                <a:path extrusionOk="0" h="7076" w="7798">
                  <a:moveTo>
                    <a:pt x="3899" y="0"/>
                  </a:moveTo>
                  <a:cubicBezTo>
                    <a:pt x="3010" y="0"/>
                    <a:pt x="2119" y="333"/>
                    <a:pt x="1432" y="1003"/>
                  </a:cubicBezTo>
                  <a:cubicBezTo>
                    <a:pt x="31" y="2366"/>
                    <a:pt x="0" y="4606"/>
                    <a:pt x="1364" y="6005"/>
                  </a:cubicBezTo>
                  <a:cubicBezTo>
                    <a:pt x="2057" y="6718"/>
                    <a:pt x="2978" y="7075"/>
                    <a:pt x="3900" y="7075"/>
                  </a:cubicBezTo>
                  <a:cubicBezTo>
                    <a:pt x="4789" y="7075"/>
                    <a:pt x="5679" y="6742"/>
                    <a:pt x="6367" y="6074"/>
                  </a:cubicBezTo>
                  <a:cubicBezTo>
                    <a:pt x="7767" y="4710"/>
                    <a:pt x="7797" y="2470"/>
                    <a:pt x="6434" y="1070"/>
                  </a:cubicBezTo>
                  <a:cubicBezTo>
                    <a:pt x="5741" y="358"/>
                    <a:pt x="4820" y="0"/>
                    <a:pt x="3899" y="0"/>
                  </a:cubicBezTo>
                  <a:close/>
                </a:path>
              </a:pathLst>
            </a:custGeom>
            <a:solidFill>
              <a:srgbClr val="F99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7907737" y="2445886"/>
              <a:ext cx="86737" cy="82323"/>
            </a:xfrm>
            <a:custGeom>
              <a:rect b="b" l="l" r="r" t="t"/>
              <a:pathLst>
                <a:path extrusionOk="0" h="4719" w="4972">
                  <a:moveTo>
                    <a:pt x="2600" y="1"/>
                  </a:moveTo>
                  <a:cubicBezTo>
                    <a:pt x="1997" y="1"/>
                    <a:pt x="1403" y="232"/>
                    <a:pt x="954" y="669"/>
                  </a:cubicBezTo>
                  <a:cubicBezTo>
                    <a:pt x="21" y="1579"/>
                    <a:pt x="1" y="3071"/>
                    <a:pt x="910" y="4005"/>
                  </a:cubicBezTo>
                  <a:cubicBezTo>
                    <a:pt x="1363" y="4470"/>
                    <a:pt x="1975" y="4719"/>
                    <a:pt x="2600" y="4719"/>
                  </a:cubicBezTo>
                  <a:cubicBezTo>
                    <a:pt x="2893" y="4719"/>
                    <a:pt x="3189" y="4664"/>
                    <a:pt x="3473" y="4551"/>
                  </a:cubicBezTo>
                  <a:cubicBezTo>
                    <a:pt x="4359" y="4197"/>
                    <a:pt x="4945" y="3346"/>
                    <a:pt x="4959" y="2391"/>
                  </a:cubicBezTo>
                  <a:cubicBezTo>
                    <a:pt x="4971" y="1437"/>
                    <a:pt x="4408" y="569"/>
                    <a:pt x="3532" y="192"/>
                  </a:cubicBezTo>
                  <a:cubicBezTo>
                    <a:pt x="3232" y="64"/>
                    <a:pt x="2915" y="1"/>
                    <a:pt x="2600"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7878168" y="2453980"/>
              <a:ext cx="59121" cy="56138"/>
            </a:xfrm>
            <a:custGeom>
              <a:rect b="b" l="l" r="r" t="t"/>
              <a:pathLst>
                <a:path extrusionOk="0" h="3218" w="3389">
                  <a:moveTo>
                    <a:pt x="1773" y="1"/>
                  </a:moveTo>
                  <a:cubicBezTo>
                    <a:pt x="1362" y="1"/>
                    <a:pt x="958" y="159"/>
                    <a:pt x="651" y="457"/>
                  </a:cubicBezTo>
                  <a:cubicBezTo>
                    <a:pt x="14" y="1077"/>
                    <a:pt x="0" y="2094"/>
                    <a:pt x="620" y="2731"/>
                  </a:cubicBezTo>
                  <a:cubicBezTo>
                    <a:pt x="928" y="3048"/>
                    <a:pt x="1346" y="3217"/>
                    <a:pt x="1772" y="3217"/>
                  </a:cubicBezTo>
                  <a:cubicBezTo>
                    <a:pt x="1973" y="3217"/>
                    <a:pt x="2175" y="3180"/>
                    <a:pt x="2368" y="3103"/>
                  </a:cubicBezTo>
                  <a:cubicBezTo>
                    <a:pt x="2973" y="2862"/>
                    <a:pt x="3372" y="2280"/>
                    <a:pt x="3381" y="1631"/>
                  </a:cubicBezTo>
                  <a:cubicBezTo>
                    <a:pt x="3389" y="981"/>
                    <a:pt x="3006" y="389"/>
                    <a:pt x="2408" y="132"/>
                  </a:cubicBezTo>
                  <a:cubicBezTo>
                    <a:pt x="2203" y="44"/>
                    <a:pt x="1987"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7508053" y="3522577"/>
              <a:ext cx="673691" cy="432339"/>
            </a:xfrm>
            <a:custGeom>
              <a:rect b="b" l="l" r="r" t="t"/>
              <a:pathLst>
                <a:path extrusionOk="0" h="24783" w="38618">
                  <a:moveTo>
                    <a:pt x="17789" y="1"/>
                  </a:moveTo>
                  <a:cubicBezTo>
                    <a:pt x="14735" y="1"/>
                    <a:pt x="11615" y="703"/>
                    <a:pt x="8763" y="1975"/>
                  </a:cubicBezTo>
                  <a:cubicBezTo>
                    <a:pt x="3636" y="4261"/>
                    <a:pt x="0" y="9197"/>
                    <a:pt x="1397" y="14862"/>
                  </a:cubicBezTo>
                  <a:cubicBezTo>
                    <a:pt x="3038" y="21518"/>
                    <a:pt x="9335" y="24536"/>
                    <a:pt x="15925" y="24768"/>
                  </a:cubicBezTo>
                  <a:cubicBezTo>
                    <a:pt x="16203" y="24778"/>
                    <a:pt x="16481" y="24783"/>
                    <a:pt x="16759" y="24783"/>
                  </a:cubicBezTo>
                  <a:cubicBezTo>
                    <a:pt x="27544" y="24783"/>
                    <a:pt x="38617" y="17454"/>
                    <a:pt x="30975" y="6501"/>
                  </a:cubicBezTo>
                  <a:cubicBezTo>
                    <a:pt x="27807" y="1962"/>
                    <a:pt x="22891" y="1"/>
                    <a:pt x="17789" y="1"/>
                  </a:cubicBezTo>
                  <a:close/>
                </a:path>
              </a:pathLst>
            </a:custGeom>
            <a:solidFill>
              <a:srgbClr val="23BA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25"/>
          <p:cNvSpPr/>
          <p:nvPr/>
        </p:nvSpPr>
        <p:spPr>
          <a:xfrm>
            <a:off x="6554550" y="257925"/>
            <a:ext cx="2245500" cy="4627800"/>
          </a:xfrm>
          <a:prstGeom prst="rect">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ph idx="1" type="body"/>
          </p:nvPr>
        </p:nvSpPr>
        <p:spPr>
          <a:xfrm>
            <a:off x="1574250" y="1291400"/>
            <a:ext cx="5995500" cy="1055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t>Accidentally saying or doing something hurtful</a:t>
            </a:r>
            <a:endParaRPr sz="2200"/>
          </a:p>
        </p:txBody>
      </p:sp>
      <p:sp>
        <p:nvSpPr>
          <p:cNvPr id="277" name="Google Shape;277;p26"/>
          <p:cNvSpPr txBox="1"/>
          <p:nvPr/>
        </p:nvSpPr>
        <p:spPr>
          <a:xfrm>
            <a:off x="1848600" y="106225"/>
            <a:ext cx="5446800" cy="7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u="sng">
                <a:latin typeface="McLaren"/>
                <a:ea typeface="McLaren"/>
                <a:cs typeface="McLaren"/>
                <a:sym typeface="McLaren"/>
              </a:rPr>
              <a:t>Rude Behavior</a:t>
            </a:r>
            <a:endParaRPr sz="4000" u="sng">
              <a:latin typeface="McLaren"/>
              <a:ea typeface="McLaren"/>
              <a:cs typeface="McLaren"/>
              <a:sym typeface="McLaren"/>
            </a:endParaRPr>
          </a:p>
          <a:p>
            <a:pPr indent="0" lvl="0" marL="0" rtl="0" algn="ctr">
              <a:spcBef>
                <a:spcPts val="0"/>
              </a:spcBef>
              <a:spcAft>
                <a:spcPts val="0"/>
              </a:spcAft>
              <a:buNone/>
            </a:pPr>
            <a:r>
              <a:t/>
            </a:r>
            <a:endParaRPr sz="2400">
              <a:latin typeface="McLaren"/>
              <a:ea typeface="McLaren"/>
              <a:cs typeface="McLaren"/>
              <a:sym typeface="McLaren"/>
            </a:endParaRPr>
          </a:p>
        </p:txBody>
      </p:sp>
      <p:sp>
        <p:nvSpPr>
          <p:cNvPr id="278" name="Google Shape;278;p26"/>
          <p:cNvSpPr txBox="1"/>
          <p:nvPr/>
        </p:nvSpPr>
        <p:spPr>
          <a:xfrm>
            <a:off x="1978800" y="2376675"/>
            <a:ext cx="5186400" cy="27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McLaren"/>
                <a:ea typeface="McLaren"/>
                <a:cs typeface="McLaren"/>
                <a:sym typeface="McLaren"/>
              </a:rPr>
              <a:t>Examples: </a:t>
            </a:r>
            <a:endParaRPr sz="2000">
              <a:latin typeface="McLaren"/>
              <a:ea typeface="McLaren"/>
              <a:cs typeface="McLaren"/>
              <a:sym typeface="McLaren"/>
            </a:endParaRPr>
          </a:p>
          <a:p>
            <a:pPr indent="-355600" lvl="0" marL="457200" rtl="0" algn="l">
              <a:spcBef>
                <a:spcPts val="0"/>
              </a:spcBef>
              <a:spcAft>
                <a:spcPts val="0"/>
              </a:spcAft>
              <a:buSzPts val="2000"/>
              <a:buFont typeface="Work Sans"/>
              <a:buChar char="●"/>
            </a:pPr>
            <a:r>
              <a:rPr lang="en" sz="2000">
                <a:latin typeface="Work Sans"/>
                <a:ea typeface="Work Sans"/>
                <a:cs typeface="Work Sans"/>
                <a:sym typeface="Work Sans"/>
              </a:rPr>
              <a:t>Cutting in line</a:t>
            </a:r>
            <a:endParaRPr sz="2000">
              <a:latin typeface="Work Sans"/>
              <a:ea typeface="Work Sans"/>
              <a:cs typeface="Work Sans"/>
              <a:sym typeface="Work Sans"/>
            </a:endParaRPr>
          </a:p>
          <a:p>
            <a:pPr indent="-355600" lvl="0" marL="457200" rtl="0" algn="l">
              <a:spcBef>
                <a:spcPts val="0"/>
              </a:spcBef>
              <a:spcAft>
                <a:spcPts val="0"/>
              </a:spcAft>
              <a:buSzPts val="2000"/>
              <a:buFont typeface="Work Sans"/>
              <a:buChar char="●"/>
            </a:pPr>
            <a:r>
              <a:rPr lang="en" sz="2000">
                <a:latin typeface="Work Sans"/>
                <a:ea typeface="Work Sans"/>
                <a:cs typeface="Work Sans"/>
                <a:sym typeface="Work Sans"/>
              </a:rPr>
              <a:t>Bragging about making a team</a:t>
            </a:r>
            <a:endParaRPr sz="2000">
              <a:latin typeface="Work Sans"/>
              <a:ea typeface="Work Sans"/>
              <a:cs typeface="Work Sans"/>
              <a:sym typeface="Work Sans"/>
            </a:endParaRPr>
          </a:p>
        </p:txBody>
      </p:sp>
      <p:grpSp>
        <p:nvGrpSpPr>
          <p:cNvPr id="279" name="Google Shape;279;p26"/>
          <p:cNvGrpSpPr/>
          <p:nvPr/>
        </p:nvGrpSpPr>
        <p:grpSpPr>
          <a:xfrm>
            <a:off x="6539408" y="2048212"/>
            <a:ext cx="2448398" cy="2865418"/>
            <a:chOff x="4326071" y="1924680"/>
            <a:chExt cx="1824439" cy="2328094"/>
          </a:xfrm>
        </p:grpSpPr>
        <p:sp>
          <p:nvSpPr>
            <p:cNvPr id="280" name="Google Shape;280;p26"/>
            <p:cNvSpPr/>
            <p:nvPr/>
          </p:nvSpPr>
          <p:spPr>
            <a:xfrm>
              <a:off x="5564044" y="2271505"/>
              <a:ext cx="416063" cy="452297"/>
            </a:xfrm>
            <a:custGeom>
              <a:rect b="b" l="l" r="r" t="t"/>
              <a:pathLst>
                <a:path extrusionOk="0" h="25927" w="23850">
                  <a:moveTo>
                    <a:pt x="21744" y="0"/>
                  </a:moveTo>
                  <a:cubicBezTo>
                    <a:pt x="16978" y="6920"/>
                    <a:pt x="12100" y="12138"/>
                    <a:pt x="1" y="18443"/>
                  </a:cubicBezTo>
                  <a:cubicBezTo>
                    <a:pt x="862" y="20778"/>
                    <a:pt x="2055" y="25927"/>
                    <a:pt x="2385" y="25927"/>
                  </a:cubicBezTo>
                  <a:cubicBezTo>
                    <a:pt x="2391" y="25927"/>
                    <a:pt x="2397" y="25925"/>
                    <a:pt x="2403" y="25921"/>
                  </a:cubicBezTo>
                  <a:cubicBezTo>
                    <a:pt x="5741" y="23654"/>
                    <a:pt x="15762" y="17594"/>
                    <a:pt x="23849" y="3052"/>
                  </a:cubicBezTo>
                  <a:cubicBezTo>
                    <a:pt x="22615" y="2193"/>
                    <a:pt x="22705" y="1177"/>
                    <a:pt x="21744" y="0"/>
                  </a:cubicBezTo>
                  <a:close/>
                </a:path>
              </a:pathLst>
            </a:custGeom>
            <a:solidFill>
              <a:srgbClr val="269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5838681" y="2122245"/>
              <a:ext cx="311829" cy="274776"/>
            </a:xfrm>
            <a:custGeom>
              <a:rect b="b" l="l" r="r" t="t"/>
              <a:pathLst>
                <a:path extrusionOk="0" h="15751" w="17875">
                  <a:moveTo>
                    <a:pt x="5053" y="1"/>
                  </a:moveTo>
                  <a:cubicBezTo>
                    <a:pt x="2978" y="1"/>
                    <a:pt x="1922" y="2327"/>
                    <a:pt x="1300" y="3830"/>
                  </a:cubicBezTo>
                  <a:cubicBezTo>
                    <a:pt x="1" y="6973"/>
                    <a:pt x="271" y="11539"/>
                    <a:pt x="2761" y="14017"/>
                  </a:cubicBezTo>
                  <a:cubicBezTo>
                    <a:pt x="4006" y="15257"/>
                    <a:pt x="5576" y="15751"/>
                    <a:pt x="7222" y="15751"/>
                  </a:cubicBezTo>
                  <a:cubicBezTo>
                    <a:pt x="9872" y="15751"/>
                    <a:pt x="12717" y="14471"/>
                    <a:pt x="14709" y="12967"/>
                  </a:cubicBezTo>
                  <a:cubicBezTo>
                    <a:pt x="17707" y="10700"/>
                    <a:pt x="17875" y="7454"/>
                    <a:pt x="14231" y="7454"/>
                  </a:cubicBezTo>
                  <a:cubicBezTo>
                    <a:pt x="13920" y="7454"/>
                    <a:pt x="13582" y="7477"/>
                    <a:pt x="13216" y="7527"/>
                  </a:cubicBezTo>
                  <a:cubicBezTo>
                    <a:pt x="13216" y="7527"/>
                    <a:pt x="16125" y="3867"/>
                    <a:pt x="13465" y="1670"/>
                  </a:cubicBezTo>
                  <a:cubicBezTo>
                    <a:pt x="13086" y="1357"/>
                    <a:pt x="12683" y="1230"/>
                    <a:pt x="12270" y="1230"/>
                  </a:cubicBezTo>
                  <a:cubicBezTo>
                    <a:pt x="10731" y="1230"/>
                    <a:pt x="9042" y="2999"/>
                    <a:pt x="7806" y="3519"/>
                  </a:cubicBezTo>
                  <a:cubicBezTo>
                    <a:pt x="7320" y="1901"/>
                    <a:pt x="7391" y="251"/>
                    <a:pt x="5386" y="20"/>
                  </a:cubicBezTo>
                  <a:cubicBezTo>
                    <a:pt x="5272" y="7"/>
                    <a:pt x="5161" y="1"/>
                    <a:pt x="5053" y="1"/>
                  </a:cubicBezTo>
                  <a:close/>
                </a:path>
              </a:pathLst>
            </a:custGeom>
            <a:solidFill>
              <a:srgbClr val="81C3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5879730" y="2237191"/>
              <a:ext cx="182091" cy="122813"/>
            </a:xfrm>
            <a:custGeom>
              <a:rect b="b" l="l" r="r" t="t"/>
              <a:pathLst>
                <a:path extrusionOk="0" h="7040" w="10438">
                  <a:moveTo>
                    <a:pt x="4348" y="1"/>
                  </a:moveTo>
                  <a:cubicBezTo>
                    <a:pt x="776" y="1"/>
                    <a:pt x="1" y="4622"/>
                    <a:pt x="3997" y="6545"/>
                  </a:cubicBezTo>
                  <a:cubicBezTo>
                    <a:pt x="4713" y="6889"/>
                    <a:pt x="5373" y="7040"/>
                    <a:pt x="5964" y="7040"/>
                  </a:cubicBezTo>
                  <a:cubicBezTo>
                    <a:pt x="9337" y="7040"/>
                    <a:pt x="10438" y="2138"/>
                    <a:pt x="6543" y="495"/>
                  </a:cubicBezTo>
                  <a:cubicBezTo>
                    <a:pt x="5728" y="151"/>
                    <a:pt x="4993" y="1"/>
                    <a:pt x="4348" y="1"/>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5878386" y="2144767"/>
              <a:ext cx="93872" cy="63465"/>
            </a:xfrm>
            <a:custGeom>
              <a:rect b="b" l="l" r="r" t="t"/>
              <a:pathLst>
                <a:path extrusionOk="0" h="3638" w="5381">
                  <a:moveTo>
                    <a:pt x="2882" y="0"/>
                  </a:moveTo>
                  <a:cubicBezTo>
                    <a:pt x="2860" y="0"/>
                    <a:pt x="2839" y="1"/>
                    <a:pt x="2817" y="1"/>
                  </a:cubicBezTo>
                  <a:cubicBezTo>
                    <a:pt x="673" y="54"/>
                    <a:pt x="1" y="3238"/>
                    <a:pt x="2304" y="3608"/>
                  </a:cubicBezTo>
                  <a:cubicBezTo>
                    <a:pt x="2427" y="3628"/>
                    <a:pt x="2546" y="3638"/>
                    <a:pt x="2660" y="3638"/>
                  </a:cubicBezTo>
                  <a:cubicBezTo>
                    <a:pt x="4899" y="3638"/>
                    <a:pt x="5381" y="0"/>
                    <a:pt x="2882" y="0"/>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5997170" y="2162282"/>
              <a:ext cx="102594" cy="70949"/>
            </a:xfrm>
            <a:custGeom>
              <a:rect b="b" l="l" r="r" t="t"/>
              <a:pathLst>
                <a:path extrusionOk="0" h="4067" w="5881">
                  <a:moveTo>
                    <a:pt x="3061" y="1"/>
                  </a:moveTo>
                  <a:cubicBezTo>
                    <a:pt x="654" y="1"/>
                    <a:pt x="0" y="3793"/>
                    <a:pt x="2736" y="4056"/>
                  </a:cubicBezTo>
                  <a:cubicBezTo>
                    <a:pt x="2812" y="4063"/>
                    <a:pt x="2886" y="4066"/>
                    <a:pt x="2959" y="4066"/>
                  </a:cubicBezTo>
                  <a:cubicBezTo>
                    <a:pt x="5339" y="4066"/>
                    <a:pt x="5881" y="287"/>
                    <a:pt x="3315" y="14"/>
                  </a:cubicBezTo>
                  <a:cubicBezTo>
                    <a:pt x="3228" y="5"/>
                    <a:pt x="3143" y="1"/>
                    <a:pt x="3061" y="1"/>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6057268" y="2266184"/>
              <a:ext cx="78241" cy="54097"/>
            </a:xfrm>
            <a:custGeom>
              <a:rect b="b" l="l" r="r" t="t"/>
              <a:pathLst>
                <a:path extrusionOk="0" h="3101" w="4485">
                  <a:moveTo>
                    <a:pt x="2335" y="1"/>
                  </a:moveTo>
                  <a:cubicBezTo>
                    <a:pt x="500" y="1"/>
                    <a:pt x="0" y="2893"/>
                    <a:pt x="2088" y="3093"/>
                  </a:cubicBezTo>
                  <a:cubicBezTo>
                    <a:pt x="2146" y="3098"/>
                    <a:pt x="2202" y="3101"/>
                    <a:pt x="2258" y="3101"/>
                  </a:cubicBezTo>
                  <a:cubicBezTo>
                    <a:pt x="4072" y="3101"/>
                    <a:pt x="4484" y="220"/>
                    <a:pt x="2528" y="11"/>
                  </a:cubicBezTo>
                  <a:cubicBezTo>
                    <a:pt x="2462" y="4"/>
                    <a:pt x="2398" y="1"/>
                    <a:pt x="2335" y="1"/>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4496492" y="2271505"/>
              <a:ext cx="416046" cy="452297"/>
            </a:xfrm>
            <a:custGeom>
              <a:rect b="b" l="l" r="r" t="t"/>
              <a:pathLst>
                <a:path extrusionOk="0" h="25927" w="23849">
                  <a:moveTo>
                    <a:pt x="2106" y="0"/>
                  </a:moveTo>
                  <a:cubicBezTo>
                    <a:pt x="1145" y="1177"/>
                    <a:pt x="1234" y="2193"/>
                    <a:pt x="0" y="3052"/>
                  </a:cubicBezTo>
                  <a:cubicBezTo>
                    <a:pt x="8089" y="17594"/>
                    <a:pt x="18108" y="23654"/>
                    <a:pt x="21447" y="25921"/>
                  </a:cubicBezTo>
                  <a:cubicBezTo>
                    <a:pt x="21452" y="25925"/>
                    <a:pt x="21458" y="25927"/>
                    <a:pt x="21465" y="25927"/>
                  </a:cubicBezTo>
                  <a:cubicBezTo>
                    <a:pt x="21795" y="25927"/>
                    <a:pt x="22988" y="20778"/>
                    <a:pt x="23848" y="18443"/>
                  </a:cubicBezTo>
                  <a:cubicBezTo>
                    <a:pt x="11749" y="12138"/>
                    <a:pt x="6871" y="6920"/>
                    <a:pt x="2106" y="0"/>
                  </a:cubicBezTo>
                  <a:close/>
                </a:path>
              </a:pathLst>
            </a:custGeom>
            <a:solidFill>
              <a:srgbClr val="269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4504325" y="2144767"/>
              <a:ext cx="93906" cy="63465"/>
            </a:xfrm>
            <a:custGeom>
              <a:rect b="b" l="l" r="r" t="t"/>
              <a:pathLst>
                <a:path extrusionOk="0" h="3638" w="5383">
                  <a:moveTo>
                    <a:pt x="2500" y="0"/>
                  </a:moveTo>
                  <a:cubicBezTo>
                    <a:pt x="1" y="0"/>
                    <a:pt x="483" y="3638"/>
                    <a:pt x="2722" y="3638"/>
                  </a:cubicBezTo>
                  <a:cubicBezTo>
                    <a:pt x="2836" y="3638"/>
                    <a:pt x="2955" y="3628"/>
                    <a:pt x="3078" y="3608"/>
                  </a:cubicBezTo>
                  <a:cubicBezTo>
                    <a:pt x="5382" y="3238"/>
                    <a:pt x="4708" y="54"/>
                    <a:pt x="2565" y="1"/>
                  </a:cubicBezTo>
                  <a:cubicBezTo>
                    <a:pt x="2543" y="1"/>
                    <a:pt x="2521" y="0"/>
                    <a:pt x="2500" y="0"/>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4326071" y="2122245"/>
              <a:ext cx="311829" cy="274776"/>
            </a:xfrm>
            <a:custGeom>
              <a:rect b="b" l="l" r="r" t="t"/>
              <a:pathLst>
                <a:path extrusionOk="0" h="15751" w="17875">
                  <a:moveTo>
                    <a:pt x="12823" y="1"/>
                  </a:moveTo>
                  <a:cubicBezTo>
                    <a:pt x="12714" y="1"/>
                    <a:pt x="12603" y="7"/>
                    <a:pt x="12490" y="20"/>
                  </a:cubicBezTo>
                  <a:cubicBezTo>
                    <a:pt x="10486" y="251"/>
                    <a:pt x="10556" y="1901"/>
                    <a:pt x="10070" y="3519"/>
                  </a:cubicBezTo>
                  <a:cubicBezTo>
                    <a:pt x="8833" y="2999"/>
                    <a:pt x="7144" y="1230"/>
                    <a:pt x="5606" y="1230"/>
                  </a:cubicBezTo>
                  <a:cubicBezTo>
                    <a:pt x="5193" y="1230"/>
                    <a:pt x="4791" y="1357"/>
                    <a:pt x="4412" y="1670"/>
                  </a:cubicBezTo>
                  <a:cubicBezTo>
                    <a:pt x="1752" y="3867"/>
                    <a:pt x="4658" y="7527"/>
                    <a:pt x="4659" y="7527"/>
                  </a:cubicBezTo>
                  <a:cubicBezTo>
                    <a:pt x="4293" y="7477"/>
                    <a:pt x="3955" y="7454"/>
                    <a:pt x="3645" y="7454"/>
                  </a:cubicBezTo>
                  <a:cubicBezTo>
                    <a:pt x="1" y="7454"/>
                    <a:pt x="169" y="10700"/>
                    <a:pt x="3168" y="12967"/>
                  </a:cubicBezTo>
                  <a:cubicBezTo>
                    <a:pt x="5159" y="14471"/>
                    <a:pt x="8004" y="15751"/>
                    <a:pt x="10654" y="15751"/>
                  </a:cubicBezTo>
                  <a:cubicBezTo>
                    <a:pt x="12299" y="15751"/>
                    <a:pt x="13870" y="15257"/>
                    <a:pt x="15114" y="14017"/>
                  </a:cubicBezTo>
                  <a:cubicBezTo>
                    <a:pt x="17604" y="11539"/>
                    <a:pt x="17874" y="6973"/>
                    <a:pt x="16576" y="3830"/>
                  </a:cubicBezTo>
                  <a:cubicBezTo>
                    <a:pt x="15955" y="2327"/>
                    <a:pt x="14899" y="1"/>
                    <a:pt x="12823" y="1"/>
                  </a:cubicBezTo>
                  <a:close/>
                </a:path>
              </a:pathLst>
            </a:custGeom>
            <a:solidFill>
              <a:srgbClr val="81C3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a:off x="4983472" y="3342928"/>
              <a:ext cx="232786" cy="812693"/>
            </a:xfrm>
            <a:custGeom>
              <a:rect b="b" l="l" r="r" t="t"/>
              <a:pathLst>
                <a:path extrusionOk="0" h="46586" w="13344">
                  <a:moveTo>
                    <a:pt x="1" y="1"/>
                  </a:moveTo>
                  <a:cubicBezTo>
                    <a:pt x="219" y="3225"/>
                    <a:pt x="1352" y="6415"/>
                    <a:pt x="2036" y="9585"/>
                  </a:cubicBezTo>
                  <a:cubicBezTo>
                    <a:pt x="3550" y="16592"/>
                    <a:pt x="4836" y="23627"/>
                    <a:pt x="6261" y="30656"/>
                  </a:cubicBezTo>
                  <a:cubicBezTo>
                    <a:pt x="7151" y="35043"/>
                    <a:pt x="9419" y="42299"/>
                    <a:pt x="7227" y="46586"/>
                  </a:cubicBezTo>
                  <a:cubicBezTo>
                    <a:pt x="8153" y="46081"/>
                    <a:pt x="8893" y="45955"/>
                    <a:pt x="9647" y="45955"/>
                  </a:cubicBezTo>
                  <a:cubicBezTo>
                    <a:pt x="10390" y="45955"/>
                    <a:pt x="11147" y="46077"/>
                    <a:pt x="12107" y="46077"/>
                  </a:cubicBezTo>
                  <a:cubicBezTo>
                    <a:pt x="12239" y="46077"/>
                    <a:pt x="12374" y="46075"/>
                    <a:pt x="12514" y="46070"/>
                  </a:cubicBezTo>
                  <a:cubicBezTo>
                    <a:pt x="13343" y="30794"/>
                    <a:pt x="8098" y="14901"/>
                    <a:pt x="7415" y="1"/>
                  </a:cubicBezTo>
                  <a:close/>
                </a:path>
              </a:pathLst>
            </a:custGeom>
            <a:solidFill>
              <a:srgbClr val="269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4827233" y="3979254"/>
              <a:ext cx="428118" cy="273520"/>
            </a:xfrm>
            <a:custGeom>
              <a:rect b="b" l="l" r="r" t="t"/>
              <a:pathLst>
                <a:path extrusionOk="0" h="15679" w="24541">
                  <a:moveTo>
                    <a:pt x="10860" y="1"/>
                  </a:moveTo>
                  <a:cubicBezTo>
                    <a:pt x="10865" y="1894"/>
                    <a:pt x="12890" y="3413"/>
                    <a:pt x="14217" y="4490"/>
                  </a:cubicBezTo>
                  <a:cubicBezTo>
                    <a:pt x="13938" y="4493"/>
                    <a:pt x="13655" y="4499"/>
                    <a:pt x="13372" y="4499"/>
                  </a:cubicBezTo>
                  <a:cubicBezTo>
                    <a:pt x="12666" y="4499"/>
                    <a:pt x="11965" y="4460"/>
                    <a:pt x="11357" y="4233"/>
                  </a:cubicBezTo>
                  <a:lnTo>
                    <a:pt x="11357" y="4233"/>
                  </a:lnTo>
                  <a:cubicBezTo>
                    <a:pt x="11516" y="4701"/>
                    <a:pt x="11399" y="5223"/>
                    <a:pt x="11716" y="5765"/>
                  </a:cubicBezTo>
                  <a:cubicBezTo>
                    <a:pt x="10541" y="5174"/>
                    <a:pt x="9131" y="4853"/>
                    <a:pt x="7727" y="4853"/>
                  </a:cubicBezTo>
                  <a:cubicBezTo>
                    <a:pt x="4972" y="4853"/>
                    <a:pt x="2242" y="6089"/>
                    <a:pt x="1358" y="8954"/>
                  </a:cubicBezTo>
                  <a:cubicBezTo>
                    <a:pt x="1" y="13360"/>
                    <a:pt x="5852" y="15047"/>
                    <a:pt x="9341" y="15047"/>
                  </a:cubicBezTo>
                  <a:cubicBezTo>
                    <a:pt x="9504" y="15047"/>
                    <a:pt x="9661" y="15043"/>
                    <a:pt x="9813" y="15036"/>
                  </a:cubicBezTo>
                  <a:cubicBezTo>
                    <a:pt x="15412" y="14772"/>
                    <a:pt x="19667" y="15678"/>
                    <a:pt x="22571" y="12461"/>
                  </a:cubicBezTo>
                  <a:cubicBezTo>
                    <a:pt x="24504" y="10322"/>
                    <a:pt x="24540" y="3931"/>
                    <a:pt x="21508" y="2093"/>
                  </a:cubicBezTo>
                  <a:lnTo>
                    <a:pt x="16781" y="2093"/>
                  </a:lnTo>
                  <a:cubicBezTo>
                    <a:pt x="16531" y="2115"/>
                    <a:pt x="16269" y="2127"/>
                    <a:pt x="15999" y="2127"/>
                  </a:cubicBezTo>
                  <a:cubicBezTo>
                    <a:pt x="14121" y="2127"/>
                    <a:pt x="11887" y="1545"/>
                    <a:pt x="10860" y="1"/>
                  </a:cubicBezTo>
                  <a:close/>
                </a:path>
              </a:pathLst>
            </a:custGeom>
            <a:solidFill>
              <a:srgbClr val="81C3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5290296" y="3342928"/>
              <a:ext cx="232769" cy="812693"/>
            </a:xfrm>
            <a:custGeom>
              <a:rect b="b" l="l" r="r" t="t"/>
              <a:pathLst>
                <a:path extrusionOk="0" h="46586" w="13343">
                  <a:moveTo>
                    <a:pt x="5928" y="1"/>
                  </a:moveTo>
                  <a:cubicBezTo>
                    <a:pt x="3798" y="14435"/>
                    <a:pt x="0" y="30794"/>
                    <a:pt x="829" y="46070"/>
                  </a:cubicBezTo>
                  <a:cubicBezTo>
                    <a:pt x="969" y="46075"/>
                    <a:pt x="1105" y="46077"/>
                    <a:pt x="1237" y="46077"/>
                  </a:cubicBezTo>
                  <a:cubicBezTo>
                    <a:pt x="2197" y="46077"/>
                    <a:pt x="2953" y="45955"/>
                    <a:pt x="3696" y="45955"/>
                  </a:cubicBezTo>
                  <a:cubicBezTo>
                    <a:pt x="4450" y="45955"/>
                    <a:pt x="5190" y="46081"/>
                    <a:pt x="6115" y="46586"/>
                  </a:cubicBezTo>
                  <a:cubicBezTo>
                    <a:pt x="3924" y="42299"/>
                    <a:pt x="6192" y="35043"/>
                    <a:pt x="7082" y="30656"/>
                  </a:cubicBezTo>
                  <a:cubicBezTo>
                    <a:pt x="8508" y="23627"/>
                    <a:pt x="9793" y="16592"/>
                    <a:pt x="11307" y="9585"/>
                  </a:cubicBezTo>
                  <a:cubicBezTo>
                    <a:pt x="11990" y="6415"/>
                    <a:pt x="13124" y="3225"/>
                    <a:pt x="13343" y="1"/>
                  </a:cubicBezTo>
                  <a:close/>
                </a:path>
              </a:pathLst>
            </a:custGeom>
            <a:solidFill>
              <a:srgbClr val="269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5251201" y="3979254"/>
              <a:ext cx="428100" cy="273520"/>
            </a:xfrm>
            <a:custGeom>
              <a:rect b="b" l="l" r="r" t="t"/>
              <a:pathLst>
                <a:path extrusionOk="0" h="15679" w="24540">
                  <a:moveTo>
                    <a:pt x="13682" y="1"/>
                  </a:moveTo>
                  <a:lnTo>
                    <a:pt x="13682" y="1"/>
                  </a:lnTo>
                  <a:cubicBezTo>
                    <a:pt x="12654" y="1545"/>
                    <a:pt x="10420" y="2127"/>
                    <a:pt x="8542" y="2127"/>
                  </a:cubicBezTo>
                  <a:cubicBezTo>
                    <a:pt x="8273" y="2127"/>
                    <a:pt x="8011" y="2115"/>
                    <a:pt x="7761" y="2093"/>
                  </a:cubicBezTo>
                  <a:lnTo>
                    <a:pt x="3032" y="2093"/>
                  </a:lnTo>
                  <a:cubicBezTo>
                    <a:pt x="0" y="3931"/>
                    <a:pt x="37" y="10322"/>
                    <a:pt x="1969" y="12461"/>
                  </a:cubicBezTo>
                  <a:cubicBezTo>
                    <a:pt x="4873" y="15678"/>
                    <a:pt x="9129" y="14772"/>
                    <a:pt x="14728" y="15036"/>
                  </a:cubicBezTo>
                  <a:cubicBezTo>
                    <a:pt x="14879" y="15043"/>
                    <a:pt x="15037" y="15047"/>
                    <a:pt x="15200" y="15047"/>
                  </a:cubicBezTo>
                  <a:cubicBezTo>
                    <a:pt x="18688" y="15047"/>
                    <a:pt x="24540" y="13360"/>
                    <a:pt x="23182" y="8954"/>
                  </a:cubicBezTo>
                  <a:cubicBezTo>
                    <a:pt x="22298" y="6089"/>
                    <a:pt x="19568" y="4853"/>
                    <a:pt x="16814" y="4853"/>
                  </a:cubicBezTo>
                  <a:cubicBezTo>
                    <a:pt x="15410" y="4853"/>
                    <a:pt x="13999" y="5174"/>
                    <a:pt x="12824" y="5765"/>
                  </a:cubicBezTo>
                  <a:cubicBezTo>
                    <a:pt x="13141" y="5223"/>
                    <a:pt x="13026" y="4701"/>
                    <a:pt x="13184" y="4233"/>
                  </a:cubicBezTo>
                  <a:lnTo>
                    <a:pt x="13184" y="4233"/>
                  </a:lnTo>
                  <a:cubicBezTo>
                    <a:pt x="12575" y="4460"/>
                    <a:pt x="11874" y="4499"/>
                    <a:pt x="11168" y="4499"/>
                  </a:cubicBezTo>
                  <a:cubicBezTo>
                    <a:pt x="10886" y="4499"/>
                    <a:pt x="10602" y="4493"/>
                    <a:pt x="10324" y="4490"/>
                  </a:cubicBezTo>
                  <a:cubicBezTo>
                    <a:pt x="11650" y="3413"/>
                    <a:pt x="13677" y="1894"/>
                    <a:pt x="13682" y="1"/>
                  </a:cubicBezTo>
                  <a:close/>
                </a:path>
              </a:pathLst>
            </a:custGeom>
            <a:solidFill>
              <a:srgbClr val="81C3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4710997" y="1993257"/>
              <a:ext cx="365665" cy="438184"/>
            </a:xfrm>
            <a:custGeom>
              <a:rect b="b" l="l" r="r" t="t"/>
              <a:pathLst>
                <a:path extrusionOk="0" h="25118" w="20961">
                  <a:moveTo>
                    <a:pt x="2545" y="1"/>
                  </a:moveTo>
                  <a:cubicBezTo>
                    <a:pt x="1" y="3915"/>
                    <a:pt x="1024" y="11552"/>
                    <a:pt x="2474" y="15613"/>
                  </a:cubicBezTo>
                  <a:cubicBezTo>
                    <a:pt x="3262" y="17820"/>
                    <a:pt x="6993" y="25118"/>
                    <a:pt x="10081" y="25118"/>
                  </a:cubicBezTo>
                  <a:cubicBezTo>
                    <a:pt x="10141" y="25118"/>
                    <a:pt x="10201" y="25115"/>
                    <a:pt x="10261" y="25109"/>
                  </a:cubicBezTo>
                  <a:lnTo>
                    <a:pt x="20960" y="12169"/>
                  </a:lnTo>
                  <a:cubicBezTo>
                    <a:pt x="19263" y="12134"/>
                    <a:pt x="18560" y="9811"/>
                    <a:pt x="17422" y="8686"/>
                  </a:cubicBezTo>
                  <a:cubicBezTo>
                    <a:pt x="15771" y="7053"/>
                    <a:pt x="13339" y="6155"/>
                    <a:pt x="11249" y="5134"/>
                  </a:cubicBezTo>
                  <a:cubicBezTo>
                    <a:pt x="8082" y="3584"/>
                    <a:pt x="4983" y="2339"/>
                    <a:pt x="2545" y="1"/>
                  </a:cubicBezTo>
                  <a:close/>
                </a:path>
              </a:pathLst>
            </a:custGeom>
            <a:solidFill>
              <a:srgbClr val="5FA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4781074" y="2112197"/>
              <a:ext cx="219633" cy="238805"/>
            </a:xfrm>
            <a:custGeom>
              <a:rect b="b" l="l" r="r" t="t"/>
              <a:pathLst>
                <a:path extrusionOk="0" h="13689" w="12590">
                  <a:moveTo>
                    <a:pt x="1375" y="1"/>
                  </a:moveTo>
                  <a:lnTo>
                    <a:pt x="1375" y="1"/>
                  </a:lnTo>
                  <a:cubicBezTo>
                    <a:pt x="1" y="9935"/>
                    <a:pt x="6867" y="13688"/>
                    <a:pt x="6867" y="13688"/>
                  </a:cubicBezTo>
                  <a:lnTo>
                    <a:pt x="12589" y="8610"/>
                  </a:lnTo>
                  <a:cubicBezTo>
                    <a:pt x="12360" y="2430"/>
                    <a:pt x="1375" y="1"/>
                    <a:pt x="1375" y="1"/>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5365083" y="1993257"/>
              <a:ext cx="365647" cy="438184"/>
            </a:xfrm>
            <a:custGeom>
              <a:rect b="b" l="l" r="r" t="t"/>
              <a:pathLst>
                <a:path extrusionOk="0" h="25118" w="20960">
                  <a:moveTo>
                    <a:pt x="18415" y="1"/>
                  </a:moveTo>
                  <a:cubicBezTo>
                    <a:pt x="15977" y="2339"/>
                    <a:pt x="12879" y="3584"/>
                    <a:pt x="9712" y="5134"/>
                  </a:cubicBezTo>
                  <a:cubicBezTo>
                    <a:pt x="7621" y="6155"/>
                    <a:pt x="5189" y="7053"/>
                    <a:pt x="3539" y="8686"/>
                  </a:cubicBezTo>
                  <a:cubicBezTo>
                    <a:pt x="2400" y="9811"/>
                    <a:pt x="1698" y="12134"/>
                    <a:pt x="0" y="12169"/>
                  </a:cubicBezTo>
                  <a:lnTo>
                    <a:pt x="10700" y="25109"/>
                  </a:lnTo>
                  <a:cubicBezTo>
                    <a:pt x="10760" y="25115"/>
                    <a:pt x="10820" y="25118"/>
                    <a:pt x="10880" y="25118"/>
                  </a:cubicBezTo>
                  <a:cubicBezTo>
                    <a:pt x="13968" y="25118"/>
                    <a:pt x="17697" y="17820"/>
                    <a:pt x="18487" y="15613"/>
                  </a:cubicBezTo>
                  <a:cubicBezTo>
                    <a:pt x="19936" y="11552"/>
                    <a:pt x="20960" y="3915"/>
                    <a:pt x="18415" y="1"/>
                  </a:cubicBezTo>
                  <a:close/>
                </a:path>
              </a:pathLst>
            </a:custGeom>
            <a:solidFill>
              <a:srgbClr val="5FAC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5441038" y="2112197"/>
              <a:ext cx="219615" cy="238805"/>
            </a:xfrm>
            <a:custGeom>
              <a:rect b="b" l="l" r="r" t="t"/>
              <a:pathLst>
                <a:path extrusionOk="0" h="13689" w="12589">
                  <a:moveTo>
                    <a:pt x="11215" y="1"/>
                  </a:moveTo>
                  <a:cubicBezTo>
                    <a:pt x="11214" y="1"/>
                    <a:pt x="229" y="2430"/>
                    <a:pt x="0" y="8610"/>
                  </a:cubicBezTo>
                  <a:lnTo>
                    <a:pt x="5722" y="13688"/>
                  </a:lnTo>
                  <a:cubicBezTo>
                    <a:pt x="5722" y="13688"/>
                    <a:pt x="12589" y="9935"/>
                    <a:pt x="11215" y="1"/>
                  </a:cubicBezTo>
                  <a:close/>
                </a:path>
              </a:pathLst>
            </a:custGeom>
            <a:solidFill>
              <a:srgbClr val="FCE3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4682056" y="1924680"/>
              <a:ext cx="1071018" cy="1504684"/>
            </a:xfrm>
            <a:custGeom>
              <a:rect b="b" l="l" r="r" t="t"/>
              <a:pathLst>
                <a:path extrusionOk="0" h="86253" w="61394">
                  <a:moveTo>
                    <a:pt x="28089" y="0"/>
                  </a:moveTo>
                  <a:cubicBezTo>
                    <a:pt x="27497" y="2062"/>
                    <a:pt x="27271" y="4097"/>
                    <a:pt x="26298" y="6097"/>
                  </a:cubicBezTo>
                  <a:cubicBezTo>
                    <a:pt x="25540" y="7653"/>
                    <a:pt x="23993" y="8921"/>
                    <a:pt x="23562" y="10537"/>
                  </a:cubicBezTo>
                  <a:cubicBezTo>
                    <a:pt x="23148" y="9485"/>
                    <a:pt x="22959" y="8187"/>
                    <a:pt x="23070" y="6968"/>
                  </a:cubicBezTo>
                  <a:lnTo>
                    <a:pt x="23070" y="6968"/>
                  </a:lnTo>
                  <a:cubicBezTo>
                    <a:pt x="22026" y="9299"/>
                    <a:pt x="19431" y="11230"/>
                    <a:pt x="19331" y="13797"/>
                  </a:cubicBezTo>
                  <a:cubicBezTo>
                    <a:pt x="18780" y="14075"/>
                    <a:pt x="18243" y="14374"/>
                    <a:pt x="17726" y="14695"/>
                  </a:cubicBezTo>
                  <a:cubicBezTo>
                    <a:pt x="17543" y="14811"/>
                    <a:pt x="17362" y="14931"/>
                    <a:pt x="17183" y="15051"/>
                  </a:cubicBezTo>
                  <a:cubicBezTo>
                    <a:pt x="15180" y="15055"/>
                    <a:pt x="13058" y="15277"/>
                    <a:pt x="11138" y="15403"/>
                  </a:cubicBezTo>
                  <a:cubicBezTo>
                    <a:pt x="11669" y="15998"/>
                    <a:pt x="12014" y="16548"/>
                    <a:pt x="12777" y="16857"/>
                  </a:cubicBezTo>
                  <a:cubicBezTo>
                    <a:pt x="11912" y="16631"/>
                    <a:pt x="11053" y="16303"/>
                    <a:pt x="10203" y="16077"/>
                  </a:cubicBezTo>
                  <a:lnTo>
                    <a:pt x="10203" y="16077"/>
                  </a:lnTo>
                  <a:cubicBezTo>
                    <a:pt x="10288" y="17502"/>
                    <a:pt x="11016" y="18618"/>
                    <a:pt x="12080" y="19534"/>
                  </a:cubicBezTo>
                  <a:cubicBezTo>
                    <a:pt x="11998" y="19541"/>
                    <a:pt x="11916" y="19544"/>
                    <a:pt x="11833" y="19544"/>
                  </a:cubicBezTo>
                  <a:cubicBezTo>
                    <a:pt x="10752" y="19544"/>
                    <a:pt x="9638" y="18958"/>
                    <a:pt x="9047" y="18365"/>
                  </a:cubicBezTo>
                  <a:lnTo>
                    <a:pt x="9047" y="18365"/>
                  </a:lnTo>
                  <a:cubicBezTo>
                    <a:pt x="9433" y="20010"/>
                    <a:pt x="10529" y="20727"/>
                    <a:pt x="11749" y="21351"/>
                  </a:cubicBezTo>
                  <a:cubicBezTo>
                    <a:pt x="11185" y="22614"/>
                    <a:pt x="10802" y="23950"/>
                    <a:pt x="10612" y="25319"/>
                  </a:cubicBezTo>
                  <a:cubicBezTo>
                    <a:pt x="9896" y="30420"/>
                    <a:pt x="10231" y="35573"/>
                    <a:pt x="9202" y="40649"/>
                  </a:cubicBezTo>
                  <a:cubicBezTo>
                    <a:pt x="8795" y="42659"/>
                    <a:pt x="8205" y="44627"/>
                    <a:pt x="7585" y="46587"/>
                  </a:cubicBezTo>
                  <a:cubicBezTo>
                    <a:pt x="6638" y="48260"/>
                    <a:pt x="5996" y="50204"/>
                    <a:pt x="4891" y="51867"/>
                  </a:cubicBezTo>
                  <a:cubicBezTo>
                    <a:pt x="3488" y="53972"/>
                    <a:pt x="1416" y="55474"/>
                    <a:pt x="1" y="57422"/>
                  </a:cubicBezTo>
                  <a:cubicBezTo>
                    <a:pt x="805" y="57866"/>
                    <a:pt x="1880" y="57945"/>
                    <a:pt x="2873" y="57957"/>
                  </a:cubicBezTo>
                  <a:cubicBezTo>
                    <a:pt x="924" y="61492"/>
                    <a:pt x="1239" y="68346"/>
                    <a:pt x="2389" y="71630"/>
                  </a:cubicBezTo>
                  <a:cubicBezTo>
                    <a:pt x="2680" y="70620"/>
                    <a:pt x="3215" y="69647"/>
                    <a:pt x="4094" y="69131"/>
                  </a:cubicBezTo>
                  <a:lnTo>
                    <a:pt x="4094" y="69131"/>
                  </a:lnTo>
                  <a:cubicBezTo>
                    <a:pt x="4013" y="73497"/>
                    <a:pt x="7480" y="78595"/>
                    <a:pt x="10887" y="81204"/>
                  </a:cubicBezTo>
                  <a:cubicBezTo>
                    <a:pt x="10628" y="80453"/>
                    <a:pt x="10564" y="79741"/>
                    <a:pt x="10596" y="78886"/>
                  </a:cubicBezTo>
                  <a:lnTo>
                    <a:pt x="10596" y="78886"/>
                  </a:lnTo>
                  <a:cubicBezTo>
                    <a:pt x="12020" y="81769"/>
                    <a:pt x="16788" y="85133"/>
                    <a:pt x="19975" y="85238"/>
                  </a:cubicBezTo>
                  <a:cubicBezTo>
                    <a:pt x="19955" y="85238"/>
                    <a:pt x="19978" y="83977"/>
                    <a:pt x="20038" y="83882"/>
                  </a:cubicBezTo>
                  <a:cubicBezTo>
                    <a:pt x="20231" y="83589"/>
                    <a:pt x="20654" y="83473"/>
                    <a:pt x="21213" y="83473"/>
                  </a:cubicBezTo>
                  <a:cubicBezTo>
                    <a:pt x="23298" y="83473"/>
                    <a:pt x="27274" y="85098"/>
                    <a:pt x="28203" y="85220"/>
                  </a:cubicBezTo>
                  <a:cubicBezTo>
                    <a:pt x="28922" y="85314"/>
                    <a:pt x="31314" y="85628"/>
                    <a:pt x="33604" y="85628"/>
                  </a:cubicBezTo>
                  <a:cubicBezTo>
                    <a:pt x="36001" y="85628"/>
                    <a:pt x="38286" y="85284"/>
                    <a:pt x="38423" y="83984"/>
                  </a:cubicBezTo>
                  <a:lnTo>
                    <a:pt x="38423" y="83984"/>
                  </a:lnTo>
                  <a:cubicBezTo>
                    <a:pt x="38341" y="84765"/>
                    <a:pt x="38068" y="85607"/>
                    <a:pt x="37597" y="86252"/>
                  </a:cubicBezTo>
                  <a:cubicBezTo>
                    <a:pt x="40981" y="84494"/>
                    <a:pt x="44737" y="83717"/>
                    <a:pt x="47656" y="81075"/>
                  </a:cubicBezTo>
                  <a:lnTo>
                    <a:pt x="47656" y="81075"/>
                  </a:lnTo>
                  <a:cubicBezTo>
                    <a:pt x="47316" y="82147"/>
                    <a:pt x="46956" y="83230"/>
                    <a:pt x="46736" y="84253"/>
                  </a:cubicBezTo>
                  <a:cubicBezTo>
                    <a:pt x="50615" y="83725"/>
                    <a:pt x="52554" y="78080"/>
                    <a:pt x="55364" y="75836"/>
                  </a:cubicBezTo>
                  <a:lnTo>
                    <a:pt x="55364" y="75836"/>
                  </a:lnTo>
                  <a:cubicBezTo>
                    <a:pt x="55192" y="76819"/>
                    <a:pt x="55021" y="78004"/>
                    <a:pt x="55209" y="79040"/>
                  </a:cubicBezTo>
                  <a:cubicBezTo>
                    <a:pt x="59064" y="76266"/>
                    <a:pt x="59671" y="70013"/>
                    <a:pt x="59930" y="65697"/>
                  </a:cubicBezTo>
                  <a:cubicBezTo>
                    <a:pt x="60515" y="66380"/>
                    <a:pt x="61016" y="67748"/>
                    <a:pt x="61130" y="68150"/>
                  </a:cubicBezTo>
                  <a:cubicBezTo>
                    <a:pt x="61137" y="62015"/>
                    <a:pt x="61394" y="51700"/>
                    <a:pt x="55992" y="47501"/>
                  </a:cubicBezTo>
                  <a:lnTo>
                    <a:pt x="55992" y="47501"/>
                  </a:lnTo>
                  <a:cubicBezTo>
                    <a:pt x="56691" y="47897"/>
                    <a:pt x="57568" y="48146"/>
                    <a:pt x="58356" y="48164"/>
                  </a:cubicBezTo>
                  <a:cubicBezTo>
                    <a:pt x="57553" y="48146"/>
                    <a:pt x="54388" y="40264"/>
                    <a:pt x="54057" y="39168"/>
                  </a:cubicBezTo>
                  <a:cubicBezTo>
                    <a:pt x="52701" y="34668"/>
                    <a:pt x="52945" y="29931"/>
                    <a:pt x="52296" y="25321"/>
                  </a:cubicBezTo>
                  <a:cubicBezTo>
                    <a:pt x="52038" y="23482"/>
                    <a:pt x="51471" y="21829"/>
                    <a:pt x="50664" y="20357"/>
                  </a:cubicBezTo>
                  <a:cubicBezTo>
                    <a:pt x="50998" y="19575"/>
                    <a:pt x="51497" y="18878"/>
                    <a:pt x="52203" y="18340"/>
                  </a:cubicBezTo>
                  <a:cubicBezTo>
                    <a:pt x="51523" y="17614"/>
                    <a:pt x="50451" y="17279"/>
                    <a:pt x="49422" y="17279"/>
                  </a:cubicBezTo>
                  <a:cubicBezTo>
                    <a:pt x="49269" y="17279"/>
                    <a:pt x="49118" y="17286"/>
                    <a:pt x="48969" y="17301"/>
                  </a:cubicBezTo>
                  <a:cubicBezTo>
                    <a:pt x="49303" y="16891"/>
                    <a:pt x="49814" y="15807"/>
                    <a:pt x="50151" y="15397"/>
                  </a:cubicBezTo>
                  <a:cubicBezTo>
                    <a:pt x="49754" y="15336"/>
                    <a:pt x="49351" y="15310"/>
                    <a:pt x="48943" y="15310"/>
                  </a:cubicBezTo>
                  <a:cubicBezTo>
                    <a:pt x="48116" y="15310"/>
                    <a:pt x="47273" y="15417"/>
                    <a:pt x="46439" y="15556"/>
                  </a:cubicBezTo>
                  <a:cubicBezTo>
                    <a:pt x="46035" y="15254"/>
                    <a:pt x="45616" y="14966"/>
                    <a:pt x="45183" y="14697"/>
                  </a:cubicBezTo>
                  <a:cubicBezTo>
                    <a:pt x="44596" y="14333"/>
                    <a:pt x="43990" y="13999"/>
                    <a:pt x="43369" y="13695"/>
                  </a:cubicBezTo>
                  <a:cubicBezTo>
                    <a:pt x="43213" y="11840"/>
                    <a:pt x="42823" y="10492"/>
                    <a:pt x="41209" y="8697"/>
                  </a:cubicBezTo>
                  <a:cubicBezTo>
                    <a:pt x="40234" y="7612"/>
                    <a:pt x="38505" y="5696"/>
                    <a:pt x="37500" y="5696"/>
                  </a:cubicBezTo>
                  <a:cubicBezTo>
                    <a:pt x="36929" y="5696"/>
                    <a:pt x="36591" y="6313"/>
                    <a:pt x="36756" y="8049"/>
                  </a:cubicBezTo>
                  <a:cubicBezTo>
                    <a:pt x="36176" y="6230"/>
                    <a:pt x="34817" y="4488"/>
                    <a:pt x="32999" y="3622"/>
                  </a:cubicBezTo>
                  <a:cubicBezTo>
                    <a:pt x="32259" y="4550"/>
                    <a:pt x="31787" y="5817"/>
                    <a:pt x="31768" y="7067"/>
                  </a:cubicBezTo>
                  <a:cubicBezTo>
                    <a:pt x="31736" y="4422"/>
                    <a:pt x="29346" y="2195"/>
                    <a:pt x="28089" y="0"/>
                  </a:cubicBezTo>
                  <a:close/>
                </a:path>
              </a:pathLst>
            </a:custGeom>
            <a:solidFill>
              <a:srgbClr val="81C3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4961857" y="2416666"/>
              <a:ext cx="234408" cy="234391"/>
            </a:xfrm>
            <a:custGeom>
              <a:rect b="b" l="l" r="r" t="t"/>
              <a:pathLst>
                <a:path extrusionOk="0" h="13436" w="13437">
                  <a:moveTo>
                    <a:pt x="6718" y="0"/>
                  </a:moveTo>
                  <a:cubicBezTo>
                    <a:pt x="3008" y="0"/>
                    <a:pt x="1" y="3009"/>
                    <a:pt x="1" y="6718"/>
                  </a:cubicBezTo>
                  <a:cubicBezTo>
                    <a:pt x="1" y="10428"/>
                    <a:pt x="3007" y="13436"/>
                    <a:pt x="6718" y="13436"/>
                  </a:cubicBezTo>
                  <a:cubicBezTo>
                    <a:pt x="10429" y="13436"/>
                    <a:pt x="13436" y="10430"/>
                    <a:pt x="13436" y="6719"/>
                  </a:cubicBezTo>
                  <a:cubicBezTo>
                    <a:pt x="13436" y="3008"/>
                    <a:pt x="10427" y="0"/>
                    <a:pt x="6718" y="0"/>
                  </a:cubicBezTo>
                  <a:close/>
                </a:path>
              </a:pathLst>
            </a:custGeom>
            <a:solidFill>
              <a:srgbClr val="6AB1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a:off x="4979442" y="2443130"/>
              <a:ext cx="190360" cy="181498"/>
            </a:xfrm>
            <a:custGeom>
              <a:rect b="b" l="l" r="r" t="t"/>
              <a:pathLst>
                <a:path extrusionOk="0" h="10404" w="10912">
                  <a:moveTo>
                    <a:pt x="5710" y="1"/>
                  </a:moveTo>
                  <a:cubicBezTo>
                    <a:pt x="4379" y="1"/>
                    <a:pt x="3048" y="508"/>
                    <a:pt x="2032" y="1524"/>
                  </a:cubicBezTo>
                  <a:cubicBezTo>
                    <a:pt x="1" y="3555"/>
                    <a:pt x="1" y="6848"/>
                    <a:pt x="2032" y="8879"/>
                  </a:cubicBezTo>
                  <a:cubicBezTo>
                    <a:pt x="3007" y="9855"/>
                    <a:pt x="4330" y="10404"/>
                    <a:pt x="5710" y="10404"/>
                  </a:cubicBezTo>
                  <a:cubicBezTo>
                    <a:pt x="7089" y="10404"/>
                    <a:pt x="8413" y="9855"/>
                    <a:pt x="9387" y="8879"/>
                  </a:cubicBezTo>
                  <a:cubicBezTo>
                    <a:pt x="10364" y="7905"/>
                    <a:pt x="10912" y="6581"/>
                    <a:pt x="10912" y="5202"/>
                  </a:cubicBezTo>
                  <a:cubicBezTo>
                    <a:pt x="10912" y="3822"/>
                    <a:pt x="10364" y="2499"/>
                    <a:pt x="9387" y="1524"/>
                  </a:cubicBezTo>
                  <a:cubicBezTo>
                    <a:pt x="8372" y="508"/>
                    <a:pt x="7041" y="1"/>
                    <a:pt x="57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a:off x="5016687" y="2471478"/>
              <a:ext cx="124749" cy="124784"/>
            </a:xfrm>
            <a:custGeom>
              <a:rect b="b" l="l" r="r" t="t"/>
              <a:pathLst>
                <a:path extrusionOk="0" h="7153" w="7151">
                  <a:moveTo>
                    <a:pt x="3575" y="1"/>
                  </a:moveTo>
                  <a:cubicBezTo>
                    <a:pt x="1600" y="1"/>
                    <a:pt x="0" y="1602"/>
                    <a:pt x="0" y="3577"/>
                  </a:cubicBezTo>
                  <a:cubicBezTo>
                    <a:pt x="0" y="5553"/>
                    <a:pt x="1600" y="7153"/>
                    <a:pt x="3574" y="7153"/>
                  </a:cubicBezTo>
                  <a:cubicBezTo>
                    <a:pt x="5549" y="7153"/>
                    <a:pt x="7151" y="5553"/>
                    <a:pt x="7151" y="3577"/>
                  </a:cubicBezTo>
                  <a:cubicBezTo>
                    <a:pt x="7151" y="1602"/>
                    <a:pt x="5551" y="1"/>
                    <a:pt x="3575" y="1"/>
                  </a:cubicBezTo>
                  <a:close/>
                </a:path>
              </a:pathLst>
            </a:custGeom>
            <a:solidFill>
              <a:srgbClr val="F59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a:off x="5034184" y="2492272"/>
              <a:ext cx="86457" cy="83195"/>
            </a:xfrm>
            <a:custGeom>
              <a:rect b="b" l="l" r="r" t="t"/>
              <a:pathLst>
                <a:path extrusionOk="0" h="4769" w="4956">
                  <a:moveTo>
                    <a:pt x="2572" y="0"/>
                  </a:moveTo>
                  <a:cubicBezTo>
                    <a:pt x="1607" y="0"/>
                    <a:pt x="739" y="582"/>
                    <a:pt x="370" y="1472"/>
                  </a:cubicBezTo>
                  <a:cubicBezTo>
                    <a:pt x="1" y="2363"/>
                    <a:pt x="204" y="3389"/>
                    <a:pt x="886" y="4071"/>
                  </a:cubicBezTo>
                  <a:cubicBezTo>
                    <a:pt x="1342" y="4526"/>
                    <a:pt x="1952" y="4768"/>
                    <a:pt x="2572" y="4768"/>
                  </a:cubicBezTo>
                  <a:cubicBezTo>
                    <a:pt x="2880" y="4768"/>
                    <a:pt x="3190" y="4709"/>
                    <a:pt x="3485" y="4587"/>
                  </a:cubicBezTo>
                  <a:cubicBezTo>
                    <a:pt x="4374" y="4218"/>
                    <a:pt x="4956" y="3349"/>
                    <a:pt x="4956" y="2385"/>
                  </a:cubicBezTo>
                  <a:cubicBezTo>
                    <a:pt x="4956" y="1068"/>
                    <a:pt x="3889" y="0"/>
                    <a:pt x="2572"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5083100" y="2477148"/>
              <a:ext cx="58982" cy="56731"/>
            </a:xfrm>
            <a:custGeom>
              <a:rect b="b" l="l" r="r" t="t"/>
              <a:pathLst>
                <a:path extrusionOk="0" h="3252" w="3381">
                  <a:moveTo>
                    <a:pt x="1754" y="1"/>
                  </a:moveTo>
                  <a:cubicBezTo>
                    <a:pt x="1097" y="1"/>
                    <a:pt x="505" y="397"/>
                    <a:pt x="253" y="1004"/>
                  </a:cubicBezTo>
                  <a:cubicBezTo>
                    <a:pt x="1" y="1611"/>
                    <a:pt x="140" y="2311"/>
                    <a:pt x="605" y="2776"/>
                  </a:cubicBezTo>
                  <a:cubicBezTo>
                    <a:pt x="916" y="3086"/>
                    <a:pt x="1332" y="3252"/>
                    <a:pt x="1755" y="3252"/>
                  </a:cubicBezTo>
                  <a:cubicBezTo>
                    <a:pt x="1964" y="3252"/>
                    <a:pt x="2176" y="3211"/>
                    <a:pt x="2377" y="3128"/>
                  </a:cubicBezTo>
                  <a:cubicBezTo>
                    <a:pt x="2984" y="2876"/>
                    <a:pt x="3380" y="2284"/>
                    <a:pt x="3380" y="1627"/>
                  </a:cubicBezTo>
                  <a:cubicBezTo>
                    <a:pt x="3380" y="728"/>
                    <a:pt x="2653" y="1"/>
                    <a:pt x="17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5248951" y="2446462"/>
              <a:ext cx="186696" cy="186696"/>
            </a:xfrm>
            <a:custGeom>
              <a:rect b="b" l="l" r="r" t="t"/>
              <a:pathLst>
                <a:path extrusionOk="0" h="10702" w="10702">
                  <a:moveTo>
                    <a:pt x="5350" y="0"/>
                  </a:moveTo>
                  <a:cubicBezTo>
                    <a:pt x="2396" y="0"/>
                    <a:pt x="0" y="2397"/>
                    <a:pt x="0" y="5351"/>
                  </a:cubicBezTo>
                  <a:cubicBezTo>
                    <a:pt x="0" y="8307"/>
                    <a:pt x="2396" y="10701"/>
                    <a:pt x="5350" y="10701"/>
                  </a:cubicBezTo>
                  <a:cubicBezTo>
                    <a:pt x="8306" y="10701"/>
                    <a:pt x="10702" y="8307"/>
                    <a:pt x="10702" y="5351"/>
                  </a:cubicBezTo>
                  <a:cubicBezTo>
                    <a:pt x="10702" y="2397"/>
                    <a:pt x="8306" y="0"/>
                    <a:pt x="5350" y="0"/>
                  </a:cubicBezTo>
                  <a:close/>
                </a:path>
              </a:pathLst>
            </a:custGeom>
            <a:solidFill>
              <a:srgbClr val="6AB1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a:off x="5270059" y="2467570"/>
              <a:ext cx="144514" cy="144532"/>
            </a:xfrm>
            <a:custGeom>
              <a:rect b="b" l="l" r="r" t="t"/>
              <a:pathLst>
                <a:path extrusionOk="0" h="8285" w="8284">
                  <a:moveTo>
                    <a:pt x="4142" y="0"/>
                  </a:moveTo>
                  <a:cubicBezTo>
                    <a:pt x="1854" y="0"/>
                    <a:pt x="0" y="1855"/>
                    <a:pt x="0" y="4141"/>
                  </a:cubicBezTo>
                  <a:cubicBezTo>
                    <a:pt x="0" y="6429"/>
                    <a:pt x="1854" y="8284"/>
                    <a:pt x="4142" y="8284"/>
                  </a:cubicBezTo>
                  <a:cubicBezTo>
                    <a:pt x="6429" y="8284"/>
                    <a:pt x="8283" y="6429"/>
                    <a:pt x="8283" y="4141"/>
                  </a:cubicBezTo>
                  <a:cubicBezTo>
                    <a:pt x="8283" y="1854"/>
                    <a:pt x="6429" y="0"/>
                    <a:pt x="4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a:off x="5288691" y="2490127"/>
              <a:ext cx="103309" cy="99384"/>
            </a:xfrm>
            <a:custGeom>
              <a:rect b="b" l="l" r="r" t="t"/>
              <a:pathLst>
                <a:path extrusionOk="0" h="5697" w="5922">
                  <a:moveTo>
                    <a:pt x="3074" y="0"/>
                  </a:moveTo>
                  <a:cubicBezTo>
                    <a:pt x="1921" y="0"/>
                    <a:pt x="883" y="694"/>
                    <a:pt x="443" y="1758"/>
                  </a:cubicBezTo>
                  <a:cubicBezTo>
                    <a:pt x="1" y="2823"/>
                    <a:pt x="245" y="4048"/>
                    <a:pt x="1059" y="4863"/>
                  </a:cubicBezTo>
                  <a:cubicBezTo>
                    <a:pt x="1604" y="5407"/>
                    <a:pt x="2333" y="5697"/>
                    <a:pt x="3074" y="5697"/>
                  </a:cubicBezTo>
                  <a:cubicBezTo>
                    <a:pt x="3441" y="5697"/>
                    <a:pt x="3811" y="5626"/>
                    <a:pt x="4164" y="5479"/>
                  </a:cubicBezTo>
                  <a:cubicBezTo>
                    <a:pt x="5228" y="5039"/>
                    <a:pt x="5922" y="4001"/>
                    <a:pt x="5922" y="2848"/>
                  </a:cubicBezTo>
                  <a:cubicBezTo>
                    <a:pt x="5922" y="1276"/>
                    <a:pt x="4646" y="0"/>
                    <a:pt x="3074" y="0"/>
                  </a:cubicBezTo>
                  <a:close/>
                </a:path>
              </a:pathLst>
            </a:custGeom>
            <a:solidFill>
              <a:srgbClr val="F59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5306607" y="2506699"/>
              <a:ext cx="68838" cy="66221"/>
            </a:xfrm>
            <a:custGeom>
              <a:rect b="b" l="l" r="r" t="t"/>
              <a:pathLst>
                <a:path extrusionOk="0" h="3796" w="3946">
                  <a:moveTo>
                    <a:pt x="2049" y="1"/>
                  </a:moveTo>
                  <a:cubicBezTo>
                    <a:pt x="2049" y="1"/>
                    <a:pt x="2048" y="1"/>
                    <a:pt x="2047" y="1"/>
                  </a:cubicBezTo>
                  <a:cubicBezTo>
                    <a:pt x="1280" y="1"/>
                    <a:pt x="588" y="462"/>
                    <a:pt x="295" y="1171"/>
                  </a:cubicBezTo>
                  <a:cubicBezTo>
                    <a:pt x="0" y="1880"/>
                    <a:pt x="163" y="2697"/>
                    <a:pt x="705" y="3239"/>
                  </a:cubicBezTo>
                  <a:cubicBezTo>
                    <a:pt x="1068" y="3603"/>
                    <a:pt x="1554" y="3796"/>
                    <a:pt x="2048" y="3796"/>
                  </a:cubicBezTo>
                  <a:cubicBezTo>
                    <a:pt x="2292" y="3796"/>
                    <a:pt x="2538" y="3749"/>
                    <a:pt x="2772" y="3652"/>
                  </a:cubicBezTo>
                  <a:cubicBezTo>
                    <a:pt x="3481" y="3357"/>
                    <a:pt x="3944" y="2667"/>
                    <a:pt x="3944" y="1898"/>
                  </a:cubicBezTo>
                  <a:cubicBezTo>
                    <a:pt x="3946" y="852"/>
                    <a:pt x="3097" y="1"/>
                    <a:pt x="2049"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5345527" y="2494680"/>
              <a:ext cx="46979" cy="45165"/>
            </a:xfrm>
            <a:custGeom>
              <a:rect b="b" l="l" r="r" t="t"/>
              <a:pathLst>
                <a:path extrusionOk="0" h="2589" w="2693">
                  <a:moveTo>
                    <a:pt x="1394" y="1"/>
                  </a:moveTo>
                  <a:cubicBezTo>
                    <a:pt x="872" y="1"/>
                    <a:pt x="401" y="316"/>
                    <a:pt x="201" y="799"/>
                  </a:cubicBezTo>
                  <a:cubicBezTo>
                    <a:pt x="1" y="1282"/>
                    <a:pt x="112" y="1839"/>
                    <a:pt x="482" y="2209"/>
                  </a:cubicBezTo>
                  <a:cubicBezTo>
                    <a:pt x="730" y="2457"/>
                    <a:pt x="1061" y="2589"/>
                    <a:pt x="1398" y="2589"/>
                  </a:cubicBezTo>
                  <a:cubicBezTo>
                    <a:pt x="1565" y="2589"/>
                    <a:pt x="1733" y="2557"/>
                    <a:pt x="1892" y="2490"/>
                  </a:cubicBezTo>
                  <a:cubicBezTo>
                    <a:pt x="2377" y="2290"/>
                    <a:pt x="2693" y="1818"/>
                    <a:pt x="2693" y="1294"/>
                  </a:cubicBezTo>
                  <a:cubicBezTo>
                    <a:pt x="2693" y="579"/>
                    <a:pt x="2113" y="1"/>
                    <a:pt x="1398" y="1"/>
                  </a:cubicBezTo>
                  <a:cubicBezTo>
                    <a:pt x="1396" y="1"/>
                    <a:pt x="1395" y="1"/>
                    <a:pt x="13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4913534" y="2339977"/>
              <a:ext cx="289988" cy="139124"/>
            </a:xfrm>
            <a:custGeom>
              <a:rect b="b" l="l" r="r" t="t"/>
              <a:pathLst>
                <a:path extrusionOk="0" h="7975" w="16623">
                  <a:moveTo>
                    <a:pt x="7590" y="1"/>
                  </a:moveTo>
                  <a:cubicBezTo>
                    <a:pt x="7552" y="1"/>
                    <a:pt x="7518" y="4"/>
                    <a:pt x="7488" y="10"/>
                  </a:cubicBezTo>
                  <a:cubicBezTo>
                    <a:pt x="7715" y="993"/>
                    <a:pt x="8209" y="1829"/>
                    <a:pt x="8707" y="2713"/>
                  </a:cubicBezTo>
                  <a:cubicBezTo>
                    <a:pt x="7260" y="2162"/>
                    <a:pt x="5875" y="1081"/>
                    <a:pt x="4383" y="895"/>
                  </a:cubicBezTo>
                  <a:lnTo>
                    <a:pt x="4383" y="895"/>
                  </a:lnTo>
                  <a:cubicBezTo>
                    <a:pt x="4568" y="2078"/>
                    <a:pt x="5004" y="3253"/>
                    <a:pt x="6106" y="3757"/>
                  </a:cubicBezTo>
                  <a:cubicBezTo>
                    <a:pt x="4761" y="3725"/>
                    <a:pt x="3137" y="3135"/>
                    <a:pt x="1675" y="3135"/>
                  </a:cubicBezTo>
                  <a:cubicBezTo>
                    <a:pt x="1146" y="3135"/>
                    <a:pt x="638" y="3213"/>
                    <a:pt x="172" y="3422"/>
                  </a:cubicBezTo>
                  <a:cubicBezTo>
                    <a:pt x="0" y="3497"/>
                    <a:pt x="6243" y="6828"/>
                    <a:pt x="7053" y="7020"/>
                  </a:cubicBezTo>
                  <a:cubicBezTo>
                    <a:pt x="8420" y="7341"/>
                    <a:pt x="10301" y="7974"/>
                    <a:pt x="12005" y="7974"/>
                  </a:cubicBezTo>
                  <a:cubicBezTo>
                    <a:pt x="12602" y="7974"/>
                    <a:pt x="13178" y="7896"/>
                    <a:pt x="13703" y="7700"/>
                  </a:cubicBezTo>
                  <a:cubicBezTo>
                    <a:pt x="14016" y="7584"/>
                    <a:pt x="14309" y="7422"/>
                    <a:pt x="14573" y="7218"/>
                  </a:cubicBezTo>
                  <a:cubicBezTo>
                    <a:pt x="16622" y="5626"/>
                    <a:pt x="15443" y="3733"/>
                    <a:pt x="13417" y="2735"/>
                  </a:cubicBezTo>
                  <a:cubicBezTo>
                    <a:pt x="12335" y="2203"/>
                    <a:pt x="8607" y="1"/>
                    <a:pt x="7590" y="1"/>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5227127" y="2372512"/>
              <a:ext cx="289988" cy="139141"/>
            </a:xfrm>
            <a:custGeom>
              <a:rect b="b" l="l" r="r" t="t"/>
              <a:pathLst>
                <a:path extrusionOk="0" h="7976" w="16623">
                  <a:moveTo>
                    <a:pt x="9032" y="0"/>
                  </a:moveTo>
                  <a:cubicBezTo>
                    <a:pt x="8016" y="0"/>
                    <a:pt x="4288" y="2204"/>
                    <a:pt x="3205" y="2736"/>
                  </a:cubicBezTo>
                  <a:cubicBezTo>
                    <a:pt x="1180" y="3734"/>
                    <a:pt x="0" y="5625"/>
                    <a:pt x="2050" y="7218"/>
                  </a:cubicBezTo>
                  <a:cubicBezTo>
                    <a:pt x="2314" y="7423"/>
                    <a:pt x="2607" y="7585"/>
                    <a:pt x="2920" y="7700"/>
                  </a:cubicBezTo>
                  <a:cubicBezTo>
                    <a:pt x="3444" y="7897"/>
                    <a:pt x="4021" y="7975"/>
                    <a:pt x="4619" y="7975"/>
                  </a:cubicBezTo>
                  <a:cubicBezTo>
                    <a:pt x="6322" y="7975"/>
                    <a:pt x="8202" y="7343"/>
                    <a:pt x="9569" y="7020"/>
                  </a:cubicBezTo>
                  <a:cubicBezTo>
                    <a:pt x="10380" y="6831"/>
                    <a:pt x="16622" y="3498"/>
                    <a:pt x="16451" y="3422"/>
                  </a:cubicBezTo>
                  <a:cubicBezTo>
                    <a:pt x="15985" y="3213"/>
                    <a:pt x="15477" y="3136"/>
                    <a:pt x="14948" y="3136"/>
                  </a:cubicBezTo>
                  <a:cubicBezTo>
                    <a:pt x="13486" y="3136"/>
                    <a:pt x="11861" y="3727"/>
                    <a:pt x="10515" y="3759"/>
                  </a:cubicBezTo>
                  <a:cubicBezTo>
                    <a:pt x="11619" y="3254"/>
                    <a:pt x="12054" y="2080"/>
                    <a:pt x="12239" y="898"/>
                  </a:cubicBezTo>
                  <a:lnTo>
                    <a:pt x="12239" y="898"/>
                  </a:lnTo>
                  <a:cubicBezTo>
                    <a:pt x="10747" y="1081"/>
                    <a:pt x="9363" y="2164"/>
                    <a:pt x="7916" y="2713"/>
                  </a:cubicBezTo>
                  <a:cubicBezTo>
                    <a:pt x="8414" y="1830"/>
                    <a:pt x="8907" y="995"/>
                    <a:pt x="9135" y="10"/>
                  </a:cubicBezTo>
                  <a:cubicBezTo>
                    <a:pt x="9105" y="3"/>
                    <a:pt x="9070" y="0"/>
                    <a:pt x="9032"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4976738" y="2724326"/>
              <a:ext cx="181864" cy="111718"/>
            </a:xfrm>
            <a:custGeom>
              <a:rect b="b" l="l" r="r" t="t"/>
              <a:pathLst>
                <a:path extrusionOk="0" h="6404" w="10425">
                  <a:moveTo>
                    <a:pt x="3878" y="0"/>
                  </a:moveTo>
                  <a:cubicBezTo>
                    <a:pt x="3878" y="0"/>
                    <a:pt x="1" y="3876"/>
                    <a:pt x="5170" y="5922"/>
                  </a:cubicBezTo>
                  <a:cubicBezTo>
                    <a:pt x="6025" y="6261"/>
                    <a:pt x="6739" y="6403"/>
                    <a:pt x="7335" y="6403"/>
                  </a:cubicBezTo>
                  <a:cubicBezTo>
                    <a:pt x="10425" y="6403"/>
                    <a:pt x="10339" y="2584"/>
                    <a:pt x="10339" y="2584"/>
                  </a:cubicBezTo>
                  <a:lnTo>
                    <a:pt x="38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5269780" y="2724326"/>
              <a:ext cx="181864" cy="111718"/>
            </a:xfrm>
            <a:custGeom>
              <a:rect b="b" l="l" r="r" t="t"/>
              <a:pathLst>
                <a:path extrusionOk="0" h="6404" w="10425">
                  <a:moveTo>
                    <a:pt x="6547" y="0"/>
                  </a:moveTo>
                  <a:lnTo>
                    <a:pt x="86" y="2584"/>
                  </a:lnTo>
                  <a:cubicBezTo>
                    <a:pt x="86" y="2584"/>
                    <a:pt x="1" y="6403"/>
                    <a:pt x="3091" y="6403"/>
                  </a:cubicBezTo>
                  <a:cubicBezTo>
                    <a:pt x="3686" y="6403"/>
                    <a:pt x="4400" y="6261"/>
                    <a:pt x="5255" y="5922"/>
                  </a:cubicBezTo>
                  <a:cubicBezTo>
                    <a:pt x="10424" y="3876"/>
                    <a:pt x="6547" y="0"/>
                    <a:pt x="65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4953763" y="2594413"/>
              <a:ext cx="509499" cy="186435"/>
            </a:xfrm>
            <a:custGeom>
              <a:rect b="b" l="l" r="r" t="t"/>
              <a:pathLst>
                <a:path extrusionOk="0" h="10687" w="29206">
                  <a:moveTo>
                    <a:pt x="27753" y="0"/>
                  </a:moveTo>
                  <a:cubicBezTo>
                    <a:pt x="27197" y="0"/>
                    <a:pt x="26682" y="361"/>
                    <a:pt x="26511" y="922"/>
                  </a:cubicBezTo>
                  <a:cubicBezTo>
                    <a:pt x="26490" y="991"/>
                    <a:pt x="24293" y="7878"/>
                    <a:pt x="15385" y="8085"/>
                  </a:cubicBezTo>
                  <a:cubicBezTo>
                    <a:pt x="15241" y="8088"/>
                    <a:pt x="15098" y="8090"/>
                    <a:pt x="14957" y="8090"/>
                  </a:cubicBezTo>
                  <a:cubicBezTo>
                    <a:pt x="6275" y="8090"/>
                    <a:pt x="2765" y="2078"/>
                    <a:pt x="2619" y="1820"/>
                  </a:cubicBezTo>
                  <a:cubicBezTo>
                    <a:pt x="2381" y="1393"/>
                    <a:pt x="1939" y="1153"/>
                    <a:pt x="1483" y="1153"/>
                  </a:cubicBezTo>
                  <a:cubicBezTo>
                    <a:pt x="1269" y="1153"/>
                    <a:pt x="1051" y="1206"/>
                    <a:pt x="850" y="1319"/>
                  </a:cubicBezTo>
                  <a:cubicBezTo>
                    <a:pt x="225" y="1668"/>
                    <a:pt x="0" y="2459"/>
                    <a:pt x="349" y="3086"/>
                  </a:cubicBezTo>
                  <a:cubicBezTo>
                    <a:pt x="525" y="3400"/>
                    <a:pt x="4694" y="10687"/>
                    <a:pt x="14939" y="10687"/>
                  </a:cubicBezTo>
                  <a:cubicBezTo>
                    <a:pt x="15107" y="10687"/>
                    <a:pt x="15276" y="10685"/>
                    <a:pt x="15446" y="10682"/>
                  </a:cubicBezTo>
                  <a:cubicBezTo>
                    <a:pt x="26211" y="10433"/>
                    <a:pt x="28971" y="1765"/>
                    <a:pt x="28998" y="1678"/>
                  </a:cubicBezTo>
                  <a:cubicBezTo>
                    <a:pt x="29206" y="991"/>
                    <a:pt x="28819" y="265"/>
                    <a:pt x="28133" y="57"/>
                  </a:cubicBezTo>
                  <a:cubicBezTo>
                    <a:pt x="28006" y="18"/>
                    <a:pt x="27879" y="0"/>
                    <a:pt x="27753"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4864060" y="2600083"/>
              <a:ext cx="99088" cy="105228"/>
            </a:xfrm>
            <a:custGeom>
              <a:rect b="b" l="l" r="r" t="t"/>
              <a:pathLst>
                <a:path extrusionOk="0" h="6032" w="5680">
                  <a:moveTo>
                    <a:pt x="3314" y="0"/>
                  </a:moveTo>
                  <a:cubicBezTo>
                    <a:pt x="2274" y="0"/>
                    <a:pt x="1181" y="828"/>
                    <a:pt x="652" y="2120"/>
                  </a:cubicBezTo>
                  <a:cubicBezTo>
                    <a:pt x="0" y="3710"/>
                    <a:pt x="453" y="5399"/>
                    <a:pt x="1661" y="5894"/>
                  </a:cubicBezTo>
                  <a:cubicBezTo>
                    <a:pt x="1888" y="5987"/>
                    <a:pt x="2125" y="6031"/>
                    <a:pt x="2366" y="6031"/>
                  </a:cubicBezTo>
                  <a:cubicBezTo>
                    <a:pt x="3405" y="6031"/>
                    <a:pt x="4499" y="5204"/>
                    <a:pt x="5028" y="3911"/>
                  </a:cubicBezTo>
                  <a:cubicBezTo>
                    <a:pt x="5680" y="2322"/>
                    <a:pt x="5227" y="631"/>
                    <a:pt x="4019" y="137"/>
                  </a:cubicBezTo>
                  <a:cubicBezTo>
                    <a:pt x="3792" y="44"/>
                    <a:pt x="3554" y="0"/>
                    <a:pt x="3314"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5575697" y="2802445"/>
              <a:ext cx="112817" cy="108578"/>
            </a:xfrm>
            <a:custGeom>
              <a:rect b="b" l="l" r="r" t="t"/>
              <a:pathLst>
                <a:path extrusionOk="0" h="6224" w="6467">
                  <a:moveTo>
                    <a:pt x="3356" y="1"/>
                  </a:moveTo>
                  <a:cubicBezTo>
                    <a:pt x="2097" y="1"/>
                    <a:pt x="963" y="760"/>
                    <a:pt x="482" y="1921"/>
                  </a:cubicBezTo>
                  <a:cubicBezTo>
                    <a:pt x="1" y="3084"/>
                    <a:pt x="267" y="4423"/>
                    <a:pt x="1156" y="5313"/>
                  </a:cubicBezTo>
                  <a:cubicBezTo>
                    <a:pt x="1751" y="5908"/>
                    <a:pt x="2547" y="6224"/>
                    <a:pt x="3357" y="6224"/>
                  </a:cubicBezTo>
                  <a:cubicBezTo>
                    <a:pt x="3757" y="6224"/>
                    <a:pt x="4162" y="6146"/>
                    <a:pt x="4546" y="5987"/>
                  </a:cubicBezTo>
                  <a:cubicBezTo>
                    <a:pt x="5709" y="5504"/>
                    <a:pt x="6467" y="4370"/>
                    <a:pt x="6467" y="3111"/>
                  </a:cubicBezTo>
                  <a:cubicBezTo>
                    <a:pt x="6467" y="1394"/>
                    <a:pt x="5075" y="1"/>
                    <a:pt x="3356" y="1"/>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5077832" y="2242424"/>
              <a:ext cx="76723" cy="73845"/>
            </a:xfrm>
            <a:custGeom>
              <a:rect b="b" l="l" r="r" t="t"/>
              <a:pathLst>
                <a:path extrusionOk="0" h="4233" w="4398">
                  <a:moveTo>
                    <a:pt x="2282" y="0"/>
                  </a:moveTo>
                  <a:cubicBezTo>
                    <a:pt x="1426" y="0"/>
                    <a:pt x="655" y="517"/>
                    <a:pt x="327" y="1306"/>
                  </a:cubicBezTo>
                  <a:cubicBezTo>
                    <a:pt x="1" y="2097"/>
                    <a:pt x="181" y="3008"/>
                    <a:pt x="785" y="3612"/>
                  </a:cubicBezTo>
                  <a:cubicBezTo>
                    <a:pt x="1190" y="4017"/>
                    <a:pt x="1731" y="4232"/>
                    <a:pt x="2281" y="4232"/>
                  </a:cubicBezTo>
                  <a:cubicBezTo>
                    <a:pt x="2554" y="4232"/>
                    <a:pt x="2829" y="4179"/>
                    <a:pt x="3092" y="4071"/>
                  </a:cubicBezTo>
                  <a:cubicBezTo>
                    <a:pt x="3882" y="3744"/>
                    <a:pt x="4397" y="2973"/>
                    <a:pt x="4397" y="2117"/>
                  </a:cubicBezTo>
                  <a:cubicBezTo>
                    <a:pt x="4397" y="948"/>
                    <a:pt x="3451" y="0"/>
                    <a:pt x="2282"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5430275" y="2902301"/>
              <a:ext cx="58685" cy="56452"/>
            </a:xfrm>
            <a:custGeom>
              <a:rect b="b" l="l" r="r" t="t"/>
              <a:pathLst>
                <a:path extrusionOk="0" h="3236" w="3364">
                  <a:moveTo>
                    <a:pt x="1747" y="0"/>
                  </a:moveTo>
                  <a:cubicBezTo>
                    <a:pt x="1092" y="0"/>
                    <a:pt x="502" y="395"/>
                    <a:pt x="251" y="999"/>
                  </a:cubicBezTo>
                  <a:cubicBezTo>
                    <a:pt x="1" y="1603"/>
                    <a:pt x="139" y="2300"/>
                    <a:pt x="602" y="2762"/>
                  </a:cubicBezTo>
                  <a:cubicBezTo>
                    <a:pt x="912" y="3072"/>
                    <a:pt x="1326" y="3236"/>
                    <a:pt x="1748" y="3236"/>
                  </a:cubicBezTo>
                  <a:cubicBezTo>
                    <a:pt x="1955" y="3236"/>
                    <a:pt x="2165" y="3196"/>
                    <a:pt x="2365" y="3114"/>
                  </a:cubicBezTo>
                  <a:cubicBezTo>
                    <a:pt x="2970" y="2863"/>
                    <a:pt x="3364" y="2273"/>
                    <a:pt x="3364" y="1618"/>
                  </a:cubicBezTo>
                  <a:cubicBezTo>
                    <a:pt x="3364" y="724"/>
                    <a:pt x="2639" y="0"/>
                    <a:pt x="1747"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5082996" y="3028202"/>
              <a:ext cx="58685" cy="56452"/>
            </a:xfrm>
            <a:custGeom>
              <a:rect b="b" l="l" r="r" t="t"/>
              <a:pathLst>
                <a:path extrusionOk="0" h="3236" w="3364">
                  <a:moveTo>
                    <a:pt x="1745" y="0"/>
                  </a:moveTo>
                  <a:cubicBezTo>
                    <a:pt x="1091" y="0"/>
                    <a:pt x="500" y="395"/>
                    <a:pt x="250" y="999"/>
                  </a:cubicBezTo>
                  <a:cubicBezTo>
                    <a:pt x="1" y="1603"/>
                    <a:pt x="139" y="2299"/>
                    <a:pt x="602" y="2762"/>
                  </a:cubicBezTo>
                  <a:cubicBezTo>
                    <a:pt x="910" y="3071"/>
                    <a:pt x="1324" y="3236"/>
                    <a:pt x="1745" y="3236"/>
                  </a:cubicBezTo>
                  <a:cubicBezTo>
                    <a:pt x="1954" y="3236"/>
                    <a:pt x="2164" y="3195"/>
                    <a:pt x="2364" y="3112"/>
                  </a:cubicBezTo>
                  <a:cubicBezTo>
                    <a:pt x="2969" y="2862"/>
                    <a:pt x="3363" y="2273"/>
                    <a:pt x="3363" y="1619"/>
                  </a:cubicBezTo>
                  <a:cubicBezTo>
                    <a:pt x="3363" y="724"/>
                    <a:pt x="2639" y="0"/>
                    <a:pt x="1745"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4761727" y="2858880"/>
              <a:ext cx="58702" cy="56469"/>
            </a:xfrm>
            <a:custGeom>
              <a:rect b="b" l="l" r="r" t="t"/>
              <a:pathLst>
                <a:path extrusionOk="0" h="3237" w="3365">
                  <a:moveTo>
                    <a:pt x="1746" y="1"/>
                  </a:moveTo>
                  <a:cubicBezTo>
                    <a:pt x="1092" y="1"/>
                    <a:pt x="501" y="396"/>
                    <a:pt x="251" y="1000"/>
                  </a:cubicBezTo>
                  <a:cubicBezTo>
                    <a:pt x="0" y="1604"/>
                    <a:pt x="140" y="2299"/>
                    <a:pt x="601" y="2762"/>
                  </a:cubicBezTo>
                  <a:cubicBezTo>
                    <a:pt x="911" y="3072"/>
                    <a:pt x="1325" y="3236"/>
                    <a:pt x="1746" y="3236"/>
                  </a:cubicBezTo>
                  <a:cubicBezTo>
                    <a:pt x="1954" y="3236"/>
                    <a:pt x="2165" y="3196"/>
                    <a:pt x="2365" y="3113"/>
                  </a:cubicBezTo>
                  <a:cubicBezTo>
                    <a:pt x="2970" y="2863"/>
                    <a:pt x="3364" y="2273"/>
                    <a:pt x="3364" y="1619"/>
                  </a:cubicBezTo>
                  <a:cubicBezTo>
                    <a:pt x="3364" y="725"/>
                    <a:pt x="2639" y="1"/>
                    <a:pt x="1746" y="1"/>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5444126" y="2531977"/>
              <a:ext cx="128570" cy="145927"/>
            </a:xfrm>
            <a:custGeom>
              <a:rect b="b" l="l" r="r" t="t"/>
              <a:pathLst>
                <a:path extrusionOk="0" h="8365" w="7370">
                  <a:moveTo>
                    <a:pt x="2834" y="0"/>
                  </a:moveTo>
                  <a:cubicBezTo>
                    <a:pt x="2551" y="0"/>
                    <a:pt x="2273" y="53"/>
                    <a:pt x="2009" y="163"/>
                  </a:cubicBezTo>
                  <a:cubicBezTo>
                    <a:pt x="485" y="797"/>
                    <a:pt x="1" y="3112"/>
                    <a:pt x="925" y="5332"/>
                  </a:cubicBezTo>
                  <a:cubicBezTo>
                    <a:pt x="1690" y="7169"/>
                    <a:pt x="3180" y="8365"/>
                    <a:pt x="4535" y="8365"/>
                  </a:cubicBezTo>
                  <a:cubicBezTo>
                    <a:pt x="4819" y="8365"/>
                    <a:pt x="5096" y="8312"/>
                    <a:pt x="5360" y="8203"/>
                  </a:cubicBezTo>
                  <a:cubicBezTo>
                    <a:pt x="6884" y="7568"/>
                    <a:pt x="7370" y="5253"/>
                    <a:pt x="6445" y="3032"/>
                  </a:cubicBezTo>
                  <a:cubicBezTo>
                    <a:pt x="5679" y="1196"/>
                    <a:pt x="4189" y="0"/>
                    <a:pt x="2834"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4867392" y="2799811"/>
              <a:ext cx="153307" cy="148579"/>
            </a:xfrm>
            <a:custGeom>
              <a:rect b="b" l="l" r="r" t="t"/>
              <a:pathLst>
                <a:path extrusionOk="0" h="8517" w="8788">
                  <a:moveTo>
                    <a:pt x="4835" y="0"/>
                  </a:moveTo>
                  <a:cubicBezTo>
                    <a:pt x="3300" y="0"/>
                    <a:pt x="1745" y="1037"/>
                    <a:pt x="986" y="2728"/>
                  </a:cubicBezTo>
                  <a:cubicBezTo>
                    <a:pt x="1" y="4922"/>
                    <a:pt x="728" y="7386"/>
                    <a:pt x="2610" y="8231"/>
                  </a:cubicBezTo>
                  <a:cubicBezTo>
                    <a:pt x="3042" y="8425"/>
                    <a:pt x="3497" y="8517"/>
                    <a:pt x="3953" y="8517"/>
                  </a:cubicBezTo>
                  <a:cubicBezTo>
                    <a:pt x="5488" y="8517"/>
                    <a:pt x="7043" y="7479"/>
                    <a:pt x="7802" y="5789"/>
                  </a:cubicBezTo>
                  <a:cubicBezTo>
                    <a:pt x="8787" y="3595"/>
                    <a:pt x="8060" y="1131"/>
                    <a:pt x="6178" y="285"/>
                  </a:cubicBezTo>
                  <a:cubicBezTo>
                    <a:pt x="5746" y="92"/>
                    <a:pt x="5292" y="0"/>
                    <a:pt x="4835" y="0"/>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5327070" y="2149076"/>
              <a:ext cx="76165" cy="86894"/>
            </a:xfrm>
            <a:custGeom>
              <a:rect b="b" l="l" r="r" t="t"/>
              <a:pathLst>
                <a:path extrusionOk="0" h="4981" w="4366">
                  <a:moveTo>
                    <a:pt x="1617" y="1"/>
                  </a:moveTo>
                  <a:cubicBezTo>
                    <a:pt x="1444" y="1"/>
                    <a:pt x="1276" y="34"/>
                    <a:pt x="1118" y="105"/>
                  </a:cubicBezTo>
                  <a:cubicBezTo>
                    <a:pt x="238" y="496"/>
                    <a:pt x="1" y="1886"/>
                    <a:pt x="590" y="3202"/>
                  </a:cubicBezTo>
                  <a:cubicBezTo>
                    <a:pt x="1071" y="4282"/>
                    <a:pt x="1958" y="4981"/>
                    <a:pt x="2747" y="4981"/>
                  </a:cubicBezTo>
                  <a:cubicBezTo>
                    <a:pt x="2921" y="4981"/>
                    <a:pt x="3089" y="4947"/>
                    <a:pt x="3248" y="4876"/>
                  </a:cubicBezTo>
                  <a:cubicBezTo>
                    <a:pt x="4129" y="4483"/>
                    <a:pt x="4365" y="3097"/>
                    <a:pt x="3776" y="1779"/>
                  </a:cubicBezTo>
                  <a:cubicBezTo>
                    <a:pt x="3294" y="699"/>
                    <a:pt x="2406" y="1"/>
                    <a:pt x="1617" y="1"/>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5187841" y="2858880"/>
              <a:ext cx="94779" cy="91202"/>
            </a:xfrm>
            <a:custGeom>
              <a:rect b="b" l="l" r="r" t="t"/>
              <a:pathLst>
                <a:path extrusionOk="0" h="5228" w="5433">
                  <a:moveTo>
                    <a:pt x="2819" y="1"/>
                  </a:moveTo>
                  <a:cubicBezTo>
                    <a:pt x="1762" y="1"/>
                    <a:pt x="810" y="637"/>
                    <a:pt x="405" y="1615"/>
                  </a:cubicBezTo>
                  <a:cubicBezTo>
                    <a:pt x="1" y="2591"/>
                    <a:pt x="224" y="3714"/>
                    <a:pt x="971" y="4461"/>
                  </a:cubicBezTo>
                  <a:cubicBezTo>
                    <a:pt x="1472" y="4962"/>
                    <a:pt x="2140" y="5227"/>
                    <a:pt x="2820" y="5227"/>
                  </a:cubicBezTo>
                  <a:cubicBezTo>
                    <a:pt x="3157" y="5227"/>
                    <a:pt x="3496" y="5163"/>
                    <a:pt x="3819" y="5029"/>
                  </a:cubicBezTo>
                  <a:cubicBezTo>
                    <a:pt x="4795" y="4624"/>
                    <a:pt x="5433" y="3672"/>
                    <a:pt x="5433" y="2614"/>
                  </a:cubicBezTo>
                  <a:cubicBezTo>
                    <a:pt x="5433" y="1171"/>
                    <a:pt x="4262" y="1"/>
                    <a:pt x="2819" y="1"/>
                  </a:cubicBezTo>
                  <a:close/>
                </a:path>
              </a:pathLst>
            </a:custGeom>
            <a:solidFill>
              <a:srgbClr val="0A6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ph type="title"/>
          </p:nvPr>
        </p:nvSpPr>
        <p:spPr>
          <a:xfrm>
            <a:off x="1763850" y="64950"/>
            <a:ext cx="5616300" cy="63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latin typeface="McLaren"/>
                <a:ea typeface="McLaren"/>
                <a:cs typeface="McLaren"/>
                <a:sym typeface="McLaren"/>
              </a:rPr>
              <a:t>Mean Behavior</a:t>
            </a:r>
            <a:endParaRPr u="sng">
              <a:latin typeface="McLaren"/>
              <a:ea typeface="McLaren"/>
              <a:cs typeface="McLaren"/>
              <a:sym typeface="McLaren"/>
            </a:endParaRPr>
          </a:p>
        </p:txBody>
      </p:sp>
      <p:sp>
        <p:nvSpPr>
          <p:cNvPr id="328" name="Google Shape;328;p27"/>
          <p:cNvSpPr txBox="1"/>
          <p:nvPr/>
        </p:nvSpPr>
        <p:spPr>
          <a:xfrm>
            <a:off x="2023050" y="1122775"/>
            <a:ext cx="5097900" cy="9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Work Sans"/>
                <a:ea typeface="Work Sans"/>
                <a:cs typeface="Work Sans"/>
                <a:sym typeface="Work Sans"/>
              </a:rPr>
              <a:t>Doing or saying something hurtful </a:t>
            </a:r>
            <a:br>
              <a:rPr lang="en" sz="2100">
                <a:latin typeface="Work Sans"/>
                <a:ea typeface="Work Sans"/>
                <a:cs typeface="Work Sans"/>
                <a:sym typeface="Work Sans"/>
              </a:rPr>
            </a:br>
            <a:r>
              <a:rPr b="1" lang="en" sz="2100">
                <a:latin typeface="Work Sans"/>
                <a:ea typeface="Work Sans"/>
                <a:cs typeface="Work Sans"/>
                <a:sym typeface="Work Sans"/>
              </a:rPr>
              <a:t>on purpose</a:t>
            </a:r>
            <a:r>
              <a:rPr lang="en" sz="2100">
                <a:latin typeface="Work Sans"/>
                <a:ea typeface="Work Sans"/>
                <a:cs typeface="Work Sans"/>
                <a:sym typeface="Work Sans"/>
              </a:rPr>
              <a:t>. </a:t>
            </a:r>
            <a:endParaRPr sz="2100">
              <a:latin typeface="Work Sans"/>
              <a:ea typeface="Work Sans"/>
              <a:cs typeface="Work Sans"/>
              <a:sym typeface="Work Sans"/>
            </a:endParaRPr>
          </a:p>
        </p:txBody>
      </p:sp>
      <p:sp>
        <p:nvSpPr>
          <p:cNvPr id="329" name="Google Shape;329;p27"/>
          <p:cNvSpPr txBox="1"/>
          <p:nvPr/>
        </p:nvSpPr>
        <p:spPr>
          <a:xfrm>
            <a:off x="1074750" y="2063575"/>
            <a:ext cx="6994500" cy="21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cLaren"/>
                <a:ea typeface="McLaren"/>
                <a:cs typeface="McLaren"/>
                <a:sym typeface="McLaren"/>
              </a:rPr>
              <a:t>Examples: </a:t>
            </a:r>
            <a:endParaRPr sz="2100">
              <a:latin typeface="McLaren"/>
              <a:ea typeface="McLaren"/>
              <a:cs typeface="McLaren"/>
              <a:sym typeface="McLaren"/>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Making fun of what someone looks like or what they are wearing. </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Insulting someone’s intelligence or ability to do something. </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Saying or doing something unkind after a fight with a friend.</a:t>
            </a:r>
            <a:endParaRPr sz="1700">
              <a:latin typeface="Work Sans"/>
              <a:ea typeface="Work Sans"/>
              <a:cs typeface="Work Sans"/>
              <a:sym typeface="Work Sans"/>
            </a:endParaRPr>
          </a:p>
          <a:p>
            <a:pPr indent="-336550" lvl="0" marL="457200" rtl="0" algn="l">
              <a:spcBef>
                <a:spcPts val="0"/>
              </a:spcBef>
              <a:spcAft>
                <a:spcPts val="0"/>
              </a:spcAft>
              <a:buSzPts val="1700"/>
              <a:buFont typeface="Work Sans"/>
              <a:buChar char="●"/>
            </a:pPr>
            <a:r>
              <a:rPr lang="en" sz="1700">
                <a:latin typeface="Work Sans"/>
                <a:ea typeface="Work Sans"/>
                <a:cs typeface="Work Sans"/>
                <a:sym typeface="Work Sans"/>
              </a:rPr>
              <a:t>Taking something that doesn’t belong to you.</a:t>
            </a:r>
            <a:endParaRPr sz="1700">
              <a:latin typeface="Work Sans"/>
              <a:ea typeface="Work Sans"/>
              <a:cs typeface="Work Sans"/>
              <a:sym typeface="Work Sans"/>
            </a:endParaRPr>
          </a:p>
          <a:p>
            <a:pPr indent="0" lvl="0" marL="457200" rtl="0" algn="l">
              <a:spcBef>
                <a:spcPts val="0"/>
              </a:spcBef>
              <a:spcAft>
                <a:spcPts val="0"/>
              </a:spcAft>
              <a:buNone/>
            </a:pPr>
            <a:r>
              <a:t/>
            </a:r>
            <a:endParaRPr>
              <a:latin typeface="Work Sans"/>
              <a:ea typeface="Work Sans"/>
              <a:cs typeface="Work Sans"/>
              <a:sym typeface="Work Sans"/>
            </a:endParaRPr>
          </a:p>
        </p:txBody>
      </p:sp>
      <p:grpSp>
        <p:nvGrpSpPr>
          <p:cNvPr id="330" name="Google Shape;330;p27"/>
          <p:cNvGrpSpPr/>
          <p:nvPr/>
        </p:nvGrpSpPr>
        <p:grpSpPr>
          <a:xfrm>
            <a:off x="291433" y="273208"/>
            <a:ext cx="1472425" cy="1191731"/>
            <a:chOff x="9549375" y="-3698487"/>
            <a:chExt cx="2337925" cy="1751000"/>
          </a:xfrm>
        </p:grpSpPr>
        <p:sp>
          <p:nvSpPr>
            <p:cNvPr id="331" name="Google Shape;331;p27"/>
            <p:cNvSpPr/>
            <p:nvPr/>
          </p:nvSpPr>
          <p:spPr>
            <a:xfrm>
              <a:off x="9549375" y="-3620612"/>
              <a:ext cx="2337925" cy="1341800"/>
            </a:xfrm>
            <a:custGeom>
              <a:rect b="b" l="l" r="r" t="t"/>
              <a:pathLst>
                <a:path extrusionOk="0" h="53672" w="93517">
                  <a:moveTo>
                    <a:pt x="46378" y="0"/>
                  </a:moveTo>
                  <a:cubicBezTo>
                    <a:pt x="43965" y="0"/>
                    <a:pt x="33448" y="537"/>
                    <a:pt x="24139" y="9388"/>
                  </a:cubicBezTo>
                  <a:cubicBezTo>
                    <a:pt x="13546" y="19461"/>
                    <a:pt x="1" y="53671"/>
                    <a:pt x="46890" y="53671"/>
                  </a:cubicBezTo>
                  <a:cubicBezTo>
                    <a:pt x="93516" y="53671"/>
                    <a:pt x="80231" y="19461"/>
                    <a:pt x="69638" y="9388"/>
                  </a:cubicBezTo>
                  <a:cubicBezTo>
                    <a:pt x="60330" y="537"/>
                    <a:pt x="49814" y="0"/>
                    <a:pt x="47401" y="0"/>
                  </a:cubicBezTo>
                  <a:cubicBezTo>
                    <a:pt x="47068" y="0"/>
                    <a:pt x="46890" y="10"/>
                    <a:pt x="46890" y="10"/>
                  </a:cubicBezTo>
                  <a:cubicBezTo>
                    <a:pt x="46890" y="10"/>
                    <a:pt x="46711" y="0"/>
                    <a:pt x="46378" y="0"/>
                  </a:cubicBezTo>
                  <a:close/>
                </a:path>
              </a:pathLst>
            </a:custGeom>
            <a:solidFill>
              <a:srgbClr val="15C3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11537425" y="-3115287"/>
              <a:ext cx="344525" cy="351850"/>
            </a:xfrm>
            <a:custGeom>
              <a:rect b="b" l="l" r="r" t="t"/>
              <a:pathLst>
                <a:path extrusionOk="0" h="14074" w="13781">
                  <a:moveTo>
                    <a:pt x="8176" y="1"/>
                  </a:moveTo>
                  <a:cubicBezTo>
                    <a:pt x="4893" y="1"/>
                    <a:pt x="6093" y="3473"/>
                    <a:pt x="4703" y="6020"/>
                  </a:cubicBezTo>
                  <a:cubicBezTo>
                    <a:pt x="3504" y="8220"/>
                    <a:pt x="869" y="8370"/>
                    <a:pt x="172" y="8370"/>
                  </a:cubicBezTo>
                  <a:cubicBezTo>
                    <a:pt x="62" y="8370"/>
                    <a:pt x="0" y="8366"/>
                    <a:pt x="0" y="8366"/>
                  </a:cubicBezTo>
                  <a:lnTo>
                    <a:pt x="0" y="8366"/>
                  </a:lnTo>
                  <a:cubicBezTo>
                    <a:pt x="337" y="9992"/>
                    <a:pt x="371" y="14011"/>
                    <a:pt x="371" y="14011"/>
                  </a:cubicBezTo>
                  <a:cubicBezTo>
                    <a:pt x="867" y="14053"/>
                    <a:pt x="1344" y="14074"/>
                    <a:pt x="1801" y="14074"/>
                  </a:cubicBezTo>
                  <a:cubicBezTo>
                    <a:pt x="13780" y="14074"/>
                    <a:pt x="12566" y="1"/>
                    <a:pt x="8176"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9561075" y="-3115287"/>
              <a:ext cx="342900" cy="351850"/>
            </a:xfrm>
            <a:custGeom>
              <a:rect b="b" l="l" r="r" t="t"/>
              <a:pathLst>
                <a:path extrusionOk="0" h="14074" w="13716">
                  <a:moveTo>
                    <a:pt x="5604" y="1"/>
                  </a:moveTo>
                  <a:cubicBezTo>
                    <a:pt x="1215" y="1"/>
                    <a:pt x="0" y="14074"/>
                    <a:pt x="11980" y="14074"/>
                  </a:cubicBezTo>
                  <a:cubicBezTo>
                    <a:pt x="12437" y="14074"/>
                    <a:pt x="12914" y="14053"/>
                    <a:pt x="13410" y="14011"/>
                  </a:cubicBezTo>
                  <a:cubicBezTo>
                    <a:pt x="13410" y="14011"/>
                    <a:pt x="13378" y="9992"/>
                    <a:pt x="13715" y="8366"/>
                  </a:cubicBezTo>
                  <a:lnTo>
                    <a:pt x="13715" y="8366"/>
                  </a:lnTo>
                  <a:cubicBezTo>
                    <a:pt x="13715" y="8366"/>
                    <a:pt x="13655" y="8370"/>
                    <a:pt x="13547" y="8370"/>
                  </a:cubicBezTo>
                  <a:cubicBezTo>
                    <a:pt x="12864" y="8370"/>
                    <a:pt x="10277" y="8220"/>
                    <a:pt x="9077" y="6020"/>
                  </a:cubicBezTo>
                  <a:cubicBezTo>
                    <a:pt x="7687" y="3473"/>
                    <a:pt x="8889" y="1"/>
                    <a:pt x="5604"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10123325" y="-2312687"/>
              <a:ext cx="435475" cy="365200"/>
            </a:xfrm>
            <a:custGeom>
              <a:rect b="b" l="l" r="r" t="t"/>
              <a:pathLst>
                <a:path extrusionOk="0" h="14608" w="17419">
                  <a:moveTo>
                    <a:pt x="9664" y="1"/>
                  </a:moveTo>
                  <a:cubicBezTo>
                    <a:pt x="11547" y="2729"/>
                    <a:pt x="12827" y="10124"/>
                    <a:pt x="12827" y="10124"/>
                  </a:cubicBezTo>
                  <a:cubicBezTo>
                    <a:pt x="11394" y="9335"/>
                    <a:pt x="9647" y="9000"/>
                    <a:pt x="7930" y="9000"/>
                  </a:cubicBezTo>
                  <a:cubicBezTo>
                    <a:pt x="4698" y="9000"/>
                    <a:pt x="1571" y="10187"/>
                    <a:pt x="835" y="11774"/>
                  </a:cubicBezTo>
                  <a:cubicBezTo>
                    <a:pt x="1" y="13569"/>
                    <a:pt x="8498" y="14607"/>
                    <a:pt x="13347" y="14607"/>
                  </a:cubicBezTo>
                  <a:cubicBezTo>
                    <a:pt x="15064" y="14607"/>
                    <a:pt x="16323" y="14477"/>
                    <a:pt x="16550" y="14205"/>
                  </a:cubicBezTo>
                  <a:cubicBezTo>
                    <a:pt x="17419" y="13164"/>
                    <a:pt x="17231" y="1095"/>
                    <a:pt x="17231" y="1095"/>
                  </a:cubicBezTo>
                  <a:cubicBezTo>
                    <a:pt x="13929" y="900"/>
                    <a:pt x="9664" y="1"/>
                    <a:pt x="9664"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10874625" y="-2312687"/>
              <a:ext cx="435475" cy="365200"/>
            </a:xfrm>
            <a:custGeom>
              <a:rect b="b" l="l" r="r" t="t"/>
              <a:pathLst>
                <a:path extrusionOk="0" h="14608" w="17419">
                  <a:moveTo>
                    <a:pt x="7755" y="1"/>
                  </a:moveTo>
                  <a:cubicBezTo>
                    <a:pt x="7755" y="1"/>
                    <a:pt x="3490" y="900"/>
                    <a:pt x="187" y="1095"/>
                  </a:cubicBezTo>
                  <a:cubicBezTo>
                    <a:pt x="187" y="1095"/>
                    <a:pt x="0" y="13164"/>
                    <a:pt x="869" y="14205"/>
                  </a:cubicBezTo>
                  <a:cubicBezTo>
                    <a:pt x="1095" y="14477"/>
                    <a:pt x="2355" y="14607"/>
                    <a:pt x="4071" y="14607"/>
                  </a:cubicBezTo>
                  <a:cubicBezTo>
                    <a:pt x="8920" y="14607"/>
                    <a:pt x="17418" y="13569"/>
                    <a:pt x="16584" y="11774"/>
                  </a:cubicBezTo>
                  <a:cubicBezTo>
                    <a:pt x="15847" y="10187"/>
                    <a:pt x="12720" y="9000"/>
                    <a:pt x="9489" y="9000"/>
                  </a:cubicBezTo>
                  <a:cubicBezTo>
                    <a:pt x="7771" y="9000"/>
                    <a:pt x="6024" y="9335"/>
                    <a:pt x="4591" y="10124"/>
                  </a:cubicBezTo>
                  <a:cubicBezTo>
                    <a:pt x="4591" y="10124"/>
                    <a:pt x="5872" y="2729"/>
                    <a:pt x="7755" y="1"/>
                  </a:cubicBezTo>
                  <a:close/>
                </a:path>
              </a:pathLst>
            </a:custGeom>
            <a:solidFill>
              <a:srgbClr val="FFBE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11135075" y="-3698487"/>
              <a:ext cx="697375" cy="546200"/>
            </a:xfrm>
            <a:custGeom>
              <a:rect b="b" l="l" r="r" t="t"/>
              <a:pathLst>
                <a:path extrusionOk="0" h="21848" w="27895">
                  <a:moveTo>
                    <a:pt x="21666" y="0"/>
                  </a:moveTo>
                  <a:cubicBezTo>
                    <a:pt x="14964" y="6945"/>
                    <a:pt x="7002" y="7981"/>
                    <a:pt x="2846" y="7981"/>
                  </a:cubicBezTo>
                  <a:cubicBezTo>
                    <a:pt x="1079" y="7981"/>
                    <a:pt x="1" y="7794"/>
                    <a:pt x="1" y="7794"/>
                  </a:cubicBezTo>
                  <a:lnTo>
                    <a:pt x="1" y="7794"/>
                  </a:lnTo>
                  <a:cubicBezTo>
                    <a:pt x="736" y="11768"/>
                    <a:pt x="12711" y="21848"/>
                    <a:pt x="12711" y="21848"/>
                  </a:cubicBezTo>
                  <a:cubicBezTo>
                    <a:pt x="27895" y="14000"/>
                    <a:pt x="21666" y="0"/>
                    <a:pt x="21666" y="0"/>
                  </a:cubicBezTo>
                  <a:close/>
                </a:path>
              </a:pathLst>
            </a:custGeom>
            <a:solidFill>
              <a:srgbClr val="FFDD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9610125" y="-3698487"/>
              <a:ext cx="697375" cy="546200"/>
            </a:xfrm>
            <a:custGeom>
              <a:rect b="b" l="l" r="r" t="t"/>
              <a:pathLst>
                <a:path extrusionOk="0" h="21848" w="27895">
                  <a:moveTo>
                    <a:pt x="6229" y="0"/>
                  </a:moveTo>
                  <a:cubicBezTo>
                    <a:pt x="6229" y="0"/>
                    <a:pt x="0" y="14000"/>
                    <a:pt x="15183" y="21848"/>
                  </a:cubicBezTo>
                  <a:cubicBezTo>
                    <a:pt x="15183" y="21848"/>
                    <a:pt x="27159" y="11768"/>
                    <a:pt x="27894" y="7794"/>
                  </a:cubicBezTo>
                  <a:lnTo>
                    <a:pt x="27894" y="7794"/>
                  </a:lnTo>
                  <a:cubicBezTo>
                    <a:pt x="27894" y="7794"/>
                    <a:pt x="26816" y="7981"/>
                    <a:pt x="25049" y="7981"/>
                  </a:cubicBezTo>
                  <a:cubicBezTo>
                    <a:pt x="20894" y="7981"/>
                    <a:pt x="12931" y="6945"/>
                    <a:pt x="6229" y="0"/>
                  </a:cubicBezTo>
                  <a:close/>
                </a:path>
              </a:pathLst>
            </a:custGeom>
            <a:solidFill>
              <a:srgbClr val="FFDD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10443975" y="-2783187"/>
              <a:ext cx="555225" cy="307550"/>
            </a:xfrm>
            <a:custGeom>
              <a:rect b="b" l="l" r="r" t="t"/>
              <a:pathLst>
                <a:path extrusionOk="0" h="12302" w="22209">
                  <a:moveTo>
                    <a:pt x="10808" y="0"/>
                  </a:moveTo>
                  <a:cubicBezTo>
                    <a:pt x="9341" y="0"/>
                    <a:pt x="2827" y="160"/>
                    <a:pt x="1" y="2924"/>
                  </a:cubicBezTo>
                  <a:cubicBezTo>
                    <a:pt x="1" y="2924"/>
                    <a:pt x="280" y="12302"/>
                    <a:pt x="11106" y="12302"/>
                  </a:cubicBezTo>
                  <a:cubicBezTo>
                    <a:pt x="21930" y="12302"/>
                    <a:pt x="22209" y="2924"/>
                    <a:pt x="22209" y="2924"/>
                  </a:cubicBezTo>
                  <a:cubicBezTo>
                    <a:pt x="19383" y="160"/>
                    <a:pt x="12870" y="0"/>
                    <a:pt x="11403" y="0"/>
                  </a:cubicBezTo>
                  <a:cubicBezTo>
                    <a:pt x="11211" y="0"/>
                    <a:pt x="11106" y="3"/>
                    <a:pt x="11106" y="3"/>
                  </a:cubicBezTo>
                  <a:cubicBezTo>
                    <a:pt x="11106" y="3"/>
                    <a:pt x="11000" y="0"/>
                    <a:pt x="10808" y="0"/>
                  </a:cubicBezTo>
                  <a:close/>
                </a:path>
              </a:pathLst>
            </a:custGeom>
            <a:solidFill>
              <a:srgbClr val="4D04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10191925" y="-3115287"/>
              <a:ext cx="301050" cy="301025"/>
            </a:xfrm>
            <a:custGeom>
              <a:rect b="b" l="l" r="r" t="t"/>
              <a:pathLst>
                <a:path extrusionOk="0" h="12041" w="12042">
                  <a:moveTo>
                    <a:pt x="6021" y="1"/>
                  </a:moveTo>
                  <a:cubicBezTo>
                    <a:pt x="2697" y="1"/>
                    <a:pt x="0" y="2696"/>
                    <a:pt x="0" y="6020"/>
                  </a:cubicBezTo>
                  <a:cubicBezTo>
                    <a:pt x="0" y="9345"/>
                    <a:pt x="2697" y="12040"/>
                    <a:pt x="6021" y="12040"/>
                  </a:cubicBezTo>
                  <a:cubicBezTo>
                    <a:pt x="9345" y="12040"/>
                    <a:pt x="12041" y="9345"/>
                    <a:pt x="12041" y="6020"/>
                  </a:cubicBezTo>
                  <a:cubicBezTo>
                    <a:pt x="12041" y="2696"/>
                    <a:pt x="9345" y="1"/>
                    <a:pt x="60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10240850" y="-3066362"/>
              <a:ext cx="203150" cy="203175"/>
            </a:xfrm>
            <a:custGeom>
              <a:rect b="b" l="l" r="r" t="t"/>
              <a:pathLst>
                <a:path extrusionOk="0" h="8127" w="8126">
                  <a:moveTo>
                    <a:pt x="4064" y="1"/>
                  </a:moveTo>
                  <a:cubicBezTo>
                    <a:pt x="1820" y="1"/>
                    <a:pt x="0" y="1819"/>
                    <a:pt x="0" y="4063"/>
                  </a:cubicBezTo>
                  <a:cubicBezTo>
                    <a:pt x="0" y="6307"/>
                    <a:pt x="1820" y="8126"/>
                    <a:pt x="4064" y="8126"/>
                  </a:cubicBezTo>
                  <a:cubicBezTo>
                    <a:pt x="6308" y="8126"/>
                    <a:pt x="8126" y="6307"/>
                    <a:pt x="8126" y="4063"/>
                  </a:cubicBezTo>
                  <a:cubicBezTo>
                    <a:pt x="8126" y="1819"/>
                    <a:pt x="6308" y="1"/>
                    <a:pt x="4064" y="1"/>
                  </a:cubicBezTo>
                  <a:close/>
                </a:path>
              </a:pathLst>
            </a:custGeom>
            <a:solidFill>
              <a:srgbClr val="6E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10279175" y="-3023437"/>
              <a:ext cx="121900" cy="117300"/>
            </a:xfrm>
            <a:custGeom>
              <a:rect b="b" l="l" r="r" t="t"/>
              <a:pathLst>
                <a:path extrusionOk="0" h="4692" w="4876">
                  <a:moveTo>
                    <a:pt x="2531" y="1"/>
                  </a:moveTo>
                  <a:cubicBezTo>
                    <a:pt x="1581" y="1"/>
                    <a:pt x="726" y="572"/>
                    <a:pt x="364" y="1450"/>
                  </a:cubicBezTo>
                  <a:cubicBezTo>
                    <a:pt x="0" y="2326"/>
                    <a:pt x="202" y="3335"/>
                    <a:pt x="872" y="4005"/>
                  </a:cubicBezTo>
                  <a:cubicBezTo>
                    <a:pt x="1321" y="4454"/>
                    <a:pt x="1921" y="4692"/>
                    <a:pt x="2531" y="4692"/>
                  </a:cubicBezTo>
                  <a:cubicBezTo>
                    <a:pt x="2833" y="4692"/>
                    <a:pt x="3138" y="4633"/>
                    <a:pt x="3428" y="4513"/>
                  </a:cubicBezTo>
                  <a:cubicBezTo>
                    <a:pt x="4306" y="4150"/>
                    <a:pt x="4876" y="3295"/>
                    <a:pt x="4876" y="2346"/>
                  </a:cubicBezTo>
                  <a:cubicBezTo>
                    <a:pt x="4876" y="1050"/>
                    <a:pt x="3825" y="1"/>
                    <a:pt x="2531" y="1"/>
                  </a:cubicBezTo>
                  <a:close/>
                </a:path>
              </a:pathLst>
            </a:custGeom>
            <a:solidFill>
              <a:srgbClr val="894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10355775" y="-3047687"/>
              <a:ext cx="78400" cy="75425"/>
            </a:xfrm>
            <a:custGeom>
              <a:rect b="b" l="l" r="r" t="t"/>
              <a:pathLst>
                <a:path extrusionOk="0" h="3017" w="3136">
                  <a:moveTo>
                    <a:pt x="1628" y="1"/>
                  </a:moveTo>
                  <a:cubicBezTo>
                    <a:pt x="1019" y="1"/>
                    <a:pt x="469" y="368"/>
                    <a:pt x="236" y="932"/>
                  </a:cubicBezTo>
                  <a:cubicBezTo>
                    <a:pt x="1" y="1495"/>
                    <a:pt x="131" y="2143"/>
                    <a:pt x="561" y="2575"/>
                  </a:cubicBezTo>
                  <a:cubicBezTo>
                    <a:pt x="850" y="2863"/>
                    <a:pt x="1236" y="3016"/>
                    <a:pt x="1629" y="3016"/>
                  </a:cubicBezTo>
                  <a:cubicBezTo>
                    <a:pt x="1823" y="3016"/>
                    <a:pt x="2018" y="2979"/>
                    <a:pt x="2204" y="2902"/>
                  </a:cubicBezTo>
                  <a:cubicBezTo>
                    <a:pt x="2767" y="2667"/>
                    <a:pt x="3135" y="2119"/>
                    <a:pt x="3135" y="1509"/>
                  </a:cubicBezTo>
                  <a:cubicBezTo>
                    <a:pt x="3135" y="677"/>
                    <a:pt x="2461" y="1"/>
                    <a:pt x="16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10950225" y="-3115287"/>
              <a:ext cx="301050" cy="301025"/>
            </a:xfrm>
            <a:custGeom>
              <a:rect b="b" l="l" r="r" t="t"/>
              <a:pathLst>
                <a:path extrusionOk="0" h="12041" w="12042">
                  <a:moveTo>
                    <a:pt x="6021" y="1"/>
                  </a:moveTo>
                  <a:cubicBezTo>
                    <a:pt x="2697" y="1"/>
                    <a:pt x="0" y="2696"/>
                    <a:pt x="0" y="6020"/>
                  </a:cubicBezTo>
                  <a:cubicBezTo>
                    <a:pt x="0" y="9345"/>
                    <a:pt x="2696" y="12040"/>
                    <a:pt x="6021" y="12040"/>
                  </a:cubicBezTo>
                  <a:cubicBezTo>
                    <a:pt x="9346" y="12040"/>
                    <a:pt x="12042" y="9345"/>
                    <a:pt x="12042" y="6020"/>
                  </a:cubicBezTo>
                  <a:cubicBezTo>
                    <a:pt x="12042" y="2696"/>
                    <a:pt x="9345" y="1"/>
                    <a:pt x="60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10999175" y="-3066362"/>
              <a:ext cx="203175" cy="203175"/>
            </a:xfrm>
            <a:custGeom>
              <a:rect b="b" l="l" r="r" t="t"/>
              <a:pathLst>
                <a:path extrusionOk="0" h="8127" w="8127">
                  <a:moveTo>
                    <a:pt x="4063" y="1"/>
                  </a:moveTo>
                  <a:cubicBezTo>
                    <a:pt x="1819" y="1"/>
                    <a:pt x="1" y="1819"/>
                    <a:pt x="1" y="4063"/>
                  </a:cubicBezTo>
                  <a:cubicBezTo>
                    <a:pt x="1" y="6307"/>
                    <a:pt x="1819" y="8126"/>
                    <a:pt x="4063" y="8126"/>
                  </a:cubicBezTo>
                  <a:cubicBezTo>
                    <a:pt x="6307" y="8126"/>
                    <a:pt x="8126" y="6307"/>
                    <a:pt x="8126" y="4063"/>
                  </a:cubicBezTo>
                  <a:cubicBezTo>
                    <a:pt x="8126" y="1819"/>
                    <a:pt x="6307" y="1"/>
                    <a:pt x="4063" y="1"/>
                  </a:cubicBezTo>
                  <a:close/>
                </a:path>
              </a:pathLst>
            </a:custGeom>
            <a:solidFill>
              <a:srgbClr val="6E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11037475" y="-3023437"/>
              <a:ext cx="121925" cy="117300"/>
            </a:xfrm>
            <a:custGeom>
              <a:rect b="b" l="l" r="r" t="t"/>
              <a:pathLst>
                <a:path extrusionOk="0" h="4692" w="4877">
                  <a:moveTo>
                    <a:pt x="2531" y="1"/>
                  </a:moveTo>
                  <a:cubicBezTo>
                    <a:pt x="1583" y="1"/>
                    <a:pt x="727" y="572"/>
                    <a:pt x="364" y="1448"/>
                  </a:cubicBezTo>
                  <a:cubicBezTo>
                    <a:pt x="1" y="2326"/>
                    <a:pt x="202" y="3335"/>
                    <a:pt x="872" y="4005"/>
                  </a:cubicBezTo>
                  <a:cubicBezTo>
                    <a:pt x="1321" y="4453"/>
                    <a:pt x="1922" y="4692"/>
                    <a:pt x="2532" y="4692"/>
                  </a:cubicBezTo>
                  <a:cubicBezTo>
                    <a:pt x="2834" y="4692"/>
                    <a:pt x="3139" y="4633"/>
                    <a:pt x="3428" y="4513"/>
                  </a:cubicBezTo>
                  <a:cubicBezTo>
                    <a:pt x="4306" y="4150"/>
                    <a:pt x="4876" y="3295"/>
                    <a:pt x="4876" y="2346"/>
                  </a:cubicBezTo>
                  <a:cubicBezTo>
                    <a:pt x="4876" y="1050"/>
                    <a:pt x="3827" y="1"/>
                    <a:pt x="2531" y="1"/>
                  </a:cubicBezTo>
                  <a:close/>
                </a:path>
              </a:pathLst>
            </a:custGeom>
            <a:solidFill>
              <a:srgbClr val="894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11118725" y="-3047687"/>
              <a:ext cx="78375" cy="75400"/>
            </a:xfrm>
            <a:custGeom>
              <a:rect b="b" l="l" r="r" t="t"/>
              <a:pathLst>
                <a:path extrusionOk="0" h="3016" w="3135">
                  <a:moveTo>
                    <a:pt x="1626" y="1"/>
                  </a:moveTo>
                  <a:cubicBezTo>
                    <a:pt x="1017" y="1"/>
                    <a:pt x="467" y="368"/>
                    <a:pt x="234" y="932"/>
                  </a:cubicBezTo>
                  <a:cubicBezTo>
                    <a:pt x="0" y="1495"/>
                    <a:pt x="129" y="2143"/>
                    <a:pt x="561" y="2575"/>
                  </a:cubicBezTo>
                  <a:cubicBezTo>
                    <a:pt x="849" y="2863"/>
                    <a:pt x="1234" y="3016"/>
                    <a:pt x="1626" y="3016"/>
                  </a:cubicBezTo>
                  <a:cubicBezTo>
                    <a:pt x="1820" y="3016"/>
                    <a:pt x="2017" y="2978"/>
                    <a:pt x="2204" y="2900"/>
                  </a:cubicBezTo>
                  <a:cubicBezTo>
                    <a:pt x="2767" y="2667"/>
                    <a:pt x="3135" y="2119"/>
                    <a:pt x="3135" y="1509"/>
                  </a:cubicBezTo>
                  <a:cubicBezTo>
                    <a:pt x="3135" y="675"/>
                    <a:pt x="2459" y="1"/>
                    <a:pt x="16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50" name="Shape 350"/>
        <p:cNvGrpSpPr/>
        <p:nvPr/>
      </p:nvGrpSpPr>
      <p:grpSpPr>
        <a:xfrm>
          <a:off x="0" y="0"/>
          <a:ext cx="0" cy="0"/>
          <a:chOff x="0" y="0"/>
          <a:chExt cx="0" cy="0"/>
        </a:xfrm>
      </p:grpSpPr>
      <p:sp>
        <p:nvSpPr>
          <p:cNvPr id="351" name="Google Shape;351;p28"/>
          <p:cNvSpPr/>
          <p:nvPr/>
        </p:nvSpPr>
        <p:spPr>
          <a:xfrm>
            <a:off x="-96000" y="4582125"/>
            <a:ext cx="9327000" cy="56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txBox="1"/>
          <p:nvPr>
            <p:ph type="title"/>
          </p:nvPr>
        </p:nvSpPr>
        <p:spPr>
          <a:xfrm>
            <a:off x="3138300" y="125100"/>
            <a:ext cx="5795700" cy="10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u="sng">
                <a:solidFill>
                  <a:schemeClr val="lt1"/>
                </a:solidFill>
                <a:latin typeface="McLaren"/>
                <a:ea typeface="McLaren"/>
                <a:cs typeface="McLaren"/>
                <a:sym typeface="McLaren"/>
              </a:rPr>
              <a:t>Bullying Behavior</a:t>
            </a:r>
            <a:endParaRPr sz="4000" u="sng">
              <a:solidFill>
                <a:schemeClr val="lt1"/>
              </a:solidFill>
              <a:latin typeface="McLaren"/>
              <a:ea typeface="McLaren"/>
              <a:cs typeface="McLaren"/>
              <a:sym typeface="McLaren"/>
            </a:endParaRPr>
          </a:p>
        </p:txBody>
      </p:sp>
      <p:grpSp>
        <p:nvGrpSpPr>
          <p:cNvPr id="353" name="Google Shape;353;p28"/>
          <p:cNvGrpSpPr/>
          <p:nvPr/>
        </p:nvGrpSpPr>
        <p:grpSpPr>
          <a:xfrm>
            <a:off x="241367" y="369004"/>
            <a:ext cx="3106923" cy="4650496"/>
            <a:chOff x="2028850" y="238125"/>
            <a:chExt cx="3499575" cy="5238225"/>
          </a:xfrm>
        </p:grpSpPr>
        <p:sp>
          <p:nvSpPr>
            <p:cNvPr id="354" name="Google Shape;354;p28"/>
            <p:cNvSpPr/>
            <p:nvPr/>
          </p:nvSpPr>
          <p:spPr>
            <a:xfrm>
              <a:off x="2462725" y="622300"/>
              <a:ext cx="1792475" cy="4406200"/>
            </a:xfrm>
            <a:custGeom>
              <a:rect b="b" l="l" r="r" t="t"/>
              <a:pathLst>
                <a:path extrusionOk="0" h="176248" w="71699">
                  <a:moveTo>
                    <a:pt x="0" y="1"/>
                  </a:moveTo>
                  <a:lnTo>
                    <a:pt x="3842" y="176248"/>
                  </a:lnTo>
                  <a:lnTo>
                    <a:pt x="71699" y="176248"/>
                  </a:lnTo>
                  <a:lnTo>
                    <a:pt x="716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a:off x="4791950" y="490225"/>
              <a:ext cx="736475" cy="4538275"/>
            </a:xfrm>
            <a:custGeom>
              <a:rect b="b" l="l" r="r" t="t"/>
              <a:pathLst>
                <a:path extrusionOk="0" h="181531" w="29459">
                  <a:moveTo>
                    <a:pt x="3171" y="1"/>
                  </a:moveTo>
                  <a:lnTo>
                    <a:pt x="0" y="181531"/>
                  </a:lnTo>
                  <a:lnTo>
                    <a:pt x="14196" y="181531"/>
                  </a:lnTo>
                  <a:lnTo>
                    <a:pt x="29458" y="3362"/>
                  </a:lnTo>
                  <a:lnTo>
                    <a:pt x="3171" y="1"/>
                  </a:ln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a:off x="2150575" y="286150"/>
              <a:ext cx="2521250" cy="4814350"/>
            </a:xfrm>
            <a:custGeom>
              <a:rect b="b" l="l" r="r" t="t"/>
              <a:pathLst>
                <a:path extrusionOk="0" h="192574" w="100850">
                  <a:moveTo>
                    <a:pt x="0" y="0"/>
                  </a:moveTo>
                  <a:lnTo>
                    <a:pt x="3331" y="189694"/>
                  </a:lnTo>
                  <a:lnTo>
                    <a:pt x="16856" y="189694"/>
                  </a:lnTo>
                  <a:lnTo>
                    <a:pt x="12486" y="15215"/>
                  </a:lnTo>
                  <a:lnTo>
                    <a:pt x="88363" y="15215"/>
                  </a:lnTo>
                  <a:lnTo>
                    <a:pt x="88363" y="192574"/>
                  </a:lnTo>
                  <a:lnTo>
                    <a:pt x="100849" y="192574"/>
                  </a:lnTo>
                  <a:lnTo>
                    <a:pt x="100849" y="15215"/>
                  </a:lnTo>
                  <a:lnTo>
                    <a:pt x="100849"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a:off x="2090550" y="286150"/>
              <a:ext cx="2488800" cy="4742350"/>
            </a:xfrm>
            <a:custGeom>
              <a:rect b="b" l="l" r="r" t="t"/>
              <a:pathLst>
                <a:path extrusionOk="0" h="189694" w="99552">
                  <a:moveTo>
                    <a:pt x="0" y="0"/>
                  </a:moveTo>
                  <a:lnTo>
                    <a:pt x="5732" y="189694"/>
                  </a:lnTo>
                  <a:lnTo>
                    <a:pt x="14910" y="189694"/>
                  </a:lnTo>
                  <a:lnTo>
                    <a:pt x="12028" y="10565"/>
                  </a:lnTo>
                  <a:lnTo>
                    <a:pt x="87524" y="10565"/>
                  </a:lnTo>
                  <a:lnTo>
                    <a:pt x="87524" y="189694"/>
                  </a:lnTo>
                  <a:lnTo>
                    <a:pt x="99552" y="189694"/>
                  </a:lnTo>
                  <a:lnTo>
                    <a:pt x="99552" y="10565"/>
                  </a:lnTo>
                  <a:lnTo>
                    <a:pt x="995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a:off x="4142750" y="238125"/>
              <a:ext cx="664775" cy="5228575"/>
            </a:xfrm>
            <a:custGeom>
              <a:rect b="b" l="l" r="r" t="t"/>
              <a:pathLst>
                <a:path extrusionOk="0" h="209143" w="26591">
                  <a:moveTo>
                    <a:pt x="26590" y="0"/>
                  </a:moveTo>
                  <a:lnTo>
                    <a:pt x="3825" y="12486"/>
                  </a:lnTo>
                  <a:lnTo>
                    <a:pt x="1" y="191615"/>
                  </a:lnTo>
                  <a:lnTo>
                    <a:pt x="19941" y="209143"/>
                  </a:lnTo>
                  <a:lnTo>
                    <a:pt x="2659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4250300" y="395050"/>
              <a:ext cx="430650" cy="2554875"/>
            </a:xfrm>
            <a:custGeom>
              <a:rect b="b" l="l" r="r" t="t"/>
              <a:pathLst>
                <a:path extrusionOk="0" h="102195" w="17226">
                  <a:moveTo>
                    <a:pt x="16732" y="892"/>
                  </a:moveTo>
                  <a:lnTo>
                    <a:pt x="15403" y="101550"/>
                  </a:lnTo>
                  <a:lnTo>
                    <a:pt x="494" y="97037"/>
                  </a:lnTo>
                  <a:lnTo>
                    <a:pt x="3896" y="9225"/>
                  </a:lnTo>
                  <a:lnTo>
                    <a:pt x="16732" y="892"/>
                  </a:lnTo>
                  <a:close/>
                  <a:moveTo>
                    <a:pt x="17225" y="0"/>
                  </a:moveTo>
                  <a:lnTo>
                    <a:pt x="3426" y="8957"/>
                  </a:lnTo>
                  <a:lnTo>
                    <a:pt x="8" y="97205"/>
                  </a:lnTo>
                  <a:lnTo>
                    <a:pt x="0" y="97390"/>
                  </a:lnTo>
                  <a:lnTo>
                    <a:pt x="15874" y="102195"/>
                  </a:lnTo>
                  <a:lnTo>
                    <a:pt x="17219" y="449"/>
                  </a:lnTo>
                  <a:lnTo>
                    <a:pt x="17225"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p:nvPr/>
          </p:nvSpPr>
          <p:spPr>
            <a:xfrm>
              <a:off x="4205400" y="2894825"/>
              <a:ext cx="442025" cy="2353200"/>
            </a:xfrm>
            <a:custGeom>
              <a:rect b="b" l="l" r="r" t="t"/>
              <a:pathLst>
                <a:path extrusionOk="0" h="94128" w="17681">
                  <a:moveTo>
                    <a:pt x="2277" y="688"/>
                  </a:moveTo>
                  <a:lnTo>
                    <a:pt x="17189" y="6272"/>
                  </a:lnTo>
                  <a:lnTo>
                    <a:pt x="14276" y="93212"/>
                  </a:lnTo>
                  <a:lnTo>
                    <a:pt x="486" y="83304"/>
                  </a:lnTo>
                  <a:lnTo>
                    <a:pt x="2277" y="688"/>
                  </a:lnTo>
                  <a:close/>
                  <a:moveTo>
                    <a:pt x="1810" y="1"/>
                  </a:moveTo>
                  <a:lnTo>
                    <a:pt x="4" y="83420"/>
                  </a:lnTo>
                  <a:lnTo>
                    <a:pt x="0" y="83547"/>
                  </a:lnTo>
                  <a:lnTo>
                    <a:pt x="14727" y="94127"/>
                  </a:lnTo>
                  <a:lnTo>
                    <a:pt x="17675" y="6115"/>
                  </a:lnTo>
                  <a:lnTo>
                    <a:pt x="17680" y="5943"/>
                  </a:lnTo>
                  <a:lnTo>
                    <a:pt x="181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p:nvPr/>
          </p:nvSpPr>
          <p:spPr>
            <a:xfrm>
              <a:off x="4775550" y="5028475"/>
              <a:ext cx="686975" cy="372175"/>
            </a:xfrm>
            <a:custGeom>
              <a:rect b="b" l="l" r="r" t="t"/>
              <a:pathLst>
                <a:path extrusionOk="0" h="14887" w="27479">
                  <a:moveTo>
                    <a:pt x="0" y="1"/>
                  </a:moveTo>
                  <a:lnTo>
                    <a:pt x="733" y="14887"/>
                  </a:lnTo>
                  <a:lnTo>
                    <a:pt x="27479" y="14887"/>
                  </a:lnTo>
                  <a:lnTo>
                    <a:pt x="14106" y="1"/>
                  </a:ln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4641275" y="238125"/>
              <a:ext cx="301400" cy="5238225"/>
            </a:xfrm>
            <a:custGeom>
              <a:rect b="b" l="l" r="r" t="t"/>
              <a:pathLst>
                <a:path extrusionOk="0" h="209529" w="12056">
                  <a:moveTo>
                    <a:pt x="6649" y="0"/>
                  </a:moveTo>
                  <a:lnTo>
                    <a:pt x="0" y="209529"/>
                  </a:lnTo>
                  <a:lnTo>
                    <a:pt x="6027" y="209529"/>
                  </a:lnTo>
                  <a:lnTo>
                    <a:pt x="12055"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2217875" y="3055400"/>
              <a:ext cx="163775" cy="82500"/>
            </a:xfrm>
            <a:custGeom>
              <a:rect b="b" l="l" r="r" t="t"/>
              <a:pathLst>
                <a:path extrusionOk="0" h="3300" w="6551">
                  <a:moveTo>
                    <a:pt x="4365" y="0"/>
                  </a:moveTo>
                  <a:cubicBezTo>
                    <a:pt x="3237" y="0"/>
                    <a:pt x="1733" y="199"/>
                    <a:pt x="1" y="926"/>
                  </a:cubicBezTo>
                  <a:cubicBezTo>
                    <a:pt x="1" y="926"/>
                    <a:pt x="3767" y="1865"/>
                    <a:pt x="4156" y="3072"/>
                  </a:cubicBezTo>
                  <a:cubicBezTo>
                    <a:pt x="4207" y="3231"/>
                    <a:pt x="4286" y="3300"/>
                    <a:pt x="4385" y="3300"/>
                  </a:cubicBezTo>
                  <a:cubicBezTo>
                    <a:pt x="5038" y="3300"/>
                    <a:pt x="6551" y="293"/>
                    <a:pt x="6551" y="293"/>
                  </a:cubicBezTo>
                  <a:cubicBezTo>
                    <a:pt x="6551" y="293"/>
                    <a:pt x="5735" y="0"/>
                    <a:pt x="43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a:off x="2142325" y="3220100"/>
              <a:ext cx="145600" cy="89125"/>
            </a:xfrm>
            <a:custGeom>
              <a:rect b="b" l="l" r="r" t="t"/>
              <a:pathLst>
                <a:path extrusionOk="0" h="3565" w="5824">
                  <a:moveTo>
                    <a:pt x="5824" y="0"/>
                  </a:moveTo>
                  <a:cubicBezTo>
                    <a:pt x="5824" y="0"/>
                    <a:pt x="2919" y="55"/>
                    <a:pt x="1" y="2902"/>
                  </a:cubicBezTo>
                  <a:cubicBezTo>
                    <a:pt x="1" y="2902"/>
                    <a:pt x="908" y="2794"/>
                    <a:pt x="1939" y="2794"/>
                  </a:cubicBezTo>
                  <a:cubicBezTo>
                    <a:pt x="3036" y="2794"/>
                    <a:pt x="4272" y="2916"/>
                    <a:pt x="4705" y="3422"/>
                  </a:cubicBezTo>
                  <a:cubicBezTo>
                    <a:pt x="4789" y="3520"/>
                    <a:pt x="4867" y="3564"/>
                    <a:pt x="4941" y="3564"/>
                  </a:cubicBezTo>
                  <a:cubicBezTo>
                    <a:pt x="5598" y="3564"/>
                    <a:pt x="5824" y="0"/>
                    <a:pt x="58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2149325" y="3304125"/>
              <a:ext cx="140325" cy="108350"/>
            </a:xfrm>
            <a:custGeom>
              <a:rect b="b" l="l" r="r" t="t"/>
              <a:pathLst>
                <a:path extrusionOk="0" h="4334" w="5613">
                  <a:moveTo>
                    <a:pt x="4722" y="1"/>
                  </a:moveTo>
                  <a:cubicBezTo>
                    <a:pt x="4722" y="1"/>
                    <a:pt x="1951" y="825"/>
                    <a:pt x="1" y="4333"/>
                  </a:cubicBezTo>
                  <a:cubicBezTo>
                    <a:pt x="1" y="4333"/>
                    <a:pt x="2308" y="3384"/>
                    <a:pt x="3783" y="3384"/>
                  </a:cubicBezTo>
                  <a:cubicBezTo>
                    <a:pt x="4144" y="3384"/>
                    <a:pt x="4454" y="3440"/>
                    <a:pt x="4670" y="3581"/>
                  </a:cubicBezTo>
                  <a:cubicBezTo>
                    <a:pt x="4754" y="3637"/>
                    <a:pt x="4826" y="3662"/>
                    <a:pt x="4887" y="3662"/>
                  </a:cubicBezTo>
                  <a:cubicBezTo>
                    <a:pt x="5612" y="3662"/>
                    <a:pt x="4722" y="1"/>
                    <a:pt x="47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2164100" y="3161850"/>
              <a:ext cx="141050" cy="64650"/>
            </a:xfrm>
            <a:custGeom>
              <a:rect b="b" l="l" r="r" t="t"/>
              <a:pathLst>
                <a:path extrusionOk="0" h="2586" w="5642">
                  <a:moveTo>
                    <a:pt x="2315" y="1"/>
                  </a:moveTo>
                  <a:cubicBezTo>
                    <a:pt x="1590" y="336"/>
                    <a:pt x="806" y="797"/>
                    <a:pt x="1" y="1434"/>
                  </a:cubicBezTo>
                  <a:cubicBezTo>
                    <a:pt x="1" y="1434"/>
                    <a:pt x="59" y="1433"/>
                    <a:pt x="164" y="1433"/>
                  </a:cubicBezTo>
                  <a:cubicBezTo>
                    <a:pt x="909" y="1433"/>
                    <a:pt x="3984" y="1490"/>
                    <a:pt x="4620" y="2419"/>
                  </a:cubicBezTo>
                  <a:cubicBezTo>
                    <a:pt x="4699" y="2534"/>
                    <a:pt x="4778" y="2586"/>
                    <a:pt x="4857" y="2586"/>
                  </a:cubicBezTo>
                  <a:cubicBezTo>
                    <a:pt x="5142" y="2586"/>
                    <a:pt x="5420" y="1915"/>
                    <a:pt x="5641" y="1165"/>
                  </a:cubicBezTo>
                  <a:cubicBezTo>
                    <a:pt x="4537" y="608"/>
                    <a:pt x="2276" y="570"/>
                    <a:pt x="1674" y="570"/>
                  </a:cubicBezTo>
                  <a:cubicBezTo>
                    <a:pt x="1577" y="570"/>
                    <a:pt x="1524" y="571"/>
                    <a:pt x="1524" y="571"/>
                  </a:cubicBezTo>
                  <a:cubicBezTo>
                    <a:pt x="1791" y="360"/>
                    <a:pt x="2054" y="175"/>
                    <a:pt x="2315" y="1"/>
                  </a:cubicBezTo>
                  <a:close/>
                </a:path>
              </a:pathLst>
            </a:custGeom>
            <a:solidFill>
              <a:srgbClr val="2B20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4039125" y="1320500"/>
              <a:ext cx="565750" cy="661725"/>
            </a:xfrm>
            <a:custGeom>
              <a:rect b="b" l="l" r="r" t="t"/>
              <a:pathLst>
                <a:path extrusionOk="0" h="26469" w="22630">
                  <a:moveTo>
                    <a:pt x="16972" y="1"/>
                  </a:moveTo>
                  <a:cubicBezTo>
                    <a:pt x="12964" y="1"/>
                    <a:pt x="9772" y="4361"/>
                    <a:pt x="9411" y="8211"/>
                  </a:cubicBezTo>
                  <a:cubicBezTo>
                    <a:pt x="8914" y="13507"/>
                    <a:pt x="833" y="13974"/>
                    <a:pt x="833" y="13974"/>
                  </a:cubicBezTo>
                  <a:cubicBezTo>
                    <a:pt x="833" y="13974"/>
                    <a:pt x="0" y="24779"/>
                    <a:pt x="7978" y="26379"/>
                  </a:cubicBezTo>
                  <a:cubicBezTo>
                    <a:pt x="8277" y="26439"/>
                    <a:pt x="8591" y="26469"/>
                    <a:pt x="8916" y="26469"/>
                  </a:cubicBezTo>
                  <a:cubicBezTo>
                    <a:pt x="13272" y="26469"/>
                    <a:pt x="19613" y="21137"/>
                    <a:pt x="18038" y="11594"/>
                  </a:cubicBezTo>
                  <a:cubicBezTo>
                    <a:pt x="16887" y="4623"/>
                    <a:pt x="19422" y="3507"/>
                    <a:pt x="21164" y="3507"/>
                  </a:cubicBezTo>
                  <a:cubicBezTo>
                    <a:pt x="21985" y="3507"/>
                    <a:pt x="22630" y="3755"/>
                    <a:pt x="22630" y="3755"/>
                  </a:cubicBezTo>
                  <a:cubicBezTo>
                    <a:pt x="22630" y="3755"/>
                    <a:pt x="22049" y="1241"/>
                    <a:pt x="18571" y="232"/>
                  </a:cubicBezTo>
                  <a:cubicBezTo>
                    <a:pt x="18027" y="74"/>
                    <a:pt x="17493" y="1"/>
                    <a:pt x="169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2028850" y="1570800"/>
              <a:ext cx="1722875" cy="1819550"/>
            </a:xfrm>
            <a:custGeom>
              <a:rect b="b" l="l" r="r" t="t"/>
              <a:pathLst>
                <a:path extrusionOk="0" h="72782" w="68915">
                  <a:moveTo>
                    <a:pt x="34498" y="1"/>
                  </a:moveTo>
                  <a:cubicBezTo>
                    <a:pt x="33003" y="1"/>
                    <a:pt x="31651" y="392"/>
                    <a:pt x="30500" y="1271"/>
                  </a:cubicBezTo>
                  <a:cubicBezTo>
                    <a:pt x="0" y="24558"/>
                    <a:pt x="18639" y="67685"/>
                    <a:pt x="18639" y="67685"/>
                  </a:cubicBezTo>
                  <a:lnTo>
                    <a:pt x="53293" y="72781"/>
                  </a:lnTo>
                  <a:lnTo>
                    <a:pt x="68914" y="26652"/>
                  </a:lnTo>
                  <a:cubicBezTo>
                    <a:pt x="68914" y="26652"/>
                    <a:pt x="46827" y="1"/>
                    <a:pt x="344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2484275" y="2844600"/>
              <a:ext cx="1061700" cy="545750"/>
            </a:xfrm>
            <a:custGeom>
              <a:rect b="b" l="l" r="r" t="t"/>
              <a:pathLst>
                <a:path extrusionOk="0" h="21830" w="42468">
                  <a:moveTo>
                    <a:pt x="42468" y="0"/>
                  </a:moveTo>
                  <a:cubicBezTo>
                    <a:pt x="40504" y="607"/>
                    <a:pt x="38544" y="1180"/>
                    <a:pt x="36576" y="1740"/>
                  </a:cubicBezTo>
                  <a:cubicBezTo>
                    <a:pt x="34429" y="2521"/>
                    <a:pt x="32337" y="3396"/>
                    <a:pt x="30205" y="4197"/>
                  </a:cubicBezTo>
                  <a:cubicBezTo>
                    <a:pt x="30146" y="4219"/>
                    <a:pt x="30087" y="4241"/>
                    <a:pt x="30028" y="4262"/>
                  </a:cubicBezTo>
                  <a:cubicBezTo>
                    <a:pt x="28137" y="4968"/>
                    <a:pt x="26214" y="5612"/>
                    <a:pt x="24190" y="6070"/>
                  </a:cubicBezTo>
                  <a:cubicBezTo>
                    <a:pt x="21934" y="6579"/>
                    <a:pt x="19416" y="7001"/>
                    <a:pt x="17009" y="7001"/>
                  </a:cubicBezTo>
                  <a:cubicBezTo>
                    <a:pt x="16100" y="7001"/>
                    <a:pt x="15207" y="6940"/>
                    <a:pt x="14350" y="6802"/>
                  </a:cubicBezTo>
                  <a:cubicBezTo>
                    <a:pt x="12112" y="6441"/>
                    <a:pt x="10413" y="6093"/>
                    <a:pt x="8837" y="5640"/>
                  </a:cubicBezTo>
                  <a:cubicBezTo>
                    <a:pt x="7519" y="5405"/>
                    <a:pt x="6193" y="5127"/>
                    <a:pt x="4864" y="4804"/>
                  </a:cubicBezTo>
                  <a:cubicBezTo>
                    <a:pt x="3078" y="4371"/>
                    <a:pt x="1454" y="3644"/>
                    <a:pt x="1" y="2703"/>
                  </a:cubicBezTo>
                  <a:lnTo>
                    <a:pt x="1" y="2703"/>
                  </a:lnTo>
                  <a:cubicBezTo>
                    <a:pt x="89" y="10849"/>
                    <a:pt x="422" y="16734"/>
                    <a:pt x="422" y="16734"/>
                  </a:cubicBezTo>
                  <a:lnTo>
                    <a:pt x="35076" y="21829"/>
                  </a:lnTo>
                  <a:lnTo>
                    <a:pt x="42468" y="0"/>
                  </a:ln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rot="-1283699">
              <a:off x="2352972" y="3501796"/>
              <a:ext cx="1451519" cy="710209"/>
            </a:xfrm>
            <a:custGeom>
              <a:rect b="b" l="l" r="r" t="t"/>
              <a:pathLst>
                <a:path extrusionOk="0" h="28408" w="58060">
                  <a:moveTo>
                    <a:pt x="11726" y="0"/>
                  </a:moveTo>
                  <a:lnTo>
                    <a:pt x="11726" y="0"/>
                  </a:lnTo>
                  <a:cubicBezTo>
                    <a:pt x="11726" y="1"/>
                    <a:pt x="1" y="26763"/>
                    <a:pt x="15881" y="27390"/>
                  </a:cubicBezTo>
                  <a:cubicBezTo>
                    <a:pt x="18292" y="27485"/>
                    <a:pt x="20402" y="27525"/>
                    <a:pt x="22249" y="27525"/>
                  </a:cubicBezTo>
                  <a:cubicBezTo>
                    <a:pt x="32566" y="27525"/>
                    <a:pt x="34634" y="26265"/>
                    <a:pt x="34635" y="26264"/>
                  </a:cubicBezTo>
                  <a:lnTo>
                    <a:pt x="34635" y="26264"/>
                  </a:lnTo>
                  <a:lnTo>
                    <a:pt x="31501" y="28322"/>
                  </a:lnTo>
                  <a:lnTo>
                    <a:pt x="32706" y="28394"/>
                  </a:lnTo>
                  <a:cubicBezTo>
                    <a:pt x="32854" y="28403"/>
                    <a:pt x="33002" y="28407"/>
                    <a:pt x="33149" y="28407"/>
                  </a:cubicBezTo>
                  <a:cubicBezTo>
                    <a:pt x="38962" y="28407"/>
                    <a:pt x="44707" y="21735"/>
                    <a:pt x="44708" y="21734"/>
                  </a:cubicBezTo>
                  <a:lnTo>
                    <a:pt x="44708" y="21734"/>
                  </a:lnTo>
                  <a:lnTo>
                    <a:pt x="41720" y="25637"/>
                  </a:lnTo>
                  <a:cubicBezTo>
                    <a:pt x="54074" y="23399"/>
                    <a:pt x="58059" y="10664"/>
                    <a:pt x="58059" y="10664"/>
                  </a:cubicBezTo>
                  <a:lnTo>
                    <a:pt x="117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2672175" y="926075"/>
              <a:ext cx="517775" cy="702800"/>
            </a:xfrm>
            <a:custGeom>
              <a:rect b="b" l="l" r="r" t="t"/>
              <a:pathLst>
                <a:path extrusionOk="0" h="28112" w="20711">
                  <a:moveTo>
                    <a:pt x="9890" y="0"/>
                  </a:moveTo>
                  <a:cubicBezTo>
                    <a:pt x="7047" y="0"/>
                    <a:pt x="5711" y="1610"/>
                    <a:pt x="5711" y="1610"/>
                  </a:cubicBezTo>
                  <a:cubicBezTo>
                    <a:pt x="5711" y="1610"/>
                    <a:pt x="12506" y="1974"/>
                    <a:pt x="6253" y="10523"/>
                  </a:cubicBezTo>
                  <a:cubicBezTo>
                    <a:pt x="0" y="19071"/>
                    <a:pt x="4250" y="26937"/>
                    <a:pt x="8538" y="27899"/>
                  </a:cubicBezTo>
                  <a:cubicBezTo>
                    <a:pt x="9186" y="28045"/>
                    <a:pt x="9809" y="28111"/>
                    <a:pt x="10406" y="28111"/>
                  </a:cubicBezTo>
                  <a:cubicBezTo>
                    <a:pt x="17147" y="28111"/>
                    <a:pt x="20711" y="19620"/>
                    <a:pt x="20711" y="19620"/>
                  </a:cubicBezTo>
                  <a:cubicBezTo>
                    <a:pt x="20711" y="19620"/>
                    <a:pt x="13619" y="15933"/>
                    <a:pt x="15611" y="10964"/>
                  </a:cubicBezTo>
                  <a:cubicBezTo>
                    <a:pt x="17246" y="6884"/>
                    <a:pt x="15912" y="756"/>
                    <a:pt x="11003" y="79"/>
                  </a:cubicBezTo>
                  <a:cubicBezTo>
                    <a:pt x="10609" y="25"/>
                    <a:pt x="10238" y="0"/>
                    <a:pt x="9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a:off x="2203675" y="1204575"/>
              <a:ext cx="2130350" cy="2746800"/>
            </a:xfrm>
            <a:custGeom>
              <a:rect b="b" l="l" r="r" t="t"/>
              <a:pathLst>
                <a:path extrusionOk="0" h="109872" w="85214">
                  <a:moveTo>
                    <a:pt x="52549" y="1"/>
                  </a:moveTo>
                  <a:lnTo>
                    <a:pt x="52549" y="1"/>
                  </a:lnTo>
                  <a:cubicBezTo>
                    <a:pt x="56809" y="1610"/>
                    <a:pt x="57946" y="6706"/>
                    <a:pt x="57946" y="6706"/>
                  </a:cubicBezTo>
                  <a:cubicBezTo>
                    <a:pt x="55228" y="2473"/>
                    <a:pt x="51147" y="1368"/>
                    <a:pt x="47628" y="1368"/>
                  </a:cubicBezTo>
                  <a:cubicBezTo>
                    <a:pt x="43789" y="1368"/>
                    <a:pt x="40619" y="2683"/>
                    <a:pt x="40619" y="2683"/>
                  </a:cubicBezTo>
                  <a:cubicBezTo>
                    <a:pt x="40727" y="2673"/>
                    <a:pt x="40838" y="2669"/>
                    <a:pt x="40952" y="2669"/>
                  </a:cubicBezTo>
                  <a:cubicBezTo>
                    <a:pt x="44129" y="2669"/>
                    <a:pt x="49424" y="6169"/>
                    <a:pt x="49424" y="6169"/>
                  </a:cubicBezTo>
                  <a:cubicBezTo>
                    <a:pt x="25280" y="8045"/>
                    <a:pt x="14588" y="21372"/>
                    <a:pt x="14588" y="21372"/>
                  </a:cubicBezTo>
                  <a:lnTo>
                    <a:pt x="20830" y="20171"/>
                  </a:lnTo>
                  <a:lnTo>
                    <a:pt x="11648" y="25942"/>
                  </a:lnTo>
                  <a:lnTo>
                    <a:pt x="14828" y="28531"/>
                  </a:lnTo>
                  <a:lnTo>
                    <a:pt x="52264" y="44519"/>
                  </a:lnTo>
                  <a:cubicBezTo>
                    <a:pt x="56525" y="54174"/>
                    <a:pt x="49707" y="75362"/>
                    <a:pt x="45343" y="81530"/>
                  </a:cubicBezTo>
                  <a:cubicBezTo>
                    <a:pt x="43896" y="83574"/>
                    <a:pt x="40613" y="84411"/>
                    <a:pt x="36672" y="84411"/>
                  </a:cubicBezTo>
                  <a:cubicBezTo>
                    <a:pt x="28721" y="84411"/>
                    <a:pt x="18095" y="81005"/>
                    <a:pt x="14486" y="77239"/>
                  </a:cubicBezTo>
                  <a:cubicBezTo>
                    <a:pt x="12358" y="75018"/>
                    <a:pt x="10450" y="73964"/>
                    <a:pt x="8763" y="73964"/>
                  </a:cubicBezTo>
                  <a:cubicBezTo>
                    <a:pt x="6173" y="73964"/>
                    <a:pt x="4105" y="76446"/>
                    <a:pt x="2557" y="80994"/>
                  </a:cubicBezTo>
                  <a:cubicBezTo>
                    <a:pt x="1" y="88503"/>
                    <a:pt x="4545" y="89576"/>
                    <a:pt x="4545" y="89576"/>
                  </a:cubicBezTo>
                  <a:cubicBezTo>
                    <a:pt x="5203" y="107794"/>
                    <a:pt x="20755" y="109872"/>
                    <a:pt x="27815" y="109872"/>
                  </a:cubicBezTo>
                  <a:cubicBezTo>
                    <a:pt x="29900" y="109872"/>
                    <a:pt x="31245" y="109690"/>
                    <a:pt x="31245" y="109690"/>
                  </a:cubicBezTo>
                  <a:lnTo>
                    <a:pt x="27719" y="106361"/>
                  </a:lnTo>
                  <a:lnTo>
                    <a:pt x="27719" y="106361"/>
                  </a:lnTo>
                  <a:cubicBezTo>
                    <a:pt x="31984" y="109690"/>
                    <a:pt x="40618" y="109690"/>
                    <a:pt x="40618" y="109690"/>
                  </a:cubicBezTo>
                  <a:lnTo>
                    <a:pt x="35680" y="106581"/>
                  </a:lnTo>
                  <a:lnTo>
                    <a:pt x="35680" y="106581"/>
                  </a:lnTo>
                  <a:cubicBezTo>
                    <a:pt x="38096" y="107686"/>
                    <a:pt x="41152" y="107902"/>
                    <a:pt x="43173" y="107902"/>
                  </a:cubicBezTo>
                  <a:cubicBezTo>
                    <a:pt x="44472" y="107902"/>
                    <a:pt x="45344" y="107813"/>
                    <a:pt x="45344" y="107813"/>
                  </a:cubicBezTo>
                  <a:lnTo>
                    <a:pt x="41186" y="104058"/>
                  </a:lnTo>
                  <a:lnTo>
                    <a:pt x="41186" y="104058"/>
                  </a:lnTo>
                  <a:cubicBezTo>
                    <a:pt x="44557" y="106029"/>
                    <a:pt x="47112" y="106457"/>
                    <a:pt x="48696" y="106457"/>
                  </a:cubicBezTo>
                  <a:cubicBezTo>
                    <a:pt x="49915" y="106457"/>
                    <a:pt x="50560" y="106203"/>
                    <a:pt x="50560" y="106203"/>
                  </a:cubicBezTo>
                  <a:lnTo>
                    <a:pt x="53401" y="102450"/>
                  </a:lnTo>
                  <a:lnTo>
                    <a:pt x="53116" y="106204"/>
                  </a:lnTo>
                  <a:cubicBezTo>
                    <a:pt x="56241" y="103790"/>
                    <a:pt x="56525" y="96012"/>
                    <a:pt x="56525" y="96012"/>
                  </a:cubicBezTo>
                  <a:lnTo>
                    <a:pt x="57945" y="100572"/>
                  </a:lnTo>
                  <a:cubicBezTo>
                    <a:pt x="65046" y="94672"/>
                    <a:pt x="69591" y="75093"/>
                    <a:pt x="69591" y="75093"/>
                  </a:cubicBezTo>
                  <a:lnTo>
                    <a:pt x="71863" y="75093"/>
                  </a:lnTo>
                  <a:lnTo>
                    <a:pt x="70637" y="68657"/>
                  </a:lnTo>
                  <a:lnTo>
                    <a:pt x="73851" y="72947"/>
                  </a:lnTo>
                  <a:lnTo>
                    <a:pt x="75555" y="64365"/>
                  </a:lnTo>
                  <a:lnTo>
                    <a:pt x="76408" y="67048"/>
                  </a:lnTo>
                  <a:cubicBezTo>
                    <a:pt x="82941" y="56053"/>
                    <a:pt x="79816" y="39425"/>
                    <a:pt x="79816" y="39424"/>
                  </a:cubicBezTo>
                  <a:lnTo>
                    <a:pt x="79816" y="39424"/>
                  </a:lnTo>
                  <a:lnTo>
                    <a:pt x="81521" y="41838"/>
                  </a:lnTo>
                  <a:cubicBezTo>
                    <a:pt x="85214" y="21187"/>
                    <a:pt x="67319" y="13409"/>
                    <a:pt x="67319" y="13409"/>
                  </a:cubicBezTo>
                  <a:cubicBezTo>
                    <a:pt x="67887" y="13103"/>
                    <a:pt x="68571" y="12993"/>
                    <a:pt x="69258" y="12993"/>
                  </a:cubicBezTo>
                  <a:cubicBezTo>
                    <a:pt x="70977" y="12993"/>
                    <a:pt x="72716" y="13678"/>
                    <a:pt x="72716" y="13678"/>
                  </a:cubicBezTo>
                  <a:cubicBezTo>
                    <a:pt x="71012" y="10460"/>
                    <a:pt x="64194" y="10192"/>
                    <a:pt x="64194" y="10192"/>
                  </a:cubicBezTo>
                  <a:cubicBezTo>
                    <a:pt x="63910" y="2950"/>
                    <a:pt x="52550" y="1"/>
                    <a:pt x="5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8"/>
            <p:cNvSpPr/>
            <p:nvPr/>
          </p:nvSpPr>
          <p:spPr>
            <a:xfrm>
              <a:off x="2321800" y="1539800"/>
              <a:ext cx="1963825" cy="2411575"/>
            </a:xfrm>
            <a:custGeom>
              <a:rect b="b" l="l" r="r" t="t"/>
              <a:pathLst>
                <a:path extrusionOk="0" h="96463" w="78553">
                  <a:moveTo>
                    <a:pt x="62593" y="0"/>
                  </a:moveTo>
                  <a:cubicBezTo>
                    <a:pt x="71115" y="8046"/>
                    <a:pt x="72100" y="13099"/>
                    <a:pt x="71470" y="16628"/>
                  </a:cubicBezTo>
                  <a:lnTo>
                    <a:pt x="69765" y="14215"/>
                  </a:lnTo>
                  <a:lnTo>
                    <a:pt x="69765" y="14215"/>
                  </a:lnTo>
                  <a:cubicBezTo>
                    <a:pt x="69765" y="14215"/>
                    <a:pt x="72889" y="30842"/>
                    <a:pt x="66356" y="41838"/>
                  </a:cubicBezTo>
                  <a:lnTo>
                    <a:pt x="65505" y="39157"/>
                  </a:lnTo>
                  <a:lnTo>
                    <a:pt x="63800" y="47739"/>
                  </a:lnTo>
                  <a:lnTo>
                    <a:pt x="60586" y="43447"/>
                  </a:lnTo>
                  <a:lnTo>
                    <a:pt x="61812" y="49883"/>
                  </a:lnTo>
                  <a:lnTo>
                    <a:pt x="59540" y="49883"/>
                  </a:lnTo>
                  <a:cubicBezTo>
                    <a:pt x="59540" y="49883"/>
                    <a:pt x="54995" y="69462"/>
                    <a:pt x="47894" y="75362"/>
                  </a:cubicBezTo>
                  <a:lnTo>
                    <a:pt x="46474" y="70803"/>
                  </a:lnTo>
                  <a:cubicBezTo>
                    <a:pt x="46474" y="70803"/>
                    <a:pt x="46189" y="78580"/>
                    <a:pt x="43065" y="80994"/>
                  </a:cubicBezTo>
                  <a:lnTo>
                    <a:pt x="43350" y="77240"/>
                  </a:lnTo>
                  <a:lnTo>
                    <a:pt x="40509" y="80994"/>
                  </a:lnTo>
                  <a:cubicBezTo>
                    <a:pt x="40509" y="80994"/>
                    <a:pt x="39865" y="81248"/>
                    <a:pt x="38646" y="81248"/>
                  </a:cubicBezTo>
                  <a:cubicBezTo>
                    <a:pt x="37062" y="81248"/>
                    <a:pt x="34507" y="80820"/>
                    <a:pt x="31136" y="78849"/>
                  </a:cubicBezTo>
                  <a:lnTo>
                    <a:pt x="31136" y="78849"/>
                  </a:lnTo>
                  <a:lnTo>
                    <a:pt x="35292" y="82604"/>
                  </a:lnTo>
                  <a:cubicBezTo>
                    <a:pt x="35292" y="82604"/>
                    <a:pt x="34424" y="82693"/>
                    <a:pt x="33129" y="82693"/>
                  </a:cubicBezTo>
                  <a:cubicBezTo>
                    <a:pt x="31104" y="82693"/>
                    <a:pt x="28035" y="82476"/>
                    <a:pt x="25613" y="81363"/>
                  </a:cubicBezTo>
                  <a:lnTo>
                    <a:pt x="25613" y="81363"/>
                  </a:lnTo>
                  <a:lnTo>
                    <a:pt x="30567" y="84481"/>
                  </a:lnTo>
                  <a:cubicBezTo>
                    <a:pt x="30567" y="84481"/>
                    <a:pt x="21882" y="84478"/>
                    <a:pt x="17631" y="81117"/>
                  </a:cubicBezTo>
                  <a:lnTo>
                    <a:pt x="17631" y="81117"/>
                  </a:lnTo>
                  <a:lnTo>
                    <a:pt x="21194" y="84481"/>
                  </a:lnTo>
                  <a:cubicBezTo>
                    <a:pt x="21194" y="84481"/>
                    <a:pt x="19849" y="84662"/>
                    <a:pt x="17764" y="84662"/>
                  </a:cubicBezTo>
                  <a:cubicBezTo>
                    <a:pt x="13273" y="84662"/>
                    <a:pt x="5343" y="83821"/>
                    <a:pt x="0" y="78517"/>
                  </a:cubicBezTo>
                  <a:lnTo>
                    <a:pt x="0" y="78517"/>
                  </a:lnTo>
                  <a:cubicBezTo>
                    <a:pt x="1858" y="94568"/>
                    <a:pt x="16354" y="96462"/>
                    <a:pt x="23095" y="96462"/>
                  </a:cubicBezTo>
                  <a:cubicBezTo>
                    <a:pt x="25178" y="96462"/>
                    <a:pt x="26521" y="96281"/>
                    <a:pt x="26521" y="96281"/>
                  </a:cubicBezTo>
                  <a:lnTo>
                    <a:pt x="22958" y="92917"/>
                  </a:lnTo>
                  <a:lnTo>
                    <a:pt x="22958" y="92917"/>
                  </a:lnTo>
                  <a:cubicBezTo>
                    <a:pt x="27209" y="96278"/>
                    <a:pt x="35894" y="96281"/>
                    <a:pt x="35894" y="96281"/>
                  </a:cubicBezTo>
                  <a:lnTo>
                    <a:pt x="30940" y="93163"/>
                  </a:lnTo>
                  <a:lnTo>
                    <a:pt x="30940" y="93163"/>
                  </a:lnTo>
                  <a:cubicBezTo>
                    <a:pt x="33362" y="94276"/>
                    <a:pt x="36431" y="94493"/>
                    <a:pt x="38456" y="94493"/>
                  </a:cubicBezTo>
                  <a:cubicBezTo>
                    <a:pt x="39751" y="94493"/>
                    <a:pt x="40619" y="94404"/>
                    <a:pt x="40619" y="94404"/>
                  </a:cubicBezTo>
                  <a:lnTo>
                    <a:pt x="36462" y="90649"/>
                  </a:lnTo>
                  <a:lnTo>
                    <a:pt x="36462" y="90649"/>
                  </a:lnTo>
                  <a:cubicBezTo>
                    <a:pt x="39834" y="92620"/>
                    <a:pt x="42389" y="93049"/>
                    <a:pt x="43974" y="93049"/>
                  </a:cubicBezTo>
                  <a:cubicBezTo>
                    <a:pt x="45192" y="93049"/>
                    <a:pt x="45836" y="92795"/>
                    <a:pt x="45836" y="92795"/>
                  </a:cubicBezTo>
                  <a:lnTo>
                    <a:pt x="48676" y="89041"/>
                  </a:lnTo>
                  <a:lnTo>
                    <a:pt x="48391" y="92795"/>
                  </a:lnTo>
                  <a:cubicBezTo>
                    <a:pt x="51516" y="90381"/>
                    <a:pt x="51800" y="82603"/>
                    <a:pt x="51800" y="82603"/>
                  </a:cubicBezTo>
                  <a:lnTo>
                    <a:pt x="53220" y="87163"/>
                  </a:lnTo>
                  <a:cubicBezTo>
                    <a:pt x="60321" y="81263"/>
                    <a:pt x="64866" y="61684"/>
                    <a:pt x="64866" y="61684"/>
                  </a:cubicBezTo>
                  <a:lnTo>
                    <a:pt x="67138" y="61684"/>
                  </a:lnTo>
                  <a:lnTo>
                    <a:pt x="65912" y="55248"/>
                  </a:lnTo>
                  <a:lnTo>
                    <a:pt x="69126" y="59538"/>
                  </a:lnTo>
                  <a:lnTo>
                    <a:pt x="70830" y="50956"/>
                  </a:lnTo>
                  <a:lnTo>
                    <a:pt x="71683" y="53639"/>
                  </a:lnTo>
                  <a:cubicBezTo>
                    <a:pt x="78216" y="42644"/>
                    <a:pt x="75091" y="26016"/>
                    <a:pt x="75091" y="26015"/>
                  </a:cubicBezTo>
                  <a:lnTo>
                    <a:pt x="75091" y="26015"/>
                  </a:lnTo>
                  <a:lnTo>
                    <a:pt x="76796" y="28429"/>
                  </a:lnTo>
                  <a:cubicBezTo>
                    <a:pt x="78552" y="18604"/>
                    <a:pt x="75659" y="6457"/>
                    <a:pt x="62593" y="0"/>
                  </a:cubicBez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p:nvPr/>
          </p:nvSpPr>
          <p:spPr>
            <a:xfrm>
              <a:off x="2878275" y="1625250"/>
              <a:ext cx="614225" cy="455750"/>
            </a:xfrm>
            <a:custGeom>
              <a:rect b="b" l="l" r="r" t="t"/>
              <a:pathLst>
                <a:path extrusionOk="0" h="18230" w="24569">
                  <a:moveTo>
                    <a:pt x="12661" y="1"/>
                  </a:moveTo>
                  <a:cubicBezTo>
                    <a:pt x="7421" y="1"/>
                    <a:pt x="4261" y="5030"/>
                    <a:pt x="4261" y="5030"/>
                  </a:cubicBezTo>
                  <a:cubicBezTo>
                    <a:pt x="0" y="11332"/>
                    <a:pt x="4828" y="17099"/>
                    <a:pt x="11503" y="18172"/>
                  </a:cubicBezTo>
                  <a:cubicBezTo>
                    <a:pt x="11747" y="18211"/>
                    <a:pt x="11991" y="18230"/>
                    <a:pt x="12234" y="18230"/>
                  </a:cubicBezTo>
                  <a:cubicBezTo>
                    <a:pt x="18647" y="18230"/>
                    <a:pt x="24569" y="5017"/>
                    <a:pt x="17043" y="1141"/>
                  </a:cubicBezTo>
                  <a:cubicBezTo>
                    <a:pt x="15460" y="326"/>
                    <a:pt x="13993" y="1"/>
                    <a:pt x="126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p:cNvSpPr/>
            <p:nvPr/>
          </p:nvSpPr>
          <p:spPr>
            <a:xfrm>
              <a:off x="2927750" y="1841725"/>
              <a:ext cx="390575" cy="239275"/>
            </a:xfrm>
            <a:custGeom>
              <a:rect b="b" l="l" r="r" t="t"/>
              <a:pathLst>
                <a:path extrusionOk="0" h="9571" w="15623">
                  <a:moveTo>
                    <a:pt x="772" y="0"/>
                  </a:moveTo>
                  <a:lnTo>
                    <a:pt x="772" y="0"/>
                  </a:lnTo>
                  <a:cubicBezTo>
                    <a:pt x="0" y="4762"/>
                    <a:pt x="4165" y="8651"/>
                    <a:pt x="9524" y="9513"/>
                  </a:cubicBezTo>
                  <a:cubicBezTo>
                    <a:pt x="9767" y="9551"/>
                    <a:pt x="10010" y="9570"/>
                    <a:pt x="10252" y="9570"/>
                  </a:cubicBezTo>
                  <a:cubicBezTo>
                    <a:pt x="12212" y="9570"/>
                    <a:pt x="14124" y="8333"/>
                    <a:pt x="15622" y="6509"/>
                  </a:cubicBezTo>
                  <a:lnTo>
                    <a:pt x="15622" y="6509"/>
                  </a:lnTo>
                  <a:cubicBezTo>
                    <a:pt x="14306" y="7570"/>
                    <a:pt x="12834" y="8221"/>
                    <a:pt x="11337" y="8221"/>
                  </a:cubicBezTo>
                  <a:cubicBezTo>
                    <a:pt x="11068" y="8221"/>
                    <a:pt x="10799" y="8200"/>
                    <a:pt x="10530" y="8157"/>
                  </a:cubicBezTo>
                  <a:cubicBezTo>
                    <a:pt x="5507" y="7350"/>
                    <a:pt x="1427" y="4153"/>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p:nvPr/>
          </p:nvSpPr>
          <p:spPr>
            <a:xfrm>
              <a:off x="3079400" y="1767850"/>
              <a:ext cx="221125" cy="208775"/>
            </a:xfrm>
            <a:custGeom>
              <a:rect b="b" l="l" r="r" t="t"/>
              <a:pathLst>
                <a:path extrusionOk="0" h="8351" w="8845">
                  <a:moveTo>
                    <a:pt x="4422" y="1"/>
                  </a:moveTo>
                  <a:cubicBezTo>
                    <a:pt x="4064" y="2"/>
                    <a:pt x="3708" y="45"/>
                    <a:pt x="3359" y="128"/>
                  </a:cubicBezTo>
                  <a:cubicBezTo>
                    <a:pt x="4396" y="442"/>
                    <a:pt x="5151" y="1349"/>
                    <a:pt x="5151" y="2432"/>
                  </a:cubicBezTo>
                  <a:cubicBezTo>
                    <a:pt x="5151" y="3775"/>
                    <a:pt x="3999" y="4865"/>
                    <a:pt x="2576" y="4865"/>
                  </a:cubicBezTo>
                  <a:cubicBezTo>
                    <a:pt x="1429" y="4865"/>
                    <a:pt x="467" y="4151"/>
                    <a:pt x="135" y="3171"/>
                  </a:cubicBezTo>
                  <a:cubicBezTo>
                    <a:pt x="46" y="3499"/>
                    <a:pt x="1" y="3837"/>
                    <a:pt x="0" y="4176"/>
                  </a:cubicBezTo>
                  <a:cubicBezTo>
                    <a:pt x="0" y="6481"/>
                    <a:pt x="1980" y="8351"/>
                    <a:pt x="4422" y="8351"/>
                  </a:cubicBezTo>
                  <a:cubicBezTo>
                    <a:pt x="6864" y="8351"/>
                    <a:pt x="8844" y="6482"/>
                    <a:pt x="8844" y="4176"/>
                  </a:cubicBezTo>
                  <a:cubicBezTo>
                    <a:pt x="8844" y="1871"/>
                    <a:pt x="6864" y="1"/>
                    <a:pt x="4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a:off x="3544050" y="1823650"/>
              <a:ext cx="497800" cy="453200"/>
            </a:xfrm>
            <a:custGeom>
              <a:rect b="b" l="l" r="r" t="t"/>
              <a:pathLst>
                <a:path extrusionOk="0" h="18128" w="19912">
                  <a:moveTo>
                    <a:pt x="10606" y="0"/>
                  </a:moveTo>
                  <a:cubicBezTo>
                    <a:pt x="2078" y="0"/>
                    <a:pt x="0" y="14830"/>
                    <a:pt x="6162" y="17224"/>
                  </a:cubicBezTo>
                  <a:cubicBezTo>
                    <a:pt x="7711" y="17826"/>
                    <a:pt x="9326" y="18128"/>
                    <a:pt x="10878" y="18128"/>
                  </a:cubicBezTo>
                  <a:cubicBezTo>
                    <a:pt x="15599" y="18128"/>
                    <a:pt x="19738" y="15336"/>
                    <a:pt x="19683" y="9709"/>
                  </a:cubicBezTo>
                  <a:cubicBezTo>
                    <a:pt x="19683" y="9709"/>
                    <a:pt x="19912" y="513"/>
                    <a:pt x="11030" y="12"/>
                  </a:cubicBezTo>
                  <a:cubicBezTo>
                    <a:pt x="10887" y="4"/>
                    <a:pt x="10746" y="0"/>
                    <a:pt x="106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3609900" y="2101675"/>
              <a:ext cx="407700" cy="175175"/>
            </a:xfrm>
            <a:custGeom>
              <a:rect b="b" l="l" r="r" t="t"/>
              <a:pathLst>
                <a:path extrusionOk="0" h="7007" w="16308">
                  <a:moveTo>
                    <a:pt x="1" y="1"/>
                  </a:moveTo>
                  <a:lnTo>
                    <a:pt x="1" y="1"/>
                  </a:lnTo>
                  <a:cubicBezTo>
                    <a:pt x="177" y="2794"/>
                    <a:pt x="1322" y="5246"/>
                    <a:pt x="3528" y="6103"/>
                  </a:cubicBezTo>
                  <a:cubicBezTo>
                    <a:pt x="5076" y="6705"/>
                    <a:pt x="6690" y="7006"/>
                    <a:pt x="8241" y="7006"/>
                  </a:cubicBezTo>
                  <a:cubicBezTo>
                    <a:pt x="11739" y="7006"/>
                    <a:pt x="14917" y="5472"/>
                    <a:pt x="16308" y="2388"/>
                  </a:cubicBezTo>
                  <a:lnTo>
                    <a:pt x="16308" y="2388"/>
                  </a:lnTo>
                  <a:cubicBezTo>
                    <a:pt x="14651" y="4825"/>
                    <a:pt x="11804" y="6010"/>
                    <a:pt x="8717" y="6010"/>
                  </a:cubicBezTo>
                  <a:cubicBezTo>
                    <a:pt x="6871" y="6010"/>
                    <a:pt x="4938" y="5586"/>
                    <a:pt x="3124" y="4752"/>
                  </a:cubicBezTo>
                  <a:cubicBezTo>
                    <a:pt x="1364" y="3942"/>
                    <a:pt x="353" y="2149"/>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3739800" y="1976600"/>
              <a:ext cx="221100" cy="208800"/>
            </a:xfrm>
            <a:custGeom>
              <a:rect b="b" l="l" r="r" t="t"/>
              <a:pathLst>
                <a:path extrusionOk="0" h="8352" w="8844">
                  <a:moveTo>
                    <a:pt x="4422" y="1"/>
                  </a:moveTo>
                  <a:cubicBezTo>
                    <a:pt x="4064" y="2"/>
                    <a:pt x="3707" y="45"/>
                    <a:pt x="3359" y="128"/>
                  </a:cubicBezTo>
                  <a:cubicBezTo>
                    <a:pt x="4395" y="442"/>
                    <a:pt x="5151" y="1350"/>
                    <a:pt x="5151" y="2432"/>
                  </a:cubicBezTo>
                  <a:cubicBezTo>
                    <a:pt x="5151" y="3775"/>
                    <a:pt x="3998" y="4865"/>
                    <a:pt x="2576" y="4865"/>
                  </a:cubicBezTo>
                  <a:cubicBezTo>
                    <a:pt x="1428" y="4865"/>
                    <a:pt x="467" y="4151"/>
                    <a:pt x="135" y="3172"/>
                  </a:cubicBezTo>
                  <a:cubicBezTo>
                    <a:pt x="47" y="3500"/>
                    <a:pt x="2" y="3837"/>
                    <a:pt x="1" y="4177"/>
                  </a:cubicBezTo>
                  <a:cubicBezTo>
                    <a:pt x="1" y="6482"/>
                    <a:pt x="1980" y="8351"/>
                    <a:pt x="4422" y="8351"/>
                  </a:cubicBezTo>
                  <a:cubicBezTo>
                    <a:pt x="6864" y="8351"/>
                    <a:pt x="8844" y="6482"/>
                    <a:pt x="8844" y="4177"/>
                  </a:cubicBezTo>
                  <a:cubicBezTo>
                    <a:pt x="8844" y="1871"/>
                    <a:pt x="6864" y="1"/>
                    <a:pt x="4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8"/>
            <p:cNvSpPr/>
            <p:nvPr/>
          </p:nvSpPr>
          <p:spPr>
            <a:xfrm>
              <a:off x="2800600" y="1917850"/>
              <a:ext cx="130950" cy="94425"/>
            </a:xfrm>
            <a:custGeom>
              <a:rect b="b" l="l" r="r" t="t"/>
              <a:pathLst>
                <a:path extrusionOk="0" h="3777" w="5238">
                  <a:moveTo>
                    <a:pt x="1106" y="0"/>
                  </a:moveTo>
                  <a:cubicBezTo>
                    <a:pt x="1106" y="0"/>
                    <a:pt x="78" y="3366"/>
                    <a:pt x="9" y="3713"/>
                  </a:cubicBezTo>
                  <a:cubicBezTo>
                    <a:pt x="0" y="3756"/>
                    <a:pt x="76" y="3776"/>
                    <a:pt x="216" y="3776"/>
                  </a:cubicBezTo>
                  <a:cubicBezTo>
                    <a:pt x="1189" y="3776"/>
                    <a:pt x="5238" y="2786"/>
                    <a:pt x="4906" y="1740"/>
                  </a:cubicBezTo>
                  <a:cubicBezTo>
                    <a:pt x="4528" y="545"/>
                    <a:pt x="1106" y="0"/>
                    <a:pt x="11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8"/>
            <p:cNvSpPr/>
            <p:nvPr/>
          </p:nvSpPr>
          <p:spPr>
            <a:xfrm>
              <a:off x="2782475" y="2059125"/>
              <a:ext cx="285175" cy="198100"/>
            </a:xfrm>
            <a:custGeom>
              <a:rect b="b" l="l" r="r" t="t"/>
              <a:pathLst>
                <a:path extrusionOk="0" h="7924" w="11407">
                  <a:moveTo>
                    <a:pt x="7128" y="1"/>
                  </a:moveTo>
                  <a:cubicBezTo>
                    <a:pt x="4307" y="1"/>
                    <a:pt x="733" y="2113"/>
                    <a:pt x="733" y="2113"/>
                  </a:cubicBezTo>
                  <a:cubicBezTo>
                    <a:pt x="0" y="3633"/>
                    <a:pt x="1510" y="7923"/>
                    <a:pt x="1510" y="7923"/>
                  </a:cubicBezTo>
                  <a:cubicBezTo>
                    <a:pt x="1510" y="7923"/>
                    <a:pt x="11407" y="1308"/>
                    <a:pt x="8566" y="236"/>
                  </a:cubicBezTo>
                  <a:cubicBezTo>
                    <a:pt x="8129" y="70"/>
                    <a:pt x="7641" y="1"/>
                    <a:pt x="7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8"/>
            <p:cNvSpPr/>
            <p:nvPr/>
          </p:nvSpPr>
          <p:spPr>
            <a:xfrm>
              <a:off x="2902625" y="2265675"/>
              <a:ext cx="186325" cy="217600"/>
            </a:xfrm>
            <a:custGeom>
              <a:rect b="b" l="l" r="r" t="t"/>
              <a:pathLst>
                <a:path extrusionOk="0" h="8704" w="7453">
                  <a:moveTo>
                    <a:pt x="5668" y="0"/>
                  </a:moveTo>
                  <a:cubicBezTo>
                    <a:pt x="3947" y="0"/>
                    <a:pt x="0" y="4674"/>
                    <a:pt x="0" y="4674"/>
                  </a:cubicBezTo>
                  <a:lnTo>
                    <a:pt x="5417" y="8704"/>
                  </a:lnTo>
                  <a:cubicBezTo>
                    <a:pt x="5417" y="8704"/>
                    <a:pt x="7453" y="376"/>
                    <a:pt x="5844" y="19"/>
                  </a:cubicBezTo>
                  <a:cubicBezTo>
                    <a:pt x="5788" y="6"/>
                    <a:pt x="5730" y="0"/>
                    <a:pt x="56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8"/>
            <p:cNvSpPr/>
            <p:nvPr/>
          </p:nvSpPr>
          <p:spPr>
            <a:xfrm>
              <a:off x="3257225" y="2372300"/>
              <a:ext cx="148500" cy="225025"/>
            </a:xfrm>
            <a:custGeom>
              <a:rect b="b" l="l" r="r" t="t"/>
              <a:pathLst>
                <a:path extrusionOk="0" h="9001" w="5940">
                  <a:moveTo>
                    <a:pt x="3179" y="1"/>
                  </a:moveTo>
                  <a:cubicBezTo>
                    <a:pt x="3096" y="1"/>
                    <a:pt x="3011" y="28"/>
                    <a:pt x="2927" y="87"/>
                  </a:cubicBezTo>
                  <a:cubicBezTo>
                    <a:pt x="1317" y="1202"/>
                    <a:pt x="0" y="7754"/>
                    <a:pt x="0" y="7754"/>
                  </a:cubicBezTo>
                  <a:lnTo>
                    <a:pt x="5939" y="9000"/>
                  </a:lnTo>
                  <a:cubicBezTo>
                    <a:pt x="5939" y="9000"/>
                    <a:pt x="4679" y="1"/>
                    <a:pt x="3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8"/>
            <p:cNvSpPr/>
            <p:nvPr/>
          </p:nvSpPr>
          <p:spPr>
            <a:xfrm>
              <a:off x="3491350" y="2449400"/>
              <a:ext cx="117875" cy="155850"/>
            </a:xfrm>
            <a:custGeom>
              <a:rect b="b" l="l" r="r" t="t"/>
              <a:pathLst>
                <a:path extrusionOk="0" h="6234" w="4715">
                  <a:moveTo>
                    <a:pt x="3408" y="1"/>
                  </a:moveTo>
                  <a:cubicBezTo>
                    <a:pt x="2462" y="1"/>
                    <a:pt x="0" y="5916"/>
                    <a:pt x="0" y="5916"/>
                  </a:cubicBezTo>
                  <a:lnTo>
                    <a:pt x="4715" y="6234"/>
                  </a:lnTo>
                  <a:cubicBezTo>
                    <a:pt x="4715" y="6234"/>
                    <a:pt x="4355" y="1"/>
                    <a:pt x="34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
            <p:cNvSpPr/>
            <p:nvPr/>
          </p:nvSpPr>
          <p:spPr>
            <a:xfrm>
              <a:off x="3685425" y="2384325"/>
              <a:ext cx="164950" cy="193650"/>
            </a:xfrm>
            <a:custGeom>
              <a:rect b="b" l="l" r="r" t="t"/>
              <a:pathLst>
                <a:path extrusionOk="0" h="7746" w="6598">
                  <a:moveTo>
                    <a:pt x="1195" y="0"/>
                  </a:moveTo>
                  <a:cubicBezTo>
                    <a:pt x="1096" y="0"/>
                    <a:pt x="1013" y="32"/>
                    <a:pt x="947" y="100"/>
                  </a:cubicBezTo>
                  <a:cubicBezTo>
                    <a:pt x="1" y="1084"/>
                    <a:pt x="1610" y="7746"/>
                    <a:pt x="1610" y="7746"/>
                  </a:cubicBezTo>
                  <a:lnTo>
                    <a:pt x="6597" y="5720"/>
                  </a:lnTo>
                  <a:cubicBezTo>
                    <a:pt x="6597" y="5720"/>
                    <a:pt x="2523" y="0"/>
                    <a:pt x="11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8"/>
            <p:cNvSpPr/>
            <p:nvPr/>
          </p:nvSpPr>
          <p:spPr>
            <a:xfrm>
              <a:off x="3865325" y="2337175"/>
              <a:ext cx="127175" cy="96400"/>
            </a:xfrm>
            <a:custGeom>
              <a:rect b="b" l="l" r="r" t="t"/>
              <a:pathLst>
                <a:path extrusionOk="0" h="3856" w="5087">
                  <a:moveTo>
                    <a:pt x="848" y="1"/>
                  </a:moveTo>
                  <a:cubicBezTo>
                    <a:pt x="546" y="1"/>
                    <a:pt x="338" y="84"/>
                    <a:pt x="284" y="288"/>
                  </a:cubicBezTo>
                  <a:cubicBezTo>
                    <a:pt x="0" y="1361"/>
                    <a:pt x="3457" y="3856"/>
                    <a:pt x="3457" y="3856"/>
                  </a:cubicBezTo>
                  <a:lnTo>
                    <a:pt x="5087" y="1493"/>
                  </a:lnTo>
                  <a:cubicBezTo>
                    <a:pt x="5087" y="1493"/>
                    <a:pt x="2127" y="1"/>
                    <a:pt x="8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p:nvPr/>
          </p:nvSpPr>
          <p:spPr>
            <a:xfrm>
              <a:off x="3952325" y="2255725"/>
              <a:ext cx="92550" cy="57400"/>
            </a:xfrm>
            <a:custGeom>
              <a:rect b="b" l="l" r="r" t="t"/>
              <a:pathLst>
                <a:path extrusionOk="0" h="2296" w="3702">
                  <a:moveTo>
                    <a:pt x="2301" y="0"/>
                  </a:moveTo>
                  <a:cubicBezTo>
                    <a:pt x="1463" y="0"/>
                    <a:pt x="525" y="76"/>
                    <a:pt x="343" y="398"/>
                  </a:cubicBezTo>
                  <a:cubicBezTo>
                    <a:pt x="0" y="1006"/>
                    <a:pt x="2610" y="2295"/>
                    <a:pt x="2610" y="2295"/>
                  </a:cubicBezTo>
                  <a:lnTo>
                    <a:pt x="2857" y="2295"/>
                  </a:lnTo>
                  <a:lnTo>
                    <a:pt x="3701" y="59"/>
                  </a:lnTo>
                  <a:cubicBezTo>
                    <a:pt x="3701" y="59"/>
                    <a:pt x="3039" y="0"/>
                    <a:pt x="23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8"/>
            <p:cNvSpPr/>
            <p:nvPr/>
          </p:nvSpPr>
          <p:spPr>
            <a:xfrm>
              <a:off x="2784225" y="1906325"/>
              <a:ext cx="1270475" cy="714100"/>
            </a:xfrm>
            <a:custGeom>
              <a:rect b="b" l="l" r="r" t="t"/>
              <a:pathLst>
                <a:path extrusionOk="0" h="28564" w="50819">
                  <a:moveTo>
                    <a:pt x="1963" y="0"/>
                  </a:moveTo>
                  <a:cubicBezTo>
                    <a:pt x="1963" y="1"/>
                    <a:pt x="1824" y="263"/>
                    <a:pt x="1603" y="776"/>
                  </a:cubicBezTo>
                  <a:cubicBezTo>
                    <a:pt x="1389" y="1290"/>
                    <a:pt x="1080" y="2053"/>
                    <a:pt x="804" y="3060"/>
                  </a:cubicBezTo>
                  <a:cubicBezTo>
                    <a:pt x="465" y="4274"/>
                    <a:pt x="238" y="5516"/>
                    <a:pt x="128" y="6771"/>
                  </a:cubicBezTo>
                  <a:cubicBezTo>
                    <a:pt x="0" y="8225"/>
                    <a:pt x="7" y="9902"/>
                    <a:pt x="396" y="11680"/>
                  </a:cubicBezTo>
                  <a:cubicBezTo>
                    <a:pt x="775" y="13450"/>
                    <a:pt x="1468" y="15341"/>
                    <a:pt x="2640" y="17079"/>
                  </a:cubicBezTo>
                  <a:cubicBezTo>
                    <a:pt x="3793" y="18824"/>
                    <a:pt x="5351" y="20436"/>
                    <a:pt x="7191" y="21769"/>
                  </a:cubicBezTo>
                  <a:cubicBezTo>
                    <a:pt x="9028" y="23110"/>
                    <a:pt x="11109" y="24218"/>
                    <a:pt x="13308" y="25105"/>
                  </a:cubicBezTo>
                  <a:cubicBezTo>
                    <a:pt x="15509" y="26008"/>
                    <a:pt x="17809" y="26673"/>
                    <a:pt x="20133" y="27247"/>
                  </a:cubicBezTo>
                  <a:cubicBezTo>
                    <a:pt x="22471" y="27808"/>
                    <a:pt x="24835" y="28227"/>
                    <a:pt x="27197" y="28432"/>
                  </a:cubicBezTo>
                  <a:cubicBezTo>
                    <a:pt x="28177" y="28520"/>
                    <a:pt x="29155" y="28564"/>
                    <a:pt x="30125" y="28564"/>
                  </a:cubicBezTo>
                  <a:cubicBezTo>
                    <a:pt x="31492" y="28564"/>
                    <a:pt x="32842" y="28476"/>
                    <a:pt x="34157" y="28297"/>
                  </a:cubicBezTo>
                  <a:cubicBezTo>
                    <a:pt x="36327" y="28019"/>
                    <a:pt x="38440" y="27400"/>
                    <a:pt x="40418" y="26464"/>
                  </a:cubicBezTo>
                  <a:cubicBezTo>
                    <a:pt x="42307" y="25578"/>
                    <a:pt x="43908" y="24386"/>
                    <a:pt x="45217" y="23138"/>
                  </a:cubicBezTo>
                  <a:cubicBezTo>
                    <a:pt x="46518" y="21873"/>
                    <a:pt x="47496" y="20520"/>
                    <a:pt x="48237" y="19261"/>
                  </a:cubicBezTo>
                  <a:cubicBezTo>
                    <a:pt x="48981" y="18001"/>
                    <a:pt x="49491" y="16834"/>
                    <a:pt x="49863" y="15859"/>
                  </a:cubicBezTo>
                  <a:cubicBezTo>
                    <a:pt x="50242" y="14887"/>
                    <a:pt x="50456" y="14094"/>
                    <a:pt x="50608" y="13558"/>
                  </a:cubicBezTo>
                  <a:lnTo>
                    <a:pt x="50818" y="12729"/>
                  </a:lnTo>
                  <a:lnTo>
                    <a:pt x="50552" y="13541"/>
                  </a:lnTo>
                  <a:cubicBezTo>
                    <a:pt x="50369" y="14066"/>
                    <a:pt x="50087" y="14834"/>
                    <a:pt x="49669" y="15779"/>
                  </a:cubicBezTo>
                  <a:cubicBezTo>
                    <a:pt x="49252" y="16725"/>
                    <a:pt x="48688" y="17853"/>
                    <a:pt x="47897" y="19049"/>
                  </a:cubicBezTo>
                  <a:cubicBezTo>
                    <a:pt x="47013" y="20383"/>
                    <a:pt x="45975" y="21609"/>
                    <a:pt x="44803" y="22698"/>
                  </a:cubicBezTo>
                  <a:cubicBezTo>
                    <a:pt x="43500" y="23864"/>
                    <a:pt x="41928" y="24960"/>
                    <a:pt x="40090" y="25751"/>
                  </a:cubicBezTo>
                  <a:cubicBezTo>
                    <a:pt x="38258" y="26551"/>
                    <a:pt x="36204" y="27104"/>
                    <a:pt x="34033" y="27360"/>
                  </a:cubicBezTo>
                  <a:cubicBezTo>
                    <a:pt x="32928" y="27495"/>
                    <a:pt x="31795" y="27556"/>
                    <a:pt x="30647" y="27556"/>
                  </a:cubicBezTo>
                  <a:cubicBezTo>
                    <a:pt x="29539" y="27556"/>
                    <a:pt x="28417" y="27500"/>
                    <a:pt x="27290" y="27399"/>
                  </a:cubicBezTo>
                  <a:cubicBezTo>
                    <a:pt x="24993" y="27188"/>
                    <a:pt x="22670" y="26762"/>
                    <a:pt x="20393" y="26205"/>
                  </a:cubicBezTo>
                  <a:cubicBezTo>
                    <a:pt x="18106" y="25652"/>
                    <a:pt x="15825" y="25005"/>
                    <a:pt x="13694" y="24142"/>
                  </a:cubicBezTo>
                  <a:cubicBezTo>
                    <a:pt x="11557" y="23285"/>
                    <a:pt x="9522" y="22267"/>
                    <a:pt x="7743" y="21003"/>
                  </a:cubicBezTo>
                  <a:cubicBezTo>
                    <a:pt x="5968" y="19743"/>
                    <a:pt x="4436" y="18269"/>
                    <a:pt x="3286" y="16641"/>
                  </a:cubicBezTo>
                  <a:cubicBezTo>
                    <a:pt x="2120" y="15022"/>
                    <a:pt x="1404" y="13239"/>
                    <a:pt x="985" y="11548"/>
                  </a:cubicBezTo>
                  <a:cubicBezTo>
                    <a:pt x="569" y="9849"/>
                    <a:pt x="476" y="8225"/>
                    <a:pt x="525" y="6795"/>
                  </a:cubicBezTo>
                  <a:cubicBezTo>
                    <a:pt x="572" y="5555"/>
                    <a:pt x="734" y="4322"/>
                    <a:pt x="1006" y="3111"/>
                  </a:cubicBezTo>
                  <a:cubicBezTo>
                    <a:pt x="1464" y="1091"/>
                    <a:pt x="1963" y="1"/>
                    <a:pt x="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8"/>
            <p:cNvSpPr/>
            <p:nvPr/>
          </p:nvSpPr>
          <p:spPr>
            <a:xfrm>
              <a:off x="3517350" y="1204550"/>
              <a:ext cx="320750" cy="254800"/>
            </a:xfrm>
            <a:custGeom>
              <a:rect b="b" l="l" r="r" t="t"/>
              <a:pathLst>
                <a:path extrusionOk="0" h="10192" w="12830">
                  <a:moveTo>
                    <a:pt x="1" y="1"/>
                  </a:moveTo>
                  <a:cubicBezTo>
                    <a:pt x="1" y="1"/>
                    <a:pt x="9023" y="4244"/>
                    <a:pt x="9584" y="10007"/>
                  </a:cubicBezTo>
                  <a:lnTo>
                    <a:pt x="11647" y="10192"/>
                  </a:lnTo>
                  <a:cubicBezTo>
                    <a:pt x="11647" y="10192"/>
                    <a:pt x="12829" y="392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8"/>
            <p:cNvSpPr/>
            <p:nvPr/>
          </p:nvSpPr>
          <p:spPr>
            <a:xfrm>
              <a:off x="3219125" y="1236250"/>
              <a:ext cx="433175" cy="135950"/>
            </a:xfrm>
            <a:custGeom>
              <a:rect b="b" l="l" r="r" t="t"/>
              <a:pathLst>
                <a:path extrusionOk="0" h="5438" w="17327">
                  <a:moveTo>
                    <a:pt x="6493" y="1"/>
                  </a:moveTo>
                  <a:cubicBezTo>
                    <a:pt x="2625" y="1"/>
                    <a:pt x="0" y="1415"/>
                    <a:pt x="0" y="1415"/>
                  </a:cubicBezTo>
                  <a:cubicBezTo>
                    <a:pt x="1683" y="823"/>
                    <a:pt x="3328" y="581"/>
                    <a:pt x="4894" y="581"/>
                  </a:cubicBezTo>
                  <a:cubicBezTo>
                    <a:pt x="11910" y="581"/>
                    <a:pt x="17327" y="5438"/>
                    <a:pt x="17327" y="5438"/>
                  </a:cubicBezTo>
                  <a:cubicBezTo>
                    <a:pt x="15942" y="2615"/>
                    <a:pt x="11930" y="961"/>
                    <a:pt x="11930" y="961"/>
                  </a:cubicBezTo>
                  <a:cubicBezTo>
                    <a:pt x="9966" y="251"/>
                    <a:pt x="8119" y="1"/>
                    <a:pt x="64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p:nvPr/>
          </p:nvSpPr>
          <p:spPr>
            <a:xfrm>
              <a:off x="2822475" y="2484800"/>
              <a:ext cx="512500" cy="374000"/>
            </a:xfrm>
            <a:custGeom>
              <a:rect b="b" l="l" r="r" t="t"/>
              <a:pathLst>
                <a:path extrusionOk="0" h="14960" w="20500">
                  <a:moveTo>
                    <a:pt x="0" y="0"/>
                  </a:moveTo>
                  <a:cubicBezTo>
                    <a:pt x="4003" y="8868"/>
                    <a:pt x="9669" y="9541"/>
                    <a:pt x="9669" y="9541"/>
                  </a:cubicBezTo>
                  <a:lnTo>
                    <a:pt x="4050" y="10431"/>
                  </a:lnTo>
                  <a:cubicBezTo>
                    <a:pt x="6645" y="12428"/>
                    <a:pt x="9365" y="12874"/>
                    <a:pt x="11278" y="12874"/>
                  </a:cubicBezTo>
                  <a:cubicBezTo>
                    <a:pt x="12823" y="12874"/>
                    <a:pt x="13842" y="12583"/>
                    <a:pt x="13842" y="12583"/>
                  </a:cubicBezTo>
                  <a:lnTo>
                    <a:pt x="13842" y="12583"/>
                  </a:lnTo>
                  <a:lnTo>
                    <a:pt x="10277" y="14704"/>
                  </a:lnTo>
                  <a:cubicBezTo>
                    <a:pt x="10935" y="14881"/>
                    <a:pt x="11570" y="14959"/>
                    <a:pt x="12179" y="14959"/>
                  </a:cubicBezTo>
                  <a:cubicBezTo>
                    <a:pt x="17228" y="14959"/>
                    <a:pt x="20499" y="9541"/>
                    <a:pt x="20499" y="9541"/>
                  </a:cubicBezTo>
                  <a:lnTo>
                    <a:pt x="20499" y="9541"/>
                  </a:lnTo>
                  <a:cubicBezTo>
                    <a:pt x="19711" y="9712"/>
                    <a:pt x="18913" y="9791"/>
                    <a:pt x="18114" y="9791"/>
                  </a:cubicBezTo>
                  <a:cubicBezTo>
                    <a:pt x="9185" y="9791"/>
                    <a:pt x="1" y="1"/>
                    <a:pt x="0" y="0"/>
                  </a:cubicBezTo>
                  <a:close/>
                </a:path>
              </a:pathLst>
            </a:custGeom>
            <a:solidFill>
              <a:srgbClr val="000000">
                <a:alpha val="17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8"/>
            <p:cNvSpPr/>
            <p:nvPr/>
          </p:nvSpPr>
          <p:spPr>
            <a:xfrm>
              <a:off x="2164075" y="3139875"/>
              <a:ext cx="152900" cy="86625"/>
            </a:xfrm>
            <a:custGeom>
              <a:rect b="b" l="l" r="r" t="t"/>
              <a:pathLst>
                <a:path extrusionOk="0" h="3465" w="6116">
                  <a:moveTo>
                    <a:pt x="5915" y="1"/>
                  </a:moveTo>
                  <a:cubicBezTo>
                    <a:pt x="5207" y="1"/>
                    <a:pt x="2719" y="168"/>
                    <a:pt x="1" y="2313"/>
                  </a:cubicBezTo>
                  <a:cubicBezTo>
                    <a:pt x="1" y="2313"/>
                    <a:pt x="59" y="2312"/>
                    <a:pt x="164" y="2312"/>
                  </a:cubicBezTo>
                  <a:cubicBezTo>
                    <a:pt x="909" y="2312"/>
                    <a:pt x="3985" y="2369"/>
                    <a:pt x="4621" y="3298"/>
                  </a:cubicBezTo>
                  <a:cubicBezTo>
                    <a:pt x="4700" y="3413"/>
                    <a:pt x="4779" y="3465"/>
                    <a:pt x="4857" y="3465"/>
                  </a:cubicBezTo>
                  <a:cubicBezTo>
                    <a:pt x="5504" y="3465"/>
                    <a:pt x="6116" y="6"/>
                    <a:pt x="6116" y="6"/>
                  </a:cubicBezTo>
                  <a:cubicBezTo>
                    <a:pt x="6116" y="6"/>
                    <a:pt x="6046" y="1"/>
                    <a:pt x="59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28"/>
          <p:cNvSpPr txBox="1"/>
          <p:nvPr/>
        </p:nvSpPr>
        <p:spPr>
          <a:xfrm>
            <a:off x="3348300" y="1122775"/>
            <a:ext cx="5375700" cy="262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50">
                <a:latin typeface="Work Sans"/>
                <a:ea typeface="Work Sans"/>
                <a:cs typeface="Work Sans"/>
                <a:sym typeface="Work Sans"/>
              </a:rPr>
              <a:t>People who bully say or do something purposefully hurtful to others and they keep doing it again and again with no sense of guilt or shame.  </a:t>
            </a:r>
            <a:endParaRPr sz="1850">
              <a:latin typeface="Work Sans"/>
              <a:ea typeface="Work Sans"/>
              <a:cs typeface="Work Sans"/>
              <a:sym typeface="Work Sans"/>
            </a:endParaRPr>
          </a:p>
          <a:p>
            <a:pPr indent="0" lvl="0" marL="0" rtl="0" algn="ctr">
              <a:spcBef>
                <a:spcPts val="0"/>
              </a:spcBef>
              <a:spcAft>
                <a:spcPts val="0"/>
              </a:spcAft>
              <a:buNone/>
            </a:pPr>
            <a:r>
              <a:t/>
            </a:r>
            <a:endParaRPr sz="1850">
              <a:latin typeface="Work Sans"/>
              <a:ea typeface="Work Sans"/>
              <a:cs typeface="Work Sans"/>
              <a:sym typeface="Work Sans"/>
            </a:endParaRPr>
          </a:p>
          <a:p>
            <a:pPr indent="0" lvl="0" marL="0" rtl="0" algn="ctr">
              <a:spcBef>
                <a:spcPts val="0"/>
              </a:spcBef>
              <a:spcAft>
                <a:spcPts val="0"/>
              </a:spcAft>
              <a:buNone/>
            </a:pPr>
            <a:r>
              <a:rPr lang="en" sz="1850">
                <a:latin typeface="Work Sans"/>
                <a:ea typeface="Work Sans"/>
                <a:cs typeface="Work Sans"/>
                <a:sym typeface="Work Sans"/>
              </a:rPr>
              <a:t>Kids who bully have more power than the kids they pick on.  This power may come from being older, stronger, or bigger in size, or it may come from getting several kids to gang up on one target, to make that target feel hurt and alone.</a:t>
            </a:r>
            <a:endParaRPr sz="2000">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9"/>
          <p:cNvSpPr txBox="1"/>
          <p:nvPr>
            <p:ph type="title"/>
          </p:nvPr>
        </p:nvSpPr>
        <p:spPr>
          <a:xfrm>
            <a:off x="1587813" y="668996"/>
            <a:ext cx="2857500" cy="67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cLaren"/>
                <a:ea typeface="McLaren"/>
                <a:cs typeface="McLaren"/>
                <a:sym typeface="McLaren"/>
              </a:rPr>
              <a:t>1</a:t>
            </a:r>
            <a:endParaRPr>
              <a:latin typeface="McLaren"/>
              <a:ea typeface="McLaren"/>
              <a:cs typeface="McLaren"/>
              <a:sym typeface="McLaren"/>
            </a:endParaRPr>
          </a:p>
        </p:txBody>
      </p:sp>
      <p:sp>
        <p:nvSpPr>
          <p:cNvPr id="399" name="Google Shape;399;p29"/>
          <p:cNvSpPr txBox="1"/>
          <p:nvPr>
            <p:ph idx="2" type="title"/>
          </p:nvPr>
        </p:nvSpPr>
        <p:spPr>
          <a:xfrm>
            <a:off x="1587813" y="1398871"/>
            <a:ext cx="28575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cLaren"/>
                <a:ea typeface="McLaren"/>
                <a:cs typeface="McLaren"/>
                <a:sym typeface="McLaren"/>
              </a:rPr>
              <a:t>Power</a:t>
            </a:r>
            <a:endParaRPr sz="2400">
              <a:latin typeface="McLaren"/>
              <a:ea typeface="McLaren"/>
              <a:cs typeface="McLaren"/>
              <a:sym typeface="McLaren"/>
            </a:endParaRPr>
          </a:p>
        </p:txBody>
      </p:sp>
      <p:sp>
        <p:nvSpPr>
          <p:cNvPr id="400" name="Google Shape;400;p29"/>
          <p:cNvSpPr txBox="1"/>
          <p:nvPr>
            <p:ph idx="1" type="subTitle"/>
          </p:nvPr>
        </p:nvSpPr>
        <p:spPr>
          <a:xfrm>
            <a:off x="1486900" y="1804425"/>
            <a:ext cx="29583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The person doing the actions has more power or influence that the target.</a:t>
            </a:r>
            <a:endParaRPr sz="1800"/>
          </a:p>
        </p:txBody>
      </p:sp>
      <p:sp>
        <p:nvSpPr>
          <p:cNvPr id="401" name="Google Shape;401;p29"/>
          <p:cNvSpPr txBox="1"/>
          <p:nvPr>
            <p:ph idx="3" type="title"/>
          </p:nvPr>
        </p:nvSpPr>
        <p:spPr>
          <a:xfrm>
            <a:off x="4698688" y="668996"/>
            <a:ext cx="2857500" cy="67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cLaren"/>
                <a:ea typeface="McLaren"/>
                <a:cs typeface="McLaren"/>
                <a:sym typeface="McLaren"/>
              </a:rPr>
              <a:t>2</a:t>
            </a:r>
            <a:endParaRPr>
              <a:latin typeface="McLaren"/>
              <a:ea typeface="McLaren"/>
              <a:cs typeface="McLaren"/>
              <a:sym typeface="McLaren"/>
            </a:endParaRPr>
          </a:p>
        </p:txBody>
      </p:sp>
      <p:sp>
        <p:nvSpPr>
          <p:cNvPr id="402" name="Google Shape;402;p29"/>
          <p:cNvSpPr txBox="1"/>
          <p:nvPr>
            <p:ph idx="4" type="title"/>
          </p:nvPr>
        </p:nvSpPr>
        <p:spPr>
          <a:xfrm>
            <a:off x="4698688" y="1398871"/>
            <a:ext cx="28575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cLaren"/>
                <a:ea typeface="McLaren"/>
                <a:cs typeface="McLaren"/>
                <a:sym typeface="McLaren"/>
              </a:rPr>
              <a:t>Pattern</a:t>
            </a:r>
            <a:endParaRPr sz="2400">
              <a:latin typeface="McLaren"/>
              <a:ea typeface="McLaren"/>
              <a:cs typeface="McLaren"/>
              <a:sym typeface="McLaren"/>
            </a:endParaRPr>
          </a:p>
        </p:txBody>
      </p:sp>
      <p:sp>
        <p:nvSpPr>
          <p:cNvPr id="403" name="Google Shape;403;p29"/>
          <p:cNvSpPr txBox="1"/>
          <p:nvPr>
            <p:ph idx="5" type="subTitle"/>
          </p:nvPr>
        </p:nvSpPr>
        <p:spPr>
          <a:xfrm>
            <a:off x="4698688" y="1804421"/>
            <a:ext cx="2857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t>The cruelty happens over and over again.</a:t>
            </a:r>
            <a:endParaRPr sz="1900"/>
          </a:p>
        </p:txBody>
      </p:sp>
      <p:sp>
        <p:nvSpPr>
          <p:cNvPr id="404" name="Google Shape;404;p29"/>
          <p:cNvSpPr txBox="1"/>
          <p:nvPr>
            <p:ph idx="6" type="title"/>
          </p:nvPr>
        </p:nvSpPr>
        <p:spPr>
          <a:xfrm>
            <a:off x="3143238" y="2720121"/>
            <a:ext cx="2857500" cy="67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cLaren"/>
                <a:ea typeface="McLaren"/>
                <a:cs typeface="McLaren"/>
                <a:sym typeface="McLaren"/>
              </a:rPr>
              <a:t>3</a:t>
            </a:r>
            <a:endParaRPr>
              <a:latin typeface="McLaren"/>
              <a:ea typeface="McLaren"/>
              <a:cs typeface="McLaren"/>
              <a:sym typeface="McLaren"/>
            </a:endParaRPr>
          </a:p>
        </p:txBody>
      </p:sp>
      <p:sp>
        <p:nvSpPr>
          <p:cNvPr id="405" name="Google Shape;405;p29"/>
          <p:cNvSpPr txBox="1"/>
          <p:nvPr>
            <p:ph idx="7" type="title"/>
          </p:nvPr>
        </p:nvSpPr>
        <p:spPr>
          <a:xfrm>
            <a:off x="3145763" y="3242721"/>
            <a:ext cx="28575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cLaren"/>
                <a:ea typeface="McLaren"/>
                <a:cs typeface="McLaren"/>
                <a:sym typeface="McLaren"/>
              </a:rPr>
              <a:t>Purpose</a:t>
            </a:r>
            <a:endParaRPr sz="2400">
              <a:latin typeface="McLaren"/>
              <a:ea typeface="McLaren"/>
              <a:cs typeface="McLaren"/>
              <a:sym typeface="McLaren"/>
            </a:endParaRPr>
          </a:p>
        </p:txBody>
      </p:sp>
      <p:sp>
        <p:nvSpPr>
          <p:cNvPr id="406" name="Google Shape;406;p29"/>
          <p:cNvSpPr txBox="1"/>
          <p:nvPr>
            <p:ph idx="8" type="subTitle"/>
          </p:nvPr>
        </p:nvSpPr>
        <p:spPr>
          <a:xfrm>
            <a:off x="2953627" y="3749775"/>
            <a:ext cx="3241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t>It is done on purpose. There is nothing accidental or unplanned about it. </a:t>
            </a:r>
            <a:endParaRPr sz="1800"/>
          </a:p>
        </p:txBody>
      </p:sp>
      <p:sp>
        <p:nvSpPr>
          <p:cNvPr id="407" name="Google Shape;407;p29"/>
          <p:cNvSpPr txBox="1"/>
          <p:nvPr/>
        </p:nvSpPr>
        <p:spPr>
          <a:xfrm>
            <a:off x="1805525" y="60700"/>
            <a:ext cx="5538000" cy="6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u="sng">
                <a:latin typeface="McLaren"/>
                <a:ea typeface="McLaren"/>
                <a:cs typeface="McLaren"/>
                <a:sym typeface="McLaren"/>
              </a:rPr>
              <a:t>The 3 P’s of Bullying</a:t>
            </a:r>
            <a:endParaRPr sz="3200" u="sng">
              <a:latin typeface="McLaren"/>
              <a:ea typeface="McLaren"/>
              <a:cs typeface="McLaren"/>
              <a:sym typeface="McLare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1" name="Shape 411"/>
        <p:cNvGrpSpPr/>
        <p:nvPr/>
      </p:nvGrpSpPr>
      <p:grpSpPr>
        <a:xfrm>
          <a:off x="0" y="0"/>
          <a:ext cx="0" cy="0"/>
          <a:chOff x="0" y="0"/>
          <a:chExt cx="0" cy="0"/>
        </a:xfrm>
      </p:grpSpPr>
      <p:sp>
        <p:nvSpPr>
          <p:cNvPr id="412" name="Google Shape;412;p30"/>
          <p:cNvSpPr txBox="1"/>
          <p:nvPr>
            <p:ph type="title"/>
          </p:nvPr>
        </p:nvSpPr>
        <p:spPr>
          <a:xfrm>
            <a:off x="498150" y="131375"/>
            <a:ext cx="8147700" cy="111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McLaren"/>
                <a:ea typeface="McLaren"/>
                <a:cs typeface="McLaren"/>
                <a:sym typeface="McLaren"/>
              </a:rPr>
              <a:t>The Roles People Play In Situations Are Important for Us to Understand</a:t>
            </a:r>
            <a:endParaRPr sz="3200">
              <a:latin typeface="McLaren"/>
              <a:ea typeface="McLaren"/>
              <a:cs typeface="McLaren"/>
              <a:sym typeface="McLaren"/>
            </a:endParaRPr>
          </a:p>
        </p:txBody>
      </p:sp>
      <p:sp>
        <p:nvSpPr>
          <p:cNvPr id="413" name="Google Shape;413;p30"/>
          <p:cNvSpPr txBox="1"/>
          <p:nvPr>
            <p:ph idx="2" type="title"/>
          </p:nvPr>
        </p:nvSpPr>
        <p:spPr>
          <a:xfrm>
            <a:off x="881075" y="3275175"/>
            <a:ext cx="212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McLaren"/>
                <a:ea typeface="McLaren"/>
                <a:cs typeface="McLaren"/>
                <a:sym typeface="McLaren"/>
              </a:rPr>
              <a:t>Bully</a:t>
            </a:r>
            <a:endParaRPr b="1" sz="2400">
              <a:latin typeface="McLaren"/>
              <a:ea typeface="McLaren"/>
              <a:cs typeface="McLaren"/>
              <a:sym typeface="McLaren"/>
            </a:endParaRPr>
          </a:p>
        </p:txBody>
      </p:sp>
      <p:sp>
        <p:nvSpPr>
          <p:cNvPr id="414" name="Google Shape;414;p30"/>
          <p:cNvSpPr txBox="1"/>
          <p:nvPr>
            <p:ph idx="1" type="subTitle"/>
          </p:nvPr>
        </p:nvSpPr>
        <p:spPr>
          <a:xfrm>
            <a:off x="485523" y="3680725"/>
            <a:ext cx="2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The person who is doing the bullying. </a:t>
            </a:r>
            <a:endParaRPr sz="1800">
              <a:solidFill>
                <a:srgbClr val="000000"/>
              </a:solidFill>
            </a:endParaRPr>
          </a:p>
        </p:txBody>
      </p:sp>
      <p:sp>
        <p:nvSpPr>
          <p:cNvPr id="415" name="Google Shape;415;p30"/>
          <p:cNvSpPr txBox="1"/>
          <p:nvPr>
            <p:ph idx="5" type="title"/>
          </p:nvPr>
        </p:nvSpPr>
        <p:spPr>
          <a:xfrm>
            <a:off x="6138019" y="3275175"/>
            <a:ext cx="212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cLaren"/>
                <a:ea typeface="McLaren"/>
                <a:cs typeface="McLaren"/>
                <a:sym typeface="McLaren"/>
              </a:rPr>
              <a:t>Upstander</a:t>
            </a:r>
            <a:endParaRPr b="1" sz="2400">
              <a:solidFill>
                <a:srgbClr val="FFFFFF"/>
              </a:solidFill>
              <a:latin typeface="McLaren"/>
              <a:ea typeface="McLaren"/>
              <a:cs typeface="McLaren"/>
              <a:sym typeface="McLaren"/>
            </a:endParaRPr>
          </a:p>
        </p:txBody>
      </p:sp>
      <p:sp>
        <p:nvSpPr>
          <p:cNvPr id="416" name="Google Shape;416;p30"/>
          <p:cNvSpPr txBox="1"/>
          <p:nvPr>
            <p:ph idx="6" type="subTitle"/>
          </p:nvPr>
        </p:nvSpPr>
        <p:spPr>
          <a:xfrm>
            <a:off x="5037299" y="3680725"/>
            <a:ext cx="37020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A person who supports and stands up for someone else. </a:t>
            </a:r>
            <a:endParaRPr sz="1800">
              <a:solidFill>
                <a:srgbClr val="000000"/>
              </a:solidFill>
            </a:endParaRPr>
          </a:p>
        </p:txBody>
      </p:sp>
      <p:sp>
        <p:nvSpPr>
          <p:cNvPr id="417" name="Google Shape;417;p30"/>
          <p:cNvSpPr txBox="1"/>
          <p:nvPr>
            <p:ph idx="7" type="title"/>
          </p:nvPr>
        </p:nvSpPr>
        <p:spPr>
          <a:xfrm>
            <a:off x="790025" y="1713375"/>
            <a:ext cx="212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McLaren"/>
                <a:ea typeface="McLaren"/>
                <a:cs typeface="McLaren"/>
                <a:sym typeface="McLaren"/>
              </a:rPr>
              <a:t>Target</a:t>
            </a:r>
            <a:endParaRPr b="1" sz="2400">
              <a:latin typeface="McLaren"/>
              <a:ea typeface="McLaren"/>
              <a:cs typeface="McLaren"/>
              <a:sym typeface="McLaren"/>
            </a:endParaRPr>
          </a:p>
        </p:txBody>
      </p:sp>
      <p:sp>
        <p:nvSpPr>
          <p:cNvPr id="418" name="Google Shape;418;p30"/>
          <p:cNvSpPr txBox="1"/>
          <p:nvPr>
            <p:ph idx="8" type="subTitle"/>
          </p:nvPr>
        </p:nvSpPr>
        <p:spPr>
          <a:xfrm>
            <a:off x="881087" y="2175450"/>
            <a:ext cx="212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The person who is being bullied. </a:t>
            </a:r>
            <a:endParaRPr sz="1800">
              <a:solidFill>
                <a:srgbClr val="000000"/>
              </a:solidFill>
            </a:endParaRPr>
          </a:p>
        </p:txBody>
      </p:sp>
      <p:sp>
        <p:nvSpPr>
          <p:cNvPr id="419" name="Google Shape;419;p30"/>
          <p:cNvSpPr txBox="1"/>
          <p:nvPr>
            <p:ph idx="14" type="title"/>
          </p:nvPr>
        </p:nvSpPr>
        <p:spPr>
          <a:xfrm>
            <a:off x="6138019" y="1713375"/>
            <a:ext cx="212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McLaren"/>
                <a:ea typeface="McLaren"/>
                <a:cs typeface="McLaren"/>
                <a:sym typeface="McLaren"/>
              </a:rPr>
              <a:t>Bystander</a:t>
            </a:r>
            <a:endParaRPr b="1" sz="2400">
              <a:latin typeface="McLaren"/>
              <a:ea typeface="McLaren"/>
              <a:cs typeface="McLaren"/>
              <a:sym typeface="McLaren"/>
            </a:endParaRPr>
          </a:p>
        </p:txBody>
      </p:sp>
      <p:sp>
        <p:nvSpPr>
          <p:cNvPr id="420" name="Google Shape;420;p30"/>
          <p:cNvSpPr txBox="1"/>
          <p:nvPr>
            <p:ph idx="15" type="subTitle"/>
          </p:nvPr>
        </p:nvSpPr>
        <p:spPr>
          <a:xfrm>
            <a:off x="5037299" y="2069250"/>
            <a:ext cx="4003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A person who watches a conflict or unacceptable behavior and just stands by. They don’t do anything to help the target.</a:t>
            </a:r>
            <a:endParaRPr sz="1800">
              <a:solidFill>
                <a:srgbClr val="000000"/>
              </a:solidFill>
            </a:endParaRPr>
          </a:p>
        </p:txBody>
      </p:sp>
      <p:grpSp>
        <p:nvGrpSpPr>
          <p:cNvPr id="421" name="Google Shape;421;p30"/>
          <p:cNvGrpSpPr/>
          <p:nvPr/>
        </p:nvGrpSpPr>
        <p:grpSpPr>
          <a:xfrm>
            <a:off x="3104782" y="1713385"/>
            <a:ext cx="1833857" cy="2624062"/>
            <a:chOff x="5841490" y="2063578"/>
            <a:chExt cx="1437642" cy="2178187"/>
          </a:xfrm>
        </p:grpSpPr>
        <p:sp>
          <p:nvSpPr>
            <p:cNvPr id="422" name="Google Shape;422;p30"/>
            <p:cNvSpPr/>
            <p:nvPr/>
          </p:nvSpPr>
          <p:spPr>
            <a:xfrm>
              <a:off x="5848782" y="2063578"/>
              <a:ext cx="1430350" cy="2178165"/>
            </a:xfrm>
            <a:custGeom>
              <a:rect b="b" l="l" r="r" t="t"/>
              <a:pathLst>
                <a:path extrusionOk="0" h="124859" w="81992">
                  <a:moveTo>
                    <a:pt x="41161" y="1"/>
                  </a:moveTo>
                  <a:cubicBezTo>
                    <a:pt x="32852" y="1"/>
                    <a:pt x="24209" y="5308"/>
                    <a:pt x="20774" y="12572"/>
                  </a:cubicBezTo>
                  <a:cubicBezTo>
                    <a:pt x="16399" y="21828"/>
                    <a:pt x="17448" y="32751"/>
                    <a:pt x="17624" y="42689"/>
                  </a:cubicBezTo>
                  <a:cubicBezTo>
                    <a:pt x="17861" y="56124"/>
                    <a:pt x="17920" y="69560"/>
                    <a:pt x="17802" y="82996"/>
                  </a:cubicBezTo>
                  <a:cubicBezTo>
                    <a:pt x="17735" y="91281"/>
                    <a:pt x="18599" y="101032"/>
                    <a:pt x="16383" y="109132"/>
                  </a:cubicBezTo>
                  <a:cubicBezTo>
                    <a:pt x="15270" y="113198"/>
                    <a:pt x="12022" y="116571"/>
                    <a:pt x="7668" y="116708"/>
                  </a:cubicBezTo>
                  <a:cubicBezTo>
                    <a:pt x="7623" y="116709"/>
                    <a:pt x="7578" y="116710"/>
                    <a:pt x="7534" y="116710"/>
                  </a:cubicBezTo>
                  <a:cubicBezTo>
                    <a:pt x="4973" y="116710"/>
                    <a:pt x="5227" y="114300"/>
                    <a:pt x="3365" y="114300"/>
                  </a:cubicBezTo>
                  <a:cubicBezTo>
                    <a:pt x="3243" y="114300"/>
                    <a:pt x="3112" y="114310"/>
                    <a:pt x="2971" y="114332"/>
                  </a:cubicBezTo>
                  <a:cubicBezTo>
                    <a:pt x="0" y="114791"/>
                    <a:pt x="477" y="119076"/>
                    <a:pt x="1821" y="120701"/>
                  </a:cubicBezTo>
                  <a:cubicBezTo>
                    <a:pt x="3705" y="122979"/>
                    <a:pt x="6134" y="123879"/>
                    <a:pt x="8661" y="123879"/>
                  </a:cubicBezTo>
                  <a:cubicBezTo>
                    <a:pt x="12607" y="123879"/>
                    <a:pt x="16790" y="121684"/>
                    <a:pt x="19502" y="119122"/>
                  </a:cubicBezTo>
                  <a:cubicBezTo>
                    <a:pt x="26076" y="112913"/>
                    <a:pt x="26006" y="103008"/>
                    <a:pt x="26537" y="94689"/>
                  </a:cubicBezTo>
                  <a:cubicBezTo>
                    <a:pt x="27058" y="86502"/>
                    <a:pt x="26858" y="78236"/>
                    <a:pt x="27691" y="70073"/>
                  </a:cubicBezTo>
                  <a:cubicBezTo>
                    <a:pt x="27715" y="69834"/>
                    <a:pt x="28059" y="65552"/>
                    <a:pt x="29062" y="65552"/>
                  </a:cubicBezTo>
                  <a:cubicBezTo>
                    <a:pt x="29132" y="65552"/>
                    <a:pt x="29206" y="65573"/>
                    <a:pt x="29284" y="65618"/>
                  </a:cubicBezTo>
                  <a:cubicBezTo>
                    <a:pt x="31986" y="67205"/>
                    <a:pt x="31193" y="110895"/>
                    <a:pt x="29489" y="119175"/>
                  </a:cubicBezTo>
                  <a:cubicBezTo>
                    <a:pt x="28984" y="121626"/>
                    <a:pt x="29822" y="124198"/>
                    <a:pt x="31644" y="124198"/>
                  </a:cubicBezTo>
                  <a:cubicBezTo>
                    <a:pt x="32290" y="124198"/>
                    <a:pt x="33059" y="123875"/>
                    <a:pt x="33935" y="123110"/>
                  </a:cubicBezTo>
                  <a:cubicBezTo>
                    <a:pt x="36018" y="121290"/>
                    <a:pt x="37147" y="117994"/>
                    <a:pt x="38002" y="115449"/>
                  </a:cubicBezTo>
                  <a:cubicBezTo>
                    <a:pt x="39712" y="110361"/>
                    <a:pt x="40131" y="70035"/>
                    <a:pt x="40308" y="67853"/>
                  </a:cubicBezTo>
                  <a:cubicBezTo>
                    <a:pt x="40536" y="65044"/>
                    <a:pt x="41518" y="62637"/>
                    <a:pt x="42506" y="62637"/>
                  </a:cubicBezTo>
                  <a:cubicBezTo>
                    <a:pt x="43437" y="62637"/>
                    <a:pt x="44373" y="64777"/>
                    <a:pt x="44688" y="70735"/>
                  </a:cubicBezTo>
                  <a:cubicBezTo>
                    <a:pt x="44869" y="74178"/>
                    <a:pt x="46139" y="113124"/>
                    <a:pt x="48206" y="118880"/>
                  </a:cubicBezTo>
                  <a:cubicBezTo>
                    <a:pt x="49171" y="121574"/>
                    <a:pt x="50680" y="123678"/>
                    <a:pt x="53505" y="124601"/>
                  </a:cubicBezTo>
                  <a:cubicBezTo>
                    <a:pt x="53960" y="124749"/>
                    <a:pt x="54677" y="124859"/>
                    <a:pt x="55436" y="124859"/>
                  </a:cubicBezTo>
                  <a:cubicBezTo>
                    <a:pt x="57220" y="124859"/>
                    <a:pt x="59229" y="124253"/>
                    <a:pt x="58562" y="122125"/>
                  </a:cubicBezTo>
                  <a:cubicBezTo>
                    <a:pt x="57536" y="118852"/>
                    <a:pt x="54087" y="117812"/>
                    <a:pt x="53643" y="113834"/>
                  </a:cubicBezTo>
                  <a:cubicBezTo>
                    <a:pt x="53183" y="109711"/>
                    <a:pt x="51472" y="63095"/>
                    <a:pt x="56090" y="63095"/>
                  </a:cubicBezTo>
                  <a:cubicBezTo>
                    <a:pt x="56117" y="63095"/>
                    <a:pt x="56145" y="63097"/>
                    <a:pt x="56173" y="63100"/>
                  </a:cubicBezTo>
                  <a:cubicBezTo>
                    <a:pt x="60487" y="63612"/>
                    <a:pt x="58804" y="106813"/>
                    <a:pt x="66938" y="119020"/>
                  </a:cubicBezTo>
                  <a:cubicBezTo>
                    <a:pt x="68400" y="121215"/>
                    <a:pt x="70211" y="122748"/>
                    <a:pt x="72934" y="122748"/>
                  </a:cubicBezTo>
                  <a:cubicBezTo>
                    <a:pt x="72977" y="122748"/>
                    <a:pt x="73019" y="122748"/>
                    <a:pt x="73062" y="122747"/>
                  </a:cubicBezTo>
                  <a:cubicBezTo>
                    <a:pt x="74993" y="122715"/>
                    <a:pt x="76605" y="121920"/>
                    <a:pt x="77859" y="120458"/>
                  </a:cubicBezTo>
                  <a:cubicBezTo>
                    <a:pt x="78884" y="119261"/>
                    <a:pt x="81992" y="114689"/>
                    <a:pt x="80177" y="113172"/>
                  </a:cubicBezTo>
                  <a:cubicBezTo>
                    <a:pt x="80132" y="113136"/>
                    <a:pt x="80085" y="113101"/>
                    <a:pt x="80036" y="113069"/>
                  </a:cubicBezTo>
                  <a:cubicBezTo>
                    <a:pt x="79745" y="112876"/>
                    <a:pt x="79464" y="112794"/>
                    <a:pt x="79190" y="112794"/>
                  </a:cubicBezTo>
                  <a:cubicBezTo>
                    <a:pt x="77630" y="112794"/>
                    <a:pt x="76290" y="115446"/>
                    <a:pt x="74654" y="115446"/>
                  </a:cubicBezTo>
                  <a:cubicBezTo>
                    <a:pt x="74548" y="115446"/>
                    <a:pt x="74440" y="115435"/>
                    <a:pt x="74331" y="115411"/>
                  </a:cubicBezTo>
                  <a:cubicBezTo>
                    <a:pt x="72253" y="114956"/>
                    <a:pt x="71428" y="111426"/>
                    <a:pt x="70892" y="109775"/>
                  </a:cubicBezTo>
                  <a:cubicBezTo>
                    <a:pt x="65407" y="92864"/>
                    <a:pt x="65581" y="78523"/>
                    <a:pt x="65533" y="60985"/>
                  </a:cubicBezTo>
                  <a:cubicBezTo>
                    <a:pt x="65496" y="46742"/>
                    <a:pt x="65549" y="30806"/>
                    <a:pt x="60760" y="17213"/>
                  </a:cubicBezTo>
                  <a:cubicBezTo>
                    <a:pt x="58846" y="11780"/>
                    <a:pt x="54872" y="5159"/>
                    <a:pt x="49681" y="2184"/>
                  </a:cubicBezTo>
                  <a:cubicBezTo>
                    <a:pt x="47052" y="678"/>
                    <a:pt x="44128" y="1"/>
                    <a:pt x="41161" y="1"/>
                  </a:cubicBezTo>
                  <a:close/>
                </a:path>
              </a:pathLst>
            </a:custGeom>
            <a:solidFill>
              <a:srgbClr val="FEB8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6138004" y="2063578"/>
              <a:ext cx="747291" cy="723043"/>
            </a:xfrm>
            <a:custGeom>
              <a:rect b="b" l="l" r="r" t="t"/>
              <a:pathLst>
                <a:path extrusionOk="0" h="41447" w="42837">
                  <a:moveTo>
                    <a:pt x="24582" y="1"/>
                  </a:moveTo>
                  <a:cubicBezTo>
                    <a:pt x="16273" y="1"/>
                    <a:pt x="7630" y="5308"/>
                    <a:pt x="4195" y="12572"/>
                  </a:cubicBezTo>
                  <a:cubicBezTo>
                    <a:pt x="1" y="21444"/>
                    <a:pt x="792" y="31848"/>
                    <a:pt x="1018" y="41447"/>
                  </a:cubicBezTo>
                  <a:cubicBezTo>
                    <a:pt x="9986" y="40017"/>
                    <a:pt x="18326" y="35631"/>
                    <a:pt x="25703" y="30439"/>
                  </a:cubicBezTo>
                  <a:cubicBezTo>
                    <a:pt x="31901" y="26077"/>
                    <a:pt x="38768" y="20699"/>
                    <a:pt x="42836" y="13943"/>
                  </a:cubicBezTo>
                  <a:cubicBezTo>
                    <a:pt x="40675" y="9342"/>
                    <a:pt x="37283" y="4581"/>
                    <a:pt x="33102" y="2184"/>
                  </a:cubicBezTo>
                  <a:cubicBezTo>
                    <a:pt x="30473" y="678"/>
                    <a:pt x="27549" y="1"/>
                    <a:pt x="24582" y="1"/>
                  </a:cubicBezTo>
                  <a:close/>
                </a:path>
              </a:pathLst>
            </a:custGeom>
            <a:solidFill>
              <a:srgbClr val="FC8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6143063" y="2411851"/>
              <a:ext cx="273625" cy="185929"/>
            </a:xfrm>
            <a:custGeom>
              <a:rect b="b" l="l" r="r" t="t"/>
              <a:pathLst>
                <a:path extrusionOk="0" h="10658" w="15685">
                  <a:moveTo>
                    <a:pt x="9256" y="1"/>
                  </a:moveTo>
                  <a:cubicBezTo>
                    <a:pt x="8225" y="1"/>
                    <a:pt x="7267" y="164"/>
                    <a:pt x="6576" y="475"/>
                  </a:cubicBezTo>
                  <a:cubicBezTo>
                    <a:pt x="3928" y="1667"/>
                    <a:pt x="1" y="6674"/>
                    <a:pt x="2431" y="9473"/>
                  </a:cubicBezTo>
                  <a:cubicBezTo>
                    <a:pt x="3179" y="10335"/>
                    <a:pt x="4273" y="10657"/>
                    <a:pt x="5449" y="10657"/>
                  </a:cubicBezTo>
                  <a:cubicBezTo>
                    <a:pt x="7211" y="10657"/>
                    <a:pt x="9158" y="9934"/>
                    <a:pt x="10405" y="9224"/>
                  </a:cubicBezTo>
                  <a:cubicBezTo>
                    <a:pt x="12143" y="8233"/>
                    <a:pt x="15685" y="5661"/>
                    <a:pt x="15249" y="3287"/>
                  </a:cubicBezTo>
                  <a:cubicBezTo>
                    <a:pt x="14831" y="1014"/>
                    <a:pt x="11821" y="1"/>
                    <a:pt x="9256"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6515638" y="2327766"/>
              <a:ext cx="304415" cy="135687"/>
            </a:xfrm>
            <a:custGeom>
              <a:rect b="b" l="l" r="r" t="t"/>
              <a:pathLst>
                <a:path extrusionOk="0" h="7778" w="17450">
                  <a:moveTo>
                    <a:pt x="10447" y="1"/>
                  </a:moveTo>
                  <a:cubicBezTo>
                    <a:pt x="10201" y="1"/>
                    <a:pt x="9938" y="10"/>
                    <a:pt x="9658" y="29"/>
                  </a:cubicBezTo>
                  <a:cubicBezTo>
                    <a:pt x="5574" y="304"/>
                    <a:pt x="0" y="7778"/>
                    <a:pt x="5903" y="7778"/>
                  </a:cubicBezTo>
                  <a:cubicBezTo>
                    <a:pt x="6097" y="7778"/>
                    <a:pt x="6303" y="7769"/>
                    <a:pt x="6521" y="7753"/>
                  </a:cubicBezTo>
                  <a:cubicBezTo>
                    <a:pt x="10958" y="7417"/>
                    <a:pt x="17449" y="1"/>
                    <a:pt x="10447"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6758996" y="2354526"/>
              <a:ext cx="169635" cy="95476"/>
            </a:xfrm>
            <a:custGeom>
              <a:rect b="b" l="l" r="r" t="t"/>
              <a:pathLst>
                <a:path extrusionOk="0" h="5473" w="9724">
                  <a:moveTo>
                    <a:pt x="5371" y="0"/>
                  </a:moveTo>
                  <a:cubicBezTo>
                    <a:pt x="4305" y="0"/>
                    <a:pt x="3088" y="423"/>
                    <a:pt x="2025" y="1457"/>
                  </a:cubicBezTo>
                  <a:cubicBezTo>
                    <a:pt x="1" y="3427"/>
                    <a:pt x="1108" y="5017"/>
                    <a:pt x="2902" y="5390"/>
                  </a:cubicBezTo>
                  <a:cubicBezTo>
                    <a:pt x="3164" y="5444"/>
                    <a:pt x="3440" y="5473"/>
                    <a:pt x="3724" y="5473"/>
                  </a:cubicBezTo>
                  <a:cubicBezTo>
                    <a:pt x="4446" y="5473"/>
                    <a:pt x="5213" y="5288"/>
                    <a:pt x="5902" y="4875"/>
                  </a:cubicBezTo>
                  <a:cubicBezTo>
                    <a:pt x="9724" y="2583"/>
                    <a:pt x="8009" y="0"/>
                    <a:pt x="5371"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6446555" y="2376019"/>
              <a:ext cx="122516" cy="69536"/>
            </a:xfrm>
            <a:custGeom>
              <a:rect b="b" l="l" r="r" t="t"/>
              <a:pathLst>
                <a:path extrusionOk="0" h="3986" w="7023">
                  <a:moveTo>
                    <a:pt x="3880" y="0"/>
                  </a:moveTo>
                  <a:cubicBezTo>
                    <a:pt x="3110" y="0"/>
                    <a:pt x="2231" y="308"/>
                    <a:pt x="1462" y="1061"/>
                  </a:cubicBezTo>
                  <a:cubicBezTo>
                    <a:pt x="0" y="2496"/>
                    <a:pt x="800" y="3654"/>
                    <a:pt x="2095" y="3926"/>
                  </a:cubicBezTo>
                  <a:cubicBezTo>
                    <a:pt x="2284" y="3965"/>
                    <a:pt x="2484" y="3986"/>
                    <a:pt x="2689" y="3986"/>
                  </a:cubicBezTo>
                  <a:cubicBezTo>
                    <a:pt x="3210" y="3986"/>
                    <a:pt x="3764" y="3852"/>
                    <a:pt x="4261" y="3551"/>
                  </a:cubicBezTo>
                  <a:cubicBezTo>
                    <a:pt x="7022" y="1881"/>
                    <a:pt x="5785" y="0"/>
                    <a:pt x="3880"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6268319" y="2716616"/>
              <a:ext cx="122516" cy="69518"/>
            </a:xfrm>
            <a:custGeom>
              <a:rect b="b" l="l" r="r" t="t"/>
              <a:pathLst>
                <a:path extrusionOk="0" h="3985" w="7023">
                  <a:moveTo>
                    <a:pt x="3879" y="0"/>
                  </a:moveTo>
                  <a:cubicBezTo>
                    <a:pt x="3109" y="0"/>
                    <a:pt x="2229" y="308"/>
                    <a:pt x="1461" y="1062"/>
                  </a:cubicBezTo>
                  <a:cubicBezTo>
                    <a:pt x="0" y="2495"/>
                    <a:pt x="799" y="3653"/>
                    <a:pt x="2095" y="3925"/>
                  </a:cubicBezTo>
                  <a:cubicBezTo>
                    <a:pt x="2294" y="3965"/>
                    <a:pt x="2496" y="3985"/>
                    <a:pt x="2696" y="3985"/>
                  </a:cubicBezTo>
                  <a:cubicBezTo>
                    <a:pt x="3244" y="3985"/>
                    <a:pt x="3785" y="3837"/>
                    <a:pt x="4261" y="3550"/>
                  </a:cubicBezTo>
                  <a:cubicBezTo>
                    <a:pt x="7022" y="1881"/>
                    <a:pt x="5785" y="0"/>
                    <a:pt x="3879"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6733527" y="2188920"/>
              <a:ext cx="150393" cy="134117"/>
            </a:xfrm>
            <a:custGeom>
              <a:rect b="b" l="l" r="r" t="t"/>
              <a:pathLst>
                <a:path extrusionOk="0" h="7688" w="8621">
                  <a:moveTo>
                    <a:pt x="4547" y="1"/>
                  </a:moveTo>
                  <a:cubicBezTo>
                    <a:pt x="1561" y="2418"/>
                    <a:pt x="1" y="6766"/>
                    <a:pt x="4420" y="7619"/>
                  </a:cubicBezTo>
                  <a:cubicBezTo>
                    <a:pt x="4661" y="7665"/>
                    <a:pt x="4911" y="7688"/>
                    <a:pt x="5166" y="7688"/>
                  </a:cubicBezTo>
                  <a:cubicBezTo>
                    <a:pt x="6281" y="7688"/>
                    <a:pt x="7504" y="7263"/>
                    <a:pt x="8620" y="6593"/>
                  </a:cubicBezTo>
                  <a:cubicBezTo>
                    <a:pt x="7543" y="4326"/>
                    <a:pt x="6167" y="2029"/>
                    <a:pt x="4547"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6186257" y="2063578"/>
              <a:ext cx="598154" cy="310835"/>
            </a:xfrm>
            <a:custGeom>
              <a:rect b="b" l="l" r="r" t="t"/>
              <a:pathLst>
                <a:path extrusionOk="0" h="17818" w="34288">
                  <a:moveTo>
                    <a:pt x="21815" y="1"/>
                  </a:moveTo>
                  <a:cubicBezTo>
                    <a:pt x="13507" y="1"/>
                    <a:pt x="4864" y="5308"/>
                    <a:pt x="1429" y="12572"/>
                  </a:cubicBezTo>
                  <a:cubicBezTo>
                    <a:pt x="874" y="13752"/>
                    <a:pt x="396" y="14968"/>
                    <a:pt x="1" y="16211"/>
                  </a:cubicBezTo>
                  <a:cubicBezTo>
                    <a:pt x="1884" y="17393"/>
                    <a:pt x="4448" y="17817"/>
                    <a:pt x="7128" y="17817"/>
                  </a:cubicBezTo>
                  <a:cubicBezTo>
                    <a:pt x="10672" y="17817"/>
                    <a:pt x="14418" y="17076"/>
                    <a:pt x="17059" y="16367"/>
                  </a:cubicBezTo>
                  <a:cubicBezTo>
                    <a:pt x="23350" y="14679"/>
                    <a:pt x="30377" y="11142"/>
                    <a:pt x="34127" y="5574"/>
                  </a:cubicBezTo>
                  <a:cubicBezTo>
                    <a:pt x="34182" y="5492"/>
                    <a:pt x="34235" y="5411"/>
                    <a:pt x="34288" y="5329"/>
                  </a:cubicBezTo>
                  <a:cubicBezTo>
                    <a:pt x="33072" y="4077"/>
                    <a:pt x="31748" y="2996"/>
                    <a:pt x="30335" y="2184"/>
                  </a:cubicBezTo>
                  <a:cubicBezTo>
                    <a:pt x="27706" y="678"/>
                    <a:pt x="24782" y="1"/>
                    <a:pt x="21815"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6286444" y="2452777"/>
              <a:ext cx="271165" cy="269159"/>
            </a:xfrm>
            <a:custGeom>
              <a:rect b="b" l="l" r="r" t="t"/>
              <a:pathLst>
                <a:path extrusionOk="0" h="15429" w="15544">
                  <a:moveTo>
                    <a:pt x="7769" y="0"/>
                  </a:moveTo>
                  <a:cubicBezTo>
                    <a:pt x="3557" y="0"/>
                    <a:pt x="114" y="3385"/>
                    <a:pt x="59" y="7610"/>
                  </a:cubicBezTo>
                  <a:cubicBezTo>
                    <a:pt x="1" y="11871"/>
                    <a:pt x="3406" y="15372"/>
                    <a:pt x="7668" y="15428"/>
                  </a:cubicBezTo>
                  <a:cubicBezTo>
                    <a:pt x="7703" y="15429"/>
                    <a:pt x="7739" y="15429"/>
                    <a:pt x="7774" y="15429"/>
                  </a:cubicBezTo>
                  <a:cubicBezTo>
                    <a:pt x="11987" y="15429"/>
                    <a:pt x="15430" y="12044"/>
                    <a:pt x="15486" y="7819"/>
                  </a:cubicBezTo>
                  <a:cubicBezTo>
                    <a:pt x="15544" y="3559"/>
                    <a:pt x="12135" y="57"/>
                    <a:pt x="7876" y="1"/>
                  </a:cubicBezTo>
                  <a:cubicBezTo>
                    <a:pt x="7840" y="0"/>
                    <a:pt x="7804" y="0"/>
                    <a:pt x="7769"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6317060" y="2483183"/>
              <a:ext cx="209933" cy="208398"/>
            </a:xfrm>
            <a:custGeom>
              <a:rect b="b" l="l" r="r" t="t"/>
              <a:pathLst>
                <a:path extrusionOk="0" h="11946" w="12034">
                  <a:moveTo>
                    <a:pt x="6014" y="0"/>
                  </a:moveTo>
                  <a:cubicBezTo>
                    <a:pt x="2753" y="0"/>
                    <a:pt x="89" y="2620"/>
                    <a:pt x="45" y="5891"/>
                  </a:cubicBezTo>
                  <a:cubicBezTo>
                    <a:pt x="1" y="9190"/>
                    <a:pt x="2638" y="11900"/>
                    <a:pt x="5937" y="11945"/>
                  </a:cubicBezTo>
                  <a:cubicBezTo>
                    <a:pt x="5964" y="11946"/>
                    <a:pt x="5991" y="11946"/>
                    <a:pt x="6018" y="11946"/>
                  </a:cubicBezTo>
                  <a:cubicBezTo>
                    <a:pt x="9279" y="11946"/>
                    <a:pt x="11946" y="9324"/>
                    <a:pt x="11990" y="6053"/>
                  </a:cubicBezTo>
                  <a:cubicBezTo>
                    <a:pt x="12034" y="2755"/>
                    <a:pt x="9395" y="45"/>
                    <a:pt x="6098" y="1"/>
                  </a:cubicBezTo>
                  <a:cubicBezTo>
                    <a:pt x="6070" y="0"/>
                    <a:pt x="6042" y="0"/>
                    <a:pt x="6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6349874" y="2515736"/>
              <a:ext cx="144340" cy="143276"/>
            </a:xfrm>
            <a:custGeom>
              <a:rect b="b" l="l" r="r" t="t"/>
              <a:pathLst>
                <a:path extrusionOk="0" h="8213" w="8274">
                  <a:moveTo>
                    <a:pt x="4135" y="0"/>
                  </a:moveTo>
                  <a:cubicBezTo>
                    <a:pt x="1894" y="0"/>
                    <a:pt x="60" y="1803"/>
                    <a:pt x="30" y="4051"/>
                  </a:cubicBezTo>
                  <a:cubicBezTo>
                    <a:pt x="1" y="6319"/>
                    <a:pt x="1814" y="8182"/>
                    <a:pt x="4080" y="8212"/>
                  </a:cubicBezTo>
                  <a:cubicBezTo>
                    <a:pt x="4099" y="8212"/>
                    <a:pt x="4118" y="8212"/>
                    <a:pt x="4136" y="8212"/>
                  </a:cubicBezTo>
                  <a:cubicBezTo>
                    <a:pt x="6379" y="8212"/>
                    <a:pt x="8211" y="6411"/>
                    <a:pt x="8241" y="4162"/>
                  </a:cubicBezTo>
                  <a:cubicBezTo>
                    <a:pt x="8273" y="1894"/>
                    <a:pt x="6459" y="31"/>
                    <a:pt x="4191" y="1"/>
                  </a:cubicBezTo>
                  <a:cubicBezTo>
                    <a:pt x="4172" y="0"/>
                    <a:pt x="4154" y="0"/>
                    <a:pt x="4135" y="0"/>
                  </a:cubicBezTo>
                  <a:close/>
                </a:path>
              </a:pathLst>
            </a:custGeom>
            <a:solidFill>
              <a:srgbClr val="F99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6370547" y="2539618"/>
              <a:ext cx="99594" cy="95529"/>
            </a:xfrm>
            <a:custGeom>
              <a:rect b="b" l="l" r="r" t="t"/>
              <a:pathLst>
                <a:path extrusionOk="0" h="5476" w="5709">
                  <a:moveTo>
                    <a:pt x="2950" y="1"/>
                  </a:moveTo>
                  <a:cubicBezTo>
                    <a:pt x="1858" y="1"/>
                    <a:pt x="870" y="650"/>
                    <a:pt x="437" y="1656"/>
                  </a:cubicBezTo>
                  <a:cubicBezTo>
                    <a:pt x="0" y="2673"/>
                    <a:pt x="217" y="3854"/>
                    <a:pt x="990" y="4646"/>
                  </a:cubicBezTo>
                  <a:cubicBezTo>
                    <a:pt x="1516" y="5187"/>
                    <a:pt x="2227" y="5475"/>
                    <a:pt x="2953" y="5475"/>
                  </a:cubicBezTo>
                  <a:cubicBezTo>
                    <a:pt x="3293" y="5475"/>
                    <a:pt x="3637" y="5412"/>
                    <a:pt x="3965" y="5281"/>
                  </a:cubicBezTo>
                  <a:cubicBezTo>
                    <a:pt x="4993" y="4871"/>
                    <a:pt x="5673" y="3881"/>
                    <a:pt x="5688" y="2774"/>
                  </a:cubicBezTo>
                  <a:cubicBezTo>
                    <a:pt x="5708" y="1262"/>
                    <a:pt x="4500" y="21"/>
                    <a:pt x="2988" y="1"/>
                  </a:cubicBezTo>
                  <a:cubicBezTo>
                    <a:pt x="2975" y="1"/>
                    <a:pt x="2963" y="1"/>
                    <a:pt x="2950" y="1"/>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0"/>
            <p:cNvSpPr/>
            <p:nvPr/>
          </p:nvSpPr>
          <p:spPr>
            <a:xfrm>
              <a:off x="6427139" y="2522784"/>
              <a:ext cx="67913" cy="65140"/>
            </a:xfrm>
            <a:custGeom>
              <a:rect b="b" l="l" r="r" t="t"/>
              <a:pathLst>
                <a:path extrusionOk="0" h="3734" w="3893">
                  <a:moveTo>
                    <a:pt x="2013" y="0"/>
                  </a:moveTo>
                  <a:cubicBezTo>
                    <a:pt x="1267" y="0"/>
                    <a:pt x="593" y="444"/>
                    <a:pt x="298" y="1130"/>
                  </a:cubicBezTo>
                  <a:cubicBezTo>
                    <a:pt x="0" y="1822"/>
                    <a:pt x="149" y="2627"/>
                    <a:pt x="676" y="3169"/>
                  </a:cubicBezTo>
                  <a:cubicBezTo>
                    <a:pt x="1034" y="3537"/>
                    <a:pt x="1519" y="3734"/>
                    <a:pt x="2014" y="3734"/>
                  </a:cubicBezTo>
                  <a:cubicBezTo>
                    <a:pt x="2246" y="3734"/>
                    <a:pt x="2480" y="3690"/>
                    <a:pt x="2704" y="3601"/>
                  </a:cubicBezTo>
                  <a:cubicBezTo>
                    <a:pt x="3405" y="3322"/>
                    <a:pt x="3868" y="2646"/>
                    <a:pt x="3879" y="1892"/>
                  </a:cubicBezTo>
                  <a:cubicBezTo>
                    <a:pt x="3893" y="861"/>
                    <a:pt x="3068" y="16"/>
                    <a:pt x="2039" y="0"/>
                  </a:cubicBezTo>
                  <a:cubicBezTo>
                    <a:pt x="2030" y="0"/>
                    <a:pt x="2022" y="0"/>
                    <a:pt x="201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a:off x="6582191" y="2439588"/>
              <a:ext cx="296565" cy="269159"/>
            </a:xfrm>
            <a:custGeom>
              <a:rect b="b" l="l" r="r" t="t"/>
              <a:pathLst>
                <a:path extrusionOk="0" h="15429" w="17000">
                  <a:moveTo>
                    <a:pt x="8499" y="0"/>
                  </a:moveTo>
                  <a:cubicBezTo>
                    <a:pt x="6560" y="0"/>
                    <a:pt x="4619" y="727"/>
                    <a:pt x="3119" y="2187"/>
                  </a:cubicBezTo>
                  <a:cubicBezTo>
                    <a:pt x="66" y="5158"/>
                    <a:pt x="1" y="10042"/>
                    <a:pt x="2972" y="13095"/>
                  </a:cubicBezTo>
                  <a:cubicBezTo>
                    <a:pt x="4484" y="14648"/>
                    <a:pt x="6491" y="15429"/>
                    <a:pt x="8501" y="15429"/>
                  </a:cubicBezTo>
                  <a:cubicBezTo>
                    <a:pt x="10441" y="15429"/>
                    <a:pt x="12382" y="14702"/>
                    <a:pt x="13881" y="13242"/>
                  </a:cubicBezTo>
                  <a:cubicBezTo>
                    <a:pt x="16933" y="10269"/>
                    <a:pt x="16999" y="5386"/>
                    <a:pt x="14027" y="2334"/>
                  </a:cubicBezTo>
                  <a:cubicBezTo>
                    <a:pt x="12515" y="781"/>
                    <a:pt x="10508" y="0"/>
                    <a:pt x="8499"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6615650" y="2469960"/>
              <a:ext cx="229594" cy="208381"/>
            </a:xfrm>
            <a:custGeom>
              <a:rect b="b" l="l" r="r" t="t"/>
              <a:pathLst>
                <a:path extrusionOk="0" h="11945" w="13161">
                  <a:moveTo>
                    <a:pt x="6580" y="1"/>
                  </a:moveTo>
                  <a:cubicBezTo>
                    <a:pt x="5079" y="1"/>
                    <a:pt x="3577" y="564"/>
                    <a:pt x="2416" y="1694"/>
                  </a:cubicBezTo>
                  <a:cubicBezTo>
                    <a:pt x="52" y="3994"/>
                    <a:pt x="0" y="7774"/>
                    <a:pt x="2302" y="10138"/>
                  </a:cubicBezTo>
                  <a:cubicBezTo>
                    <a:pt x="3472" y="11341"/>
                    <a:pt x="5026" y="11945"/>
                    <a:pt x="6582" y="11945"/>
                  </a:cubicBezTo>
                  <a:cubicBezTo>
                    <a:pt x="8083" y="11945"/>
                    <a:pt x="9586" y="11382"/>
                    <a:pt x="10747" y="10252"/>
                  </a:cubicBezTo>
                  <a:cubicBezTo>
                    <a:pt x="13111" y="7952"/>
                    <a:pt x="13161" y="4171"/>
                    <a:pt x="10861" y="1808"/>
                  </a:cubicBezTo>
                  <a:cubicBezTo>
                    <a:pt x="9690" y="605"/>
                    <a:pt x="8136" y="1"/>
                    <a:pt x="65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6651535" y="2502530"/>
              <a:ext cx="157877" cy="143293"/>
            </a:xfrm>
            <a:custGeom>
              <a:rect b="b" l="l" r="r" t="t"/>
              <a:pathLst>
                <a:path extrusionOk="0" h="8214" w="9050">
                  <a:moveTo>
                    <a:pt x="4525" y="0"/>
                  </a:moveTo>
                  <a:cubicBezTo>
                    <a:pt x="3492" y="0"/>
                    <a:pt x="2459" y="387"/>
                    <a:pt x="1661" y="1164"/>
                  </a:cubicBezTo>
                  <a:cubicBezTo>
                    <a:pt x="35" y="2746"/>
                    <a:pt x="0" y="5345"/>
                    <a:pt x="1582" y="6971"/>
                  </a:cubicBezTo>
                  <a:cubicBezTo>
                    <a:pt x="2387" y="7798"/>
                    <a:pt x="3456" y="8213"/>
                    <a:pt x="4526" y="8213"/>
                  </a:cubicBezTo>
                  <a:cubicBezTo>
                    <a:pt x="5558" y="8213"/>
                    <a:pt x="6591" y="7826"/>
                    <a:pt x="7389" y="7049"/>
                  </a:cubicBezTo>
                  <a:cubicBezTo>
                    <a:pt x="9014" y="5467"/>
                    <a:pt x="9050" y="2868"/>
                    <a:pt x="7468" y="1242"/>
                  </a:cubicBezTo>
                  <a:cubicBezTo>
                    <a:pt x="6663" y="415"/>
                    <a:pt x="5594" y="0"/>
                    <a:pt x="4525" y="0"/>
                  </a:cubicBezTo>
                  <a:close/>
                </a:path>
              </a:pathLst>
            </a:custGeom>
            <a:solidFill>
              <a:srgbClr val="F99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6677824" y="2526395"/>
              <a:ext cx="100640" cy="95529"/>
            </a:xfrm>
            <a:custGeom>
              <a:rect b="b" l="l" r="r" t="t"/>
              <a:pathLst>
                <a:path extrusionOk="0" h="5476" w="5769">
                  <a:moveTo>
                    <a:pt x="3018" y="0"/>
                  </a:moveTo>
                  <a:cubicBezTo>
                    <a:pt x="2319" y="0"/>
                    <a:pt x="1630" y="269"/>
                    <a:pt x="1108" y="777"/>
                  </a:cubicBezTo>
                  <a:cubicBezTo>
                    <a:pt x="24" y="1831"/>
                    <a:pt x="1" y="3564"/>
                    <a:pt x="1056" y="4648"/>
                  </a:cubicBezTo>
                  <a:cubicBezTo>
                    <a:pt x="1581" y="5188"/>
                    <a:pt x="2293" y="5476"/>
                    <a:pt x="3018" y="5476"/>
                  </a:cubicBezTo>
                  <a:cubicBezTo>
                    <a:pt x="3358" y="5476"/>
                    <a:pt x="3702" y="5412"/>
                    <a:pt x="4030" y="5281"/>
                  </a:cubicBezTo>
                  <a:cubicBezTo>
                    <a:pt x="5059" y="4871"/>
                    <a:pt x="5739" y="3882"/>
                    <a:pt x="5755" y="2775"/>
                  </a:cubicBezTo>
                  <a:cubicBezTo>
                    <a:pt x="5768" y="1668"/>
                    <a:pt x="5115" y="662"/>
                    <a:pt x="4098" y="223"/>
                  </a:cubicBezTo>
                  <a:cubicBezTo>
                    <a:pt x="3750" y="73"/>
                    <a:pt x="3383" y="0"/>
                    <a:pt x="3018" y="0"/>
                  </a:cubicBezTo>
                  <a:close/>
                </a:path>
              </a:pathLst>
            </a:custGeom>
            <a:solidFill>
              <a:srgbClr val="0B23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6643475" y="2535798"/>
              <a:ext cx="68646" cy="65140"/>
            </a:xfrm>
            <a:custGeom>
              <a:rect b="b" l="l" r="r" t="t"/>
              <a:pathLst>
                <a:path extrusionOk="0" h="3734" w="3935">
                  <a:moveTo>
                    <a:pt x="2058" y="1"/>
                  </a:moveTo>
                  <a:cubicBezTo>
                    <a:pt x="1581" y="1"/>
                    <a:pt x="1112" y="183"/>
                    <a:pt x="757" y="530"/>
                  </a:cubicBezTo>
                  <a:cubicBezTo>
                    <a:pt x="18" y="1248"/>
                    <a:pt x="1" y="2430"/>
                    <a:pt x="720" y="3170"/>
                  </a:cubicBezTo>
                  <a:cubicBezTo>
                    <a:pt x="1078" y="3537"/>
                    <a:pt x="1563" y="3733"/>
                    <a:pt x="2057" y="3733"/>
                  </a:cubicBezTo>
                  <a:cubicBezTo>
                    <a:pt x="2290" y="3733"/>
                    <a:pt x="2524" y="3690"/>
                    <a:pt x="2749" y="3601"/>
                  </a:cubicBezTo>
                  <a:cubicBezTo>
                    <a:pt x="3450" y="3321"/>
                    <a:pt x="3913" y="2647"/>
                    <a:pt x="3924" y="1893"/>
                  </a:cubicBezTo>
                  <a:cubicBezTo>
                    <a:pt x="3934" y="1138"/>
                    <a:pt x="3490" y="451"/>
                    <a:pt x="2796" y="153"/>
                  </a:cubicBezTo>
                  <a:cubicBezTo>
                    <a:pt x="2558" y="50"/>
                    <a:pt x="2307" y="1"/>
                    <a:pt x="20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6557715" y="2096409"/>
              <a:ext cx="185859" cy="117510"/>
            </a:xfrm>
            <a:custGeom>
              <a:rect b="b" l="l" r="r" t="t"/>
              <a:pathLst>
                <a:path extrusionOk="0" h="6736" w="10654">
                  <a:moveTo>
                    <a:pt x="6349" y="0"/>
                  </a:moveTo>
                  <a:cubicBezTo>
                    <a:pt x="3382" y="0"/>
                    <a:pt x="1" y="2225"/>
                    <a:pt x="1249" y="5018"/>
                  </a:cubicBezTo>
                  <a:cubicBezTo>
                    <a:pt x="1816" y="6287"/>
                    <a:pt x="3394" y="6735"/>
                    <a:pt x="4891" y="6735"/>
                  </a:cubicBezTo>
                  <a:cubicBezTo>
                    <a:pt x="5816" y="6735"/>
                    <a:pt x="6711" y="6564"/>
                    <a:pt x="7316" y="6309"/>
                  </a:cubicBezTo>
                  <a:cubicBezTo>
                    <a:pt x="8840" y="5665"/>
                    <a:pt x="10654" y="4193"/>
                    <a:pt x="10035" y="2310"/>
                  </a:cubicBezTo>
                  <a:cubicBezTo>
                    <a:pt x="9497" y="677"/>
                    <a:pt x="7986" y="0"/>
                    <a:pt x="6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6222421" y="2847105"/>
              <a:ext cx="349284" cy="251173"/>
            </a:xfrm>
            <a:custGeom>
              <a:rect b="b" l="l" r="r" t="t"/>
              <a:pathLst>
                <a:path extrusionOk="0" h="14398" w="20022">
                  <a:moveTo>
                    <a:pt x="10940" y="1"/>
                  </a:moveTo>
                  <a:cubicBezTo>
                    <a:pt x="7947" y="1"/>
                    <a:pt x="4458" y="1752"/>
                    <a:pt x="2979" y="3791"/>
                  </a:cubicBezTo>
                  <a:cubicBezTo>
                    <a:pt x="0" y="7898"/>
                    <a:pt x="1646" y="11697"/>
                    <a:pt x="4895" y="13424"/>
                  </a:cubicBezTo>
                  <a:cubicBezTo>
                    <a:pt x="6064" y="14045"/>
                    <a:pt x="7443" y="14397"/>
                    <a:pt x="8887" y="14397"/>
                  </a:cubicBezTo>
                  <a:cubicBezTo>
                    <a:pt x="9938" y="14397"/>
                    <a:pt x="11024" y="14211"/>
                    <a:pt x="12091" y="13806"/>
                  </a:cubicBezTo>
                  <a:cubicBezTo>
                    <a:pt x="18072" y="11538"/>
                    <a:pt x="20021" y="3516"/>
                    <a:pt x="13354" y="477"/>
                  </a:cubicBezTo>
                  <a:cubicBezTo>
                    <a:pt x="12631" y="148"/>
                    <a:pt x="11806" y="1"/>
                    <a:pt x="10940" y="1"/>
                  </a:cubicBezTo>
                  <a:close/>
                </a:path>
              </a:pathLst>
            </a:custGeom>
            <a:solidFill>
              <a:srgbClr val="FC8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p:nvPr/>
          </p:nvSpPr>
          <p:spPr>
            <a:xfrm>
              <a:off x="6478985" y="2076853"/>
              <a:ext cx="105106" cy="66500"/>
            </a:xfrm>
            <a:custGeom>
              <a:rect b="b" l="l" r="r" t="t"/>
              <a:pathLst>
                <a:path extrusionOk="0" h="3812" w="6025">
                  <a:moveTo>
                    <a:pt x="3591" y="1"/>
                  </a:moveTo>
                  <a:cubicBezTo>
                    <a:pt x="1913" y="1"/>
                    <a:pt x="0" y="1260"/>
                    <a:pt x="707" y="2839"/>
                  </a:cubicBezTo>
                  <a:cubicBezTo>
                    <a:pt x="1028" y="3557"/>
                    <a:pt x="1921" y="3811"/>
                    <a:pt x="2768" y="3811"/>
                  </a:cubicBezTo>
                  <a:cubicBezTo>
                    <a:pt x="3290" y="3811"/>
                    <a:pt x="3795" y="3714"/>
                    <a:pt x="4136" y="3571"/>
                  </a:cubicBezTo>
                  <a:cubicBezTo>
                    <a:pt x="4998" y="3206"/>
                    <a:pt x="6025" y="2373"/>
                    <a:pt x="5674" y="1307"/>
                  </a:cubicBezTo>
                  <a:cubicBezTo>
                    <a:pt x="5370" y="384"/>
                    <a:pt x="4516" y="1"/>
                    <a:pt x="35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0"/>
            <p:cNvSpPr/>
            <p:nvPr/>
          </p:nvSpPr>
          <p:spPr>
            <a:xfrm>
              <a:off x="6359434" y="2758711"/>
              <a:ext cx="464177" cy="219807"/>
            </a:xfrm>
            <a:custGeom>
              <a:rect b="b" l="l" r="r" t="t"/>
              <a:pathLst>
                <a:path extrusionOk="0" h="12600" w="26608">
                  <a:moveTo>
                    <a:pt x="4755" y="0"/>
                  </a:moveTo>
                  <a:cubicBezTo>
                    <a:pt x="3357" y="0"/>
                    <a:pt x="2135" y="486"/>
                    <a:pt x="1419" y="1946"/>
                  </a:cubicBezTo>
                  <a:cubicBezTo>
                    <a:pt x="1" y="4843"/>
                    <a:pt x="2734" y="8342"/>
                    <a:pt x="5008" y="9886"/>
                  </a:cubicBezTo>
                  <a:cubicBezTo>
                    <a:pt x="7462" y="11553"/>
                    <a:pt x="11176" y="12599"/>
                    <a:pt x="14793" y="12599"/>
                  </a:cubicBezTo>
                  <a:cubicBezTo>
                    <a:pt x="18394" y="12599"/>
                    <a:pt x="21899" y="11563"/>
                    <a:pt x="23972" y="9069"/>
                  </a:cubicBezTo>
                  <a:cubicBezTo>
                    <a:pt x="25518" y="7209"/>
                    <a:pt x="26608" y="2981"/>
                    <a:pt x="24279" y="1219"/>
                  </a:cubicBezTo>
                  <a:cubicBezTo>
                    <a:pt x="23533" y="654"/>
                    <a:pt x="22628" y="448"/>
                    <a:pt x="21634" y="448"/>
                  </a:cubicBezTo>
                  <a:cubicBezTo>
                    <a:pt x="18956" y="448"/>
                    <a:pt x="15624" y="1940"/>
                    <a:pt x="12958" y="1940"/>
                  </a:cubicBezTo>
                  <a:cubicBezTo>
                    <a:pt x="12489" y="1940"/>
                    <a:pt x="12040" y="1894"/>
                    <a:pt x="11619" y="1785"/>
                  </a:cubicBezTo>
                  <a:cubicBezTo>
                    <a:pt x="10244" y="1430"/>
                    <a:pt x="8249" y="546"/>
                    <a:pt x="6344" y="171"/>
                  </a:cubicBezTo>
                  <a:cubicBezTo>
                    <a:pt x="5801" y="65"/>
                    <a:pt x="5266" y="0"/>
                    <a:pt x="4755" y="0"/>
                  </a:cubicBezTo>
                  <a:close/>
                </a:path>
              </a:pathLst>
            </a:custGeom>
            <a:solidFill>
              <a:srgbClr val="D85D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p:nvPr/>
          </p:nvSpPr>
          <p:spPr>
            <a:xfrm>
              <a:off x="6408036" y="2838766"/>
              <a:ext cx="394815" cy="139752"/>
            </a:xfrm>
            <a:custGeom>
              <a:rect b="b" l="l" r="r" t="t"/>
              <a:pathLst>
                <a:path extrusionOk="0" h="8011" w="22632">
                  <a:moveTo>
                    <a:pt x="12751" y="0"/>
                  </a:moveTo>
                  <a:cubicBezTo>
                    <a:pt x="8165" y="0"/>
                    <a:pt x="3026" y="814"/>
                    <a:pt x="1" y="3238"/>
                  </a:cubicBezTo>
                  <a:cubicBezTo>
                    <a:pt x="682" y="4075"/>
                    <a:pt x="1476" y="4791"/>
                    <a:pt x="2222" y="5298"/>
                  </a:cubicBezTo>
                  <a:cubicBezTo>
                    <a:pt x="4676" y="6964"/>
                    <a:pt x="8390" y="8011"/>
                    <a:pt x="12007" y="8011"/>
                  </a:cubicBezTo>
                  <a:cubicBezTo>
                    <a:pt x="15608" y="8011"/>
                    <a:pt x="19113" y="6974"/>
                    <a:pt x="21186" y="4480"/>
                  </a:cubicBezTo>
                  <a:cubicBezTo>
                    <a:pt x="21807" y="3735"/>
                    <a:pt x="22349" y="2607"/>
                    <a:pt x="22631" y="1410"/>
                  </a:cubicBezTo>
                  <a:cubicBezTo>
                    <a:pt x="21736" y="938"/>
                    <a:pt x="20866" y="966"/>
                    <a:pt x="20145" y="782"/>
                  </a:cubicBezTo>
                  <a:cubicBezTo>
                    <a:pt x="18361" y="329"/>
                    <a:pt x="15668" y="0"/>
                    <a:pt x="12751" y="0"/>
                  </a:cubicBezTo>
                  <a:close/>
                </a:path>
              </a:pathLst>
            </a:custGeom>
            <a:solidFill>
              <a:srgbClr val="FC8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6377856" y="2728635"/>
              <a:ext cx="96122" cy="102611"/>
            </a:xfrm>
            <a:custGeom>
              <a:rect b="b" l="l" r="r" t="t"/>
              <a:pathLst>
                <a:path extrusionOk="0" h="5882" w="5510">
                  <a:moveTo>
                    <a:pt x="794" y="1"/>
                  </a:moveTo>
                  <a:lnTo>
                    <a:pt x="794" y="1"/>
                  </a:lnTo>
                  <a:cubicBezTo>
                    <a:pt x="779" y="1162"/>
                    <a:pt x="0" y="5132"/>
                    <a:pt x="1963" y="5745"/>
                  </a:cubicBezTo>
                  <a:cubicBezTo>
                    <a:pt x="2262" y="5839"/>
                    <a:pt x="2531" y="5882"/>
                    <a:pt x="2774" y="5882"/>
                  </a:cubicBezTo>
                  <a:cubicBezTo>
                    <a:pt x="4981" y="5882"/>
                    <a:pt x="5031" y="2347"/>
                    <a:pt x="5509" y="1060"/>
                  </a:cubicBezTo>
                  <a:lnTo>
                    <a:pt x="7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6680214" y="2740219"/>
              <a:ext cx="2163" cy="4483"/>
            </a:xfrm>
            <a:custGeom>
              <a:rect b="b" l="l" r="r" t="t"/>
              <a:pathLst>
                <a:path extrusionOk="0" h="257" w="124">
                  <a:moveTo>
                    <a:pt x="1" y="0"/>
                  </a:moveTo>
                  <a:cubicBezTo>
                    <a:pt x="46" y="87"/>
                    <a:pt x="83" y="170"/>
                    <a:pt x="124" y="257"/>
                  </a:cubicBezTo>
                  <a:cubicBezTo>
                    <a:pt x="96" y="166"/>
                    <a:pt x="54" y="79"/>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6615197" y="2744685"/>
              <a:ext cx="91935" cy="81520"/>
            </a:xfrm>
            <a:custGeom>
              <a:rect b="b" l="l" r="r" t="t"/>
              <a:pathLst>
                <a:path extrusionOk="0" h="4673" w="5270">
                  <a:moveTo>
                    <a:pt x="3851" y="1"/>
                  </a:moveTo>
                  <a:cubicBezTo>
                    <a:pt x="3917" y="228"/>
                    <a:pt x="3851" y="403"/>
                    <a:pt x="3872" y="676"/>
                  </a:cubicBezTo>
                  <a:lnTo>
                    <a:pt x="1" y="1139"/>
                  </a:lnTo>
                  <a:cubicBezTo>
                    <a:pt x="36" y="3577"/>
                    <a:pt x="1303" y="4673"/>
                    <a:pt x="2476" y="4673"/>
                  </a:cubicBezTo>
                  <a:cubicBezTo>
                    <a:pt x="3945" y="4673"/>
                    <a:pt x="5269" y="2955"/>
                    <a:pt x="38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6505799" y="2734671"/>
              <a:ext cx="93156" cy="102036"/>
            </a:xfrm>
            <a:custGeom>
              <a:rect b="b" l="l" r="r" t="t"/>
              <a:pathLst>
                <a:path extrusionOk="0" h="5849" w="5340">
                  <a:moveTo>
                    <a:pt x="674" y="1"/>
                  </a:moveTo>
                  <a:cubicBezTo>
                    <a:pt x="0" y="1513"/>
                    <a:pt x="50" y="5017"/>
                    <a:pt x="2091" y="5688"/>
                  </a:cubicBezTo>
                  <a:cubicBezTo>
                    <a:pt x="2425" y="5798"/>
                    <a:pt x="2724" y="5848"/>
                    <a:pt x="2991" y="5848"/>
                  </a:cubicBezTo>
                  <a:cubicBezTo>
                    <a:pt x="5339" y="5848"/>
                    <a:pt x="5256" y="1951"/>
                    <a:pt x="5110" y="93"/>
                  </a:cubicBezTo>
                  <a:cubicBezTo>
                    <a:pt x="5018" y="45"/>
                    <a:pt x="4953" y="25"/>
                    <a:pt x="4906" y="25"/>
                  </a:cubicBezTo>
                  <a:cubicBezTo>
                    <a:pt x="4737" y="25"/>
                    <a:pt x="4791" y="269"/>
                    <a:pt x="4652" y="304"/>
                  </a:cubicBezTo>
                  <a:lnTo>
                    <a:pt x="6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6707970" y="2713511"/>
              <a:ext cx="93139" cy="102036"/>
            </a:xfrm>
            <a:custGeom>
              <a:rect b="b" l="l" r="r" t="t"/>
              <a:pathLst>
                <a:path extrusionOk="0" h="5849" w="5339">
                  <a:moveTo>
                    <a:pt x="673" y="1"/>
                  </a:moveTo>
                  <a:cubicBezTo>
                    <a:pt x="1" y="1514"/>
                    <a:pt x="51" y="5018"/>
                    <a:pt x="2089" y="5688"/>
                  </a:cubicBezTo>
                  <a:cubicBezTo>
                    <a:pt x="2424" y="5798"/>
                    <a:pt x="2723" y="5848"/>
                    <a:pt x="2990" y="5848"/>
                  </a:cubicBezTo>
                  <a:cubicBezTo>
                    <a:pt x="5338" y="5848"/>
                    <a:pt x="5255" y="1951"/>
                    <a:pt x="5109" y="93"/>
                  </a:cubicBezTo>
                  <a:cubicBezTo>
                    <a:pt x="5017" y="45"/>
                    <a:pt x="4952" y="25"/>
                    <a:pt x="4904" y="25"/>
                  </a:cubicBezTo>
                  <a:cubicBezTo>
                    <a:pt x="4736" y="25"/>
                    <a:pt x="4791" y="269"/>
                    <a:pt x="4652" y="304"/>
                  </a:cubicBezTo>
                  <a:lnTo>
                    <a:pt x="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6374280" y="3146706"/>
              <a:ext cx="220627" cy="1083509"/>
            </a:xfrm>
            <a:custGeom>
              <a:rect b="b" l="l" r="r" t="t"/>
              <a:pathLst>
                <a:path extrusionOk="0" h="62110" w="12647">
                  <a:moveTo>
                    <a:pt x="11831" y="1"/>
                  </a:moveTo>
                  <a:cubicBezTo>
                    <a:pt x="2531" y="1"/>
                    <a:pt x="8562" y="37393"/>
                    <a:pt x="6984" y="49161"/>
                  </a:cubicBezTo>
                  <a:cubicBezTo>
                    <a:pt x="5600" y="59470"/>
                    <a:pt x="106" y="60890"/>
                    <a:pt x="106" y="60890"/>
                  </a:cubicBezTo>
                  <a:cubicBezTo>
                    <a:pt x="106" y="60890"/>
                    <a:pt x="62" y="61040"/>
                    <a:pt x="0" y="61298"/>
                  </a:cubicBezTo>
                  <a:cubicBezTo>
                    <a:pt x="380" y="61802"/>
                    <a:pt x="893" y="62109"/>
                    <a:pt x="1523" y="62109"/>
                  </a:cubicBezTo>
                  <a:cubicBezTo>
                    <a:pt x="2168" y="62109"/>
                    <a:pt x="2936" y="61787"/>
                    <a:pt x="3812" y="61022"/>
                  </a:cubicBezTo>
                  <a:cubicBezTo>
                    <a:pt x="5895" y="59203"/>
                    <a:pt x="7024" y="55906"/>
                    <a:pt x="7879" y="53363"/>
                  </a:cubicBezTo>
                  <a:cubicBezTo>
                    <a:pt x="9589" y="48274"/>
                    <a:pt x="10006" y="7947"/>
                    <a:pt x="10184" y="5765"/>
                  </a:cubicBezTo>
                  <a:cubicBezTo>
                    <a:pt x="10412" y="2956"/>
                    <a:pt x="11394" y="550"/>
                    <a:pt x="12384" y="550"/>
                  </a:cubicBezTo>
                  <a:cubicBezTo>
                    <a:pt x="12471" y="550"/>
                    <a:pt x="12559" y="569"/>
                    <a:pt x="12646" y="608"/>
                  </a:cubicBezTo>
                  <a:cubicBezTo>
                    <a:pt x="12631" y="267"/>
                    <a:pt x="12622" y="84"/>
                    <a:pt x="12622" y="84"/>
                  </a:cubicBezTo>
                  <a:cubicBezTo>
                    <a:pt x="12347" y="28"/>
                    <a:pt x="12083" y="1"/>
                    <a:pt x="11831"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5841490" y="3191226"/>
              <a:ext cx="541981" cy="1039670"/>
            </a:xfrm>
            <a:custGeom>
              <a:rect b="b" l="l" r="r" t="t"/>
              <a:pathLst>
                <a:path extrusionOk="0" h="59597" w="31068">
                  <a:moveTo>
                    <a:pt x="28288" y="1"/>
                  </a:moveTo>
                  <a:cubicBezTo>
                    <a:pt x="28237" y="1"/>
                    <a:pt x="28187" y="3"/>
                    <a:pt x="28138" y="8"/>
                  </a:cubicBezTo>
                  <a:cubicBezTo>
                    <a:pt x="22569" y="569"/>
                    <a:pt x="22996" y="15094"/>
                    <a:pt x="22847" y="18552"/>
                  </a:cubicBezTo>
                  <a:cubicBezTo>
                    <a:pt x="22465" y="27500"/>
                    <a:pt x="23978" y="37464"/>
                    <a:pt x="22204" y="46254"/>
                  </a:cubicBezTo>
                  <a:cubicBezTo>
                    <a:pt x="21194" y="51256"/>
                    <a:pt x="17645" y="55201"/>
                    <a:pt x="12743" y="56586"/>
                  </a:cubicBezTo>
                  <a:cubicBezTo>
                    <a:pt x="11690" y="56883"/>
                    <a:pt x="10625" y="57036"/>
                    <a:pt x="9593" y="57036"/>
                  </a:cubicBezTo>
                  <a:cubicBezTo>
                    <a:pt x="5856" y="57036"/>
                    <a:pt x="2557" y="55036"/>
                    <a:pt x="1905" y="50676"/>
                  </a:cubicBezTo>
                  <a:lnTo>
                    <a:pt x="1905" y="50676"/>
                  </a:lnTo>
                  <a:cubicBezTo>
                    <a:pt x="0" y="56536"/>
                    <a:pt x="4585" y="59597"/>
                    <a:pt x="9610" y="59597"/>
                  </a:cubicBezTo>
                  <a:cubicBezTo>
                    <a:pt x="11290" y="59597"/>
                    <a:pt x="13020" y="59255"/>
                    <a:pt x="14572" y="58561"/>
                  </a:cubicBezTo>
                  <a:cubicBezTo>
                    <a:pt x="25616" y="53626"/>
                    <a:pt x="26286" y="40849"/>
                    <a:pt x="26951" y="30423"/>
                  </a:cubicBezTo>
                  <a:cubicBezTo>
                    <a:pt x="27471" y="22235"/>
                    <a:pt x="27271" y="13971"/>
                    <a:pt x="28105" y="5808"/>
                  </a:cubicBezTo>
                  <a:cubicBezTo>
                    <a:pt x="28127" y="5569"/>
                    <a:pt x="28471" y="1285"/>
                    <a:pt x="29474" y="1285"/>
                  </a:cubicBezTo>
                  <a:cubicBezTo>
                    <a:pt x="29544" y="1285"/>
                    <a:pt x="29618" y="1307"/>
                    <a:pt x="29696" y="1352"/>
                  </a:cubicBezTo>
                  <a:cubicBezTo>
                    <a:pt x="30265" y="1686"/>
                    <a:pt x="30679" y="3898"/>
                    <a:pt x="30963" y="7250"/>
                  </a:cubicBezTo>
                  <a:cubicBezTo>
                    <a:pt x="31068" y="5011"/>
                    <a:pt x="30886" y="857"/>
                    <a:pt x="29144" y="188"/>
                  </a:cubicBezTo>
                  <a:cubicBezTo>
                    <a:pt x="28839" y="69"/>
                    <a:pt x="28553" y="1"/>
                    <a:pt x="28288" y="1"/>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6631298" y="3370160"/>
              <a:ext cx="248452" cy="871605"/>
            </a:xfrm>
            <a:custGeom>
              <a:rect b="b" l="l" r="r" t="t"/>
              <a:pathLst>
                <a:path extrusionOk="0" h="49963" w="14242">
                  <a:moveTo>
                    <a:pt x="1" y="0"/>
                  </a:moveTo>
                  <a:lnTo>
                    <a:pt x="1" y="0"/>
                  </a:lnTo>
                  <a:cubicBezTo>
                    <a:pt x="439" y="11201"/>
                    <a:pt x="1614" y="39147"/>
                    <a:pt x="3350" y="43985"/>
                  </a:cubicBezTo>
                  <a:cubicBezTo>
                    <a:pt x="4315" y="46677"/>
                    <a:pt x="5824" y="48781"/>
                    <a:pt x="8649" y="49705"/>
                  </a:cubicBezTo>
                  <a:cubicBezTo>
                    <a:pt x="9103" y="49853"/>
                    <a:pt x="9818" y="49962"/>
                    <a:pt x="10575" y="49962"/>
                  </a:cubicBezTo>
                  <a:cubicBezTo>
                    <a:pt x="12302" y="49962"/>
                    <a:pt x="14242" y="49395"/>
                    <a:pt x="13759" y="47428"/>
                  </a:cubicBezTo>
                  <a:lnTo>
                    <a:pt x="13759" y="47428"/>
                  </a:lnTo>
                  <a:cubicBezTo>
                    <a:pt x="13046" y="47630"/>
                    <a:pt x="12396" y="47725"/>
                    <a:pt x="11804" y="47725"/>
                  </a:cubicBezTo>
                  <a:cubicBezTo>
                    <a:pt x="5542" y="47725"/>
                    <a:pt x="5644" y="37195"/>
                    <a:pt x="5197" y="31922"/>
                  </a:cubicBezTo>
                  <a:cubicBezTo>
                    <a:pt x="4682" y="25852"/>
                    <a:pt x="2952" y="3284"/>
                    <a:pt x="1"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6868360" y="3282603"/>
              <a:ext cx="393856" cy="922352"/>
            </a:xfrm>
            <a:custGeom>
              <a:rect b="b" l="l" r="r" t="t"/>
              <a:pathLst>
                <a:path extrusionOk="0" h="52872" w="22577">
                  <a:moveTo>
                    <a:pt x="0" y="0"/>
                  </a:moveTo>
                  <a:lnTo>
                    <a:pt x="0" y="0"/>
                  </a:lnTo>
                  <a:cubicBezTo>
                    <a:pt x="1798" y="12999"/>
                    <a:pt x="2293" y="39837"/>
                    <a:pt x="8493" y="49144"/>
                  </a:cubicBezTo>
                  <a:cubicBezTo>
                    <a:pt x="9955" y="51338"/>
                    <a:pt x="11767" y="52872"/>
                    <a:pt x="14493" y="52872"/>
                  </a:cubicBezTo>
                  <a:cubicBezTo>
                    <a:pt x="14534" y="52872"/>
                    <a:pt x="14575" y="52871"/>
                    <a:pt x="14617" y="52871"/>
                  </a:cubicBezTo>
                  <a:cubicBezTo>
                    <a:pt x="16548" y="52837"/>
                    <a:pt x="18160" y="52043"/>
                    <a:pt x="19414" y="50581"/>
                  </a:cubicBezTo>
                  <a:cubicBezTo>
                    <a:pt x="20270" y="49581"/>
                    <a:pt x="22576" y="46229"/>
                    <a:pt x="22258" y="44267"/>
                  </a:cubicBezTo>
                  <a:lnTo>
                    <a:pt x="22258" y="44267"/>
                  </a:lnTo>
                  <a:cubicBezTo>
                    <a:pt x="20580" y="46929"/>
                    <a:pt x="17629" y="48810"/>
                    <a:pt x="14721" y="48810"/>
                  </a:cubicBezTo>
                  <a:cubicBezTo>
                    <a:pt x="13066" y="48810"/>
                    <a:pt x="11425" y="48202"/>
                    <a:pt x="10040" y="46781"/>
                  </a:cubicBezTo>
                  <a:cubicBezTo>
                    <a:pt x="5208" y="41831"/>
                    <a:pt x="5135" y="33354"/>
                    <a:pt x="4546" y="26906"/>
                  </a:cubicBezTo>
                  <a:cubicBezTo>
                    <a:pt x="3825" y="19032"/>
                    <a:pt x="4193" y="11190"/>
                    <a:pt x="1769" y="3544"/>
                  </a:cubicBezTo>
                  <a:cubicBezTo>
                    <a:pt x="1406" y="2399"/>
                    <a:pt x="688" y="1177"/>
                    <a:pt x="0" y="0"/>
                  </a:cubicBezTo>
                  <a:close/>
                </a:path>
              </a:pathLst>
            </a:custGeom>
            <a:solidFill>
              <a:srgbClr val="FFD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7023254" y="4081534"/>
              <a:ext cx="174712" cy="101303"/>
            </a:xfrm>
            <a:custGeom>
              <a:rect b="b" l="l" r="r" t="t"/>
              <a:pathLst>
                <a:path extrusionOk="0" h="5807" w="10015">
                  <a:moveTo>
                    <a:pt x="3693" y="1"/>
                  </a:moveTo>
                  <a:cubicBezTo>
                    <a:pt x="719" y="1"/>
                    <a:pt x="1" y="3565"/>
                    <a:pt x="3820" y="5355"/>
                  </a:cubicBezTo>
                  <a:cubicBezTo>
                    <a:pt x="4491" y="5669"/>
                    <a:pt x="5144" y="5807"/>
                    <a:pt x="5740" y="5807"/>
                  </a:cubicBezTo>
                  <a:cubicBezTo>
                    <a:pt x="8469" y="5807"/>
                    <a:pt x="10015" y="2928"/>
                    <a:pt x="6646" y="940"/>
                  </a:cubicBezTo>
                  <a:cubicBezTo>
                    <a:pt x="5520" y="276"/>
                    <a:pt x="4520" y="1"/>
                    <a:pt x="36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6365906" y="4057565"/>
              <a:ext cx="77020" cy="106676"/>
            </a:xfrm>
            <a:custGeom>
              <a:rect b="b" l="l" r="r" t="t"/>
              <a:pathLst>
                <a:path extrusionOk="0" h="6115" w="4415">
                  <a:moveTo>
                    <a:pt x="2839" y="0"/>
                  </a:moveTo>
                  <a:cubicBezTo>
                    <a:pt x="2218" y="0"/>
                    <a:pt x="1482" y="630"/>
                    <a:pt x="939" y="2132"/>
                  </a:cubicBezTo>
                  <a:cubicBezTo>
                    <a:pt x="1" y="4723"/>
                    <a:pt x="623" y="6115"/>
                    <a:pt x="1572" y="6115"/>
                  </a:cubicBezTo>
                  <a:cubicBezTo>
                    <a:pt x="2336" y="6115"/>
                    <a:pt x="3313" y="5212"/>
                    <a:pt x="3858" y="3306"/>
                  </a:cubicBezTo>
                  <a:cubicBezTo>
                    <a:pt x="4414" y="1358"/>
                    <a:pt x="3751" y="0"/>
                    <a:pt x="28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6782286" y="2659937"/>
              <a:ext cx="209933" cy="539312"/>
            </a:xfrm>
            <a:custGeom>
              <a:rect b="b" l="l" r="r" t="t"/>
              <a:pathLst>
                <a:path extrusionOk="0" h="30915" w="12034">
                  <a:moveTo>
                    <a:pt x="10960" y="1"/>
                  </a:moveTo>
                  <a:cubicBezTo>
                    <a:pt x="9868" y="769"/>
                    <a:pt x="9030" y="1379"/>
                    <a:pt x="8759" y="1643"/>
                  </a:cubicBezTo>
                  <a:cubicBezTo>
                    <a:pt x="5781" y="4534"/>
                    <a:pt x="3234" y="8018"/>
                    <a:pt x="1994" y="12020"/>
                  </a:cubicBezTo>
                  <a:cubicBezTo>
                    <a:pt x="0" y="18438"/>
                    <a:pt x="2367" y="24350"/>
                    <a:pt x="7641" y="28302"/>
                  </a:cubicBezTo>
                  <a:cubicBezTo>
                    <a:pt x="9000" y="29319"/>
                    <a:pt x="10491" y="30170"/>
                    <a:pt x="12033" y="30914"/>
                  </a:cubicBezTo>
                  <a:cubicBezTo>
                    <a:pt x="12029" y="29554"/>
                    <a:pt x="12026" y="28183"/>
                    <a:pt x="12022" y="26800"/>
                  </a:cubicBezTo>
                  <a:cubicBezTo>
                    <a:pt x="12000" y="18188"/>
                    <a:pt x="12009" y="8958"/>
                    <a:pt x="10960" y="1"/>
                  </a:cubicBezTo>
                  <a:close/>
                </a:path>
              </a:pathLst>
            </a:custGeom>
            <a:solidFill>
              <a:srgbClr val="FC8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lling Workshop">
  <a:themeElements>
    <a:clrScheme name="Simple Light">
      <a:dk1>
        <a:srgbClr val="000000"/>
      </a:dk1>
      <a:lt1>
        <a:srgbClr val="FFFFFF"/>
      </a:lt1>
      <a:dk2>
        <a:srgbClr val="434343"/>
      </a:dk2>
      <a:lt2>
        <a:srgbClr val="EEEEEE"/>
      </a:lt2>
      <a:accent1>
        <a:srgbClr val="FFD230"/>
      </a:accent1>
      <a:accent2>
        <a:srgbClr val="39BAB0"/>
      </a:accent2>
      <a:accent3>
        <a:srgbClr val="FA4F2F"/>
      </a:accent3>
      <a:accent4>
        <a:srgbClr val="AEE63F"/>
      </a:accent4>
      <a:accent5>
        <a:srgbClr val="F95771"/>
      </a:accent5>
      <a:accent6>
        <a:srgbClr val="F68CB7"/>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