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rchivo" panose="020B0503020202020B04" pitchFamily="34" charset="77"/>
      <p:regular r:id="rId14"/>
      <p:bold r:id="rId15"/>
      <p:italic r:id="rId16"/>
      <p:boldItalic r:id="rId17"/>
    </p:embeddedFont>
    <p:embeddedFont>
      <p:font typeface="Chelsea Market" panose="02000000000000000000" pitchFamily="2" charset="0"/>
      <p:regular r:id="rId18"/>
    </p:embeddedFont>
    <p:embeddedFont>
      <p:font typeface="Fira Sans Extra Condensed Medium" panose="020B0503050000020004" pitchFamily="34" charset="0"/>
      <p:regular r:id="rId19"/>
      <p:bold r:id="rId20"/>
      <p:italic r:id="rId21"/>
      <p:boldItalic r:id="rId22"/>
    </p:embeddedFont>
    <p:embeddedFont>
      <p:font typeface="Paytone One" pitchFamily="2" charset="77"/>
      <p:regular r:id="rId23"/>
    </p:embeddedFont>
    <p:embeddedFont>
      <p:font typeface="Raleway Thin" panose="020B0203030101060003" pitchFamily="34" charset="77"/>
      <p:regular r:id="rId24"/>
      <p: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64589E-3EA6-4234-8FC0-FEEAF7AE08D6}">
  <a:tblStyle styleId="{AF64589E-3EA6-4234-8FC0-FEEAF7AE08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9"/>
  </p:normalViewPr>
  <p:slideViewPr>
    <p:cSldViewPr snapToGrid="0" snapToObjects="1">
      <p:cViewPr varScale="1">
        <p:scale>
          <a:sx n="117" d="100"/>
          <a:sy n="117" d="100"/>
        </p:scale>
        <p:origin x="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d682c816b_0_1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d682c816b_0_1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40c982cef_2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320de4b7d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164258b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164258b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164258b9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164258b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320de4b7d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20de4b7d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164258b9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9164258b9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fe1226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fe122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3da1a438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320de4b7d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9"/>
          <a:stretch/>
        </p:blipFill>
        <p:spPr>
          <a:xfrm>
            <a:off x="0" y="508"/>
            <a:ext cx="9144002" cy="5142487"/>
          </a:xfrm>
          <a:prstGeom prst="rect">
            <a:avLst/>
          </a:prstGeom>
          <a:noFill/>
          <a:ln>
            <a:noFill/>
          </a:ln>
        </p:spPr>
      </p:pic>
      <p:sp>
        <p:nvSpPr>
          <p:cNvPr id="10" name="Google Shape;10;p2"/>
          <p:cNvSpPr txBox="1">
            <a:spLocks noGrp="1"/>
          </p:cNvSpPr>
          <p:nvPr>
            <p:ph type="ctrTitle"/>
          </p:nvPr>
        </p:nvSpPr>
        <p:spPr>
          <a:xfrm rot="888">
            <a:off x="891525" y="2083797"/>
            <a:ext cx="6968700" cy="1758900"/>
          </a:xfrm>
          <a:prstGeom prst="rect">
            <a:avLst/>
          </a:prstGeom>
        </p:spPr>
        <p:txBody>
          <a:bodyPr spcFirstLastPara="1" wrap="square" lIns="91425" tIns="91425" rIns="91425" bIns="91425" anchor="b" anchorCtr="0">
            <a:noAutofit/>
          </a:bodyPr>
          <a:lstStyle>
            <a:lvl1pPr lvl="0">
              <a:spcBef>
                <a:spcPts val="0"/>
              </a:spcBef>
              <a:spcAft>
                <a:spcPts val="0"/>
              </a:spcAft>
              <a:buSzPts val="9600"/>
              <a:buFont typeface="Paytone One"/>
              <a:buNone/>
              <a:defRPr sz="7200">
                <a:latin typeface="Paytone One"/>
                <a:ea typeface="Paytone One"/>
                <a:cs typeface="Paytone One"/>
                <a:sym typeface="Paytone One"/>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11" name="Google Shape;11;p2"/>
          <p:cNvSpPr txBox="1">
            <a:spLocks noGrp="1"/>
          </p:cNvSpPr>
          <p:nvPr>
            <p:ph type="subTitle" idx="1"/>
          </p:nvPr>
        </p:nvSpPr>
        <p:spPr>
          <a:xfrm rot="1365">
            <a:off x="891525" y="3737262"/>
            <a:ext cx="2267100" cy="63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Archivo"/>
              <a:buNone/>
              <a:defRPr>
                <a:latin typeface="Archivo"/>
                <a:ea typeface="Archivo"/>
                <a:cs typeface="Archivo"/>
                <a:sym typeface="Archivo"/>
              </a:defRPr>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CUSTOM_12">
    <p:spTree>
      <p:nvGrpSpPr>
        <p:cNvPr id="1" name="Shape 47"/>
        <p:cNvGrpSpPr/>
        <p:nvPr/>
      </p:nvGrpSpPr>
      <p:grpSpPr>
        <a:xfrm>
          <a:off x="0" y="0"/>
          <a:ext cx="0" cy="0"/>
          <a:chOff x="0" y="0"/>
          <a:chExt cx="0" cy="0"/>
        </a:xfrm>
      </p:grpSpPr>
      <p:pic>
        <p:nvPicPr>
          <p:cNvPr id="48" name="Google Shape;48;p11"/>
          <p:cNvPicPr preferRelativeResize="0"/>
          <p:nvPr/>
        </p:nvPicPr>
        <p:blipFill>
          <a:blip r:embed="rId2">
            <a:alphaModFix/>
          </a:blip>
          <a:stretch>
            <a:fillRect/>
          </a:stretch>
        </p:blipFill>
        <p:spPr>
          <a:xfrm>
            <a:off x="0" y="0"/>
            <a:ext cx="9144002" cy="5141870"/>
          </a:xfrm>
          <a:prstGeom prst="rect">
            <a:avLst/>
          </a:prstGeom>
          <a:noFill/>
          <a:ln>
            <a:noFill/>
          </a:ln>
        </p:spPr>
      </p:pic>
      <p:sp>
        <p:nvSpPr>
          <p:cNvPr id="49" name="Google Shape;49;p11"/>
          <p:cNvSpPr txBox="1">
            <a:spLocks noGrp="1"/>
          </p:cNvSpPr>
          <p:nvPr>
            <p:ph type="title"/>
          </p:nvPr>
        </p:nvSpPr>
        <p:spPr>
          <a:xfrm>
            <a:off x="624825" y="2359200"/>
            <a:ext cx="3976800" cy="2413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600">
                <a:solidFill>
                  <a:schemeClr val="accent5"/>
                </a:solidFill>
              </a:defRPr>
            </a:lvl1pPr>
            <a:lvl2pPr lvl="1" rtl="0">
              <a:spcBef>
                <a:spcPts val="0"/>
              </a:spcBef>
              <a:spcAft>
                <a:spcPts val="0"/>
              </a:spcAft>
              <a:buNone/>
              <a:defRPr sz="3600">
                <a:solidFill>
                  <a:schemeClr val="accent5"/>
                </a:solidFill>
              </a:defRPr>
            </a:lvl2pPr>
            <a:lvl3pPr lvl="2" rtl="0">
              <a:spcBef>
                <a:spcPts val="0"/>
              </a:spcBef>
              <a:spcAft>
                <a:spcPts val="0"/>
              </a:spcAft>
              <a:buNone/>
              <a:defRPr sz="3600">
                <a:solidFill>
                  <a:schemeClr val="accent5"/>
                </a:solidFill>
              </a:defRPr>
            </a:lvl3pPr>
            <a:lvl4pPr lvl="3" rtl="0">
              <a:spcBef>
                <a:spcPts val="0"/>
              </a:spcBef>
              <a:spcAft>
                <a:spcPts val="0"/>
              </a:spcAft>
              <a:buNone/>
              <a:defRPr sz="3600">
                <a:solidFill>
                  <a:schemeClr val="accent5"/>
                </a:solidFill>
              </a:defRPr>
            </a:lvl4pPr>
            <a:lvl5pPr lvl="4" rtl="0">
              <a:spcBef>
                <a:spcPts val="0"/>
              </a:spcBef>
              <a:spcAft>
                <a:spcPts val="0"/>
              </a:spcAft>
              <a:buNone/>
              <a:defRPr sz="3600">
                <a:solidFill>
                  <a:schemeClr val="accent5"/>
                </a:solidFill>
              </a:defRPr>
            </a:lvl5pPr>
            <a:lvl6pPr lvl="5" rtl="0">
              <a:spcBef>
                <a:spcPts val="0"/>
              </a:spcBef>
              <a:spcAft>
                <a:spcPts val="0"/>
              </a:spcAft>
              <a:buNone/>
              <a:defRPr sz="3600">
                <a:solidFill>
                  <a:schemeClr val="accent5"/>
                </a:solidFill>
              </a:defRPr>
            </a:lvl6pPr>
            <a:lvl7pPr lvl="6" rtl="0">
              <a:spcBef>
                <a:spcPts val="0"/>
              </a:spcBef>
              <a:spcAft>
                <a:spcPts val="0"/>
              </a:spcAft>
              <a:buNone/>
              <a:defRPr sz="3600">
                <a:solidFill>
                  <a:schemeClr val="accent5"/>
                </a:solidFill>
              </a:defRPr>
            </a:lvl7pPr>
            <a:lvl8pPr lvl="7" rtl="0">
              <a:spcBef>
                <a:spcPts val="0"/>
              </a:spcBef>
              <a:spcAft>
                <a:spcPts val="0"/>
              </a:spcAft>
              <a:buNone/>
              <a:defRPr sz="3600">
                <a:solidFill>
                  <a:schemeClr val="accent5"/>
                </a:solidFill>
              </a:defRPr>
            </a:lvl8pPr>
            <a:lvl9pPr lvl="8" rtl="0">
              <a:spcBef>
                <a:spcPts val="0"/>
              </a:spcBef>
              <a:spcAft>
                <a:spcPts val="0"/>
              </a:spcAft>
              <a:buNone/>
              <a:defRPr sz="3600">
                <a:solidFill>
                  <a:schemeClr val="accent5"/>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pic>
        <p:nvPicPr>
          <p:cNvPr id="51" name="Google Shape;51;p12"/>
          <p:cNvPicPr preferRelativeResize="0"/>
          <p:nvPr/>
        </p:nvPicPr>
        <p:blipFill>
          <a:blip r:embed="rId2">
            <a:alphaModFix/>
          </a:blip>
          <a:stretch>
            <a:fillRect/>
          </a:stretch>
        </p:blipFill>
        <p:spPr>
          <a:xfrm>
            <a:off x="0" y="0"/>
            <a:ext cx="9146882" cy="5143501"/>
          </a:xfrm>
          <a:prstGeom prst="rect">
            <a:avLst/>
          </a:prstGeom>
          <a:noFill/>
          <a:ln>
            <a:noFill/>
          </a:ln>
        </p:spPr>
      </p:pic>
      <p:sp>
        <p:nvSpPr>
          <p:cNvPr id="52" name="Google Shape;52;p12"/>
          <p:cNvSpPr txBox="1">
            <a:spLocks noGrp="1"/>
          </p:cNvSpPr>
          <p:nvPr>
            <p:ph type="title" hasCustomPrompt="1"/>
          </p:nvPr>
        </p:nvSpPr>
        <p:spPr>
          <a:xfrm rot="143">
            <a:off x="1229700" y="864400"/>
            <a:ext cx="7194300" cy="12330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2"/>
          <p:cNvSpPr txBox="1">
            <a:spLocks noGrp="1"/>
          </p:cNvSpPr>
          <p:nvPr>
            <p:ph type="subTitle" idx="1"/>
          </p:nvPr>
        </p:nvSpPr>
        <p:spPr>
          <a:xfrm flipH="1">
            <a:off x="4400400" y="2097550"/>
            <a:ext cx="40236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blip>
          <a:stretch>
            <a:fillRect/>
          </a:stretch>
        </p:blipFill>
        <p:spPr>
          <a:xfrm>
            <a:off x="0" y="800"/>
            <a:ext cx="9144002" cy="5141876"/>
          </a:xfrm>
          <a:prstGeom prst="rect">
            <a:avLst/>
          </a:prstGeom>
          <a:noFill/>
          <a:ln>
            <a:noFill/>
          </a:ln>
        </p:spPr>
      </p:pic>
      <p:sp>
        <p:nvSpPr>
          <p:cNvPr id="56" name="Google Shape;56;p13"/>
          <p:cNvSpPr txBox="1">
            <a:spLocks noGrp="1"/>
          </p:cNvSpPr>
          <p:nvPr>
            <p:ph type="title" hasCustomPrompt="1"/>
          </p:nvPr>
        </p:nvSpPr>
        <p:spPr>
          <a:xfrm flipH="1">
            <a:off x="6672841" y="168568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6000">
                <a:solidFill>
                  <a:schemeClr val="accent6"/>
                </a:solidFill>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13"/>
          <p:cNvSpPr txBox="1">
            <a:spLocks noGrp="1"/>
          </p:cNvSpPr>
          <p:nvPr>
            <p:ph type="subTitle" idx="1"/>
          </p:nvPr>
        </p:nvSpPr>
        <p:spPr>
          <a:xfrm flipH="1">
            <a:off x="671304" y="3695500"/>
            <a:ext cx="24099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8" name="Google Shape;58;p13"/>
          <p:cNvSpPr txBox="1">
            <a:spLocks noGrp="1"/>
          </p:cNvSpPr>
          <p:nvPr>
            <p:ph type="subTitle" idx="2"/>
          </p:nvPr>
        </p:nvSpPr>
        <p:spPr>
          <a:xfrm>
            <a:off x="6072683" y="3695500"/>
            <a:ext cx="24099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9" name="Google Shape;59;p13"/>
          <p:cNvSpPr txBox="1">
            <a:spLocks noGrp="1"/>
          </p:cNvSpPr>
          <p:nvPr>
            <p:ph type="title" idx="3"/>
          </p:nvPr>
        </p:nvSpPr>
        <p:spPr>
          <a:xfrm>
            <a:off x="1800450" y="357520"/>
            <a:ext cx="55431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
        <p:nvSpPr>
          <p:cNvPr id="60" name="Google Shape;60;p13"/>
          <p:cNvSpPr txBox="1">
            <a:spLocks noGrp="1"/>
          </p:cNvSpPr>
          <p:nvPr>
            <p:ph type="subTitle" idx="4"/>
          </p:nvPr>
        </p:nvSpPr>
        <p:spPr>
          <a:xfrm flipH="1">
            <a:off x="3371937" y="3695500"/>
            <a:ext cx="24099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1" name="Google Shape;61;p13"/>
          <p:cNvSpPr txBox="1">
            <a:spLocks noGrp="1"/>
          </p:cNvSpPr>
          <p:nvPr>
            <p:ph type="subTitle" idx="5"/>
          </p:nvPr>
        </p:nvSpPr>
        <p:spPr>
          <a:xfrm flipH="1">
            <a:off x="830650" y="2941525"/>
            <a:ext cx="2091000" cy="745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3000">
                <a:solidFill>
                  <a:schemeClr val="lt1"/>
                </a:solidFill>
                <a:latin typeface="Paytone One"/>
                <a:ea typeface="Paytone One"/>
                <a:cs typeface="Paytone One"/>
                <a:sym typeface="Paytone One"/>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62" name="Google Shape;62;p13"/>
          <p:cNvSpPr txBox="1">
            <a:spLocks noGrp="1"/>
          </p:cNvSpPr>
          <p:nvPr>
            <p:ph type="subTitle" idx="6"/>
          </p:nvPr>
        </p:nvSpPr>
        <p:spPr>
          <a:xfrm>
            <a:off x="6072683" y="2941525"/>
            <a:ext cx="2409900" cy="745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3000">
                <a:solidFill>
                  <a:schemeClr val="lt1"/>
                </a:solidFill>
                <a:latin typeface="Paytone One"/>
                <a:ea typeface="Paytone One"/>
                <a:cs typeface="Paytone One"/>
                <a:sym typeface="Paytone One"/>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63" name="Google Shape;63;p13"/>
          <p:cNvSpPr txBox="1">
            <a:spLocks noGrp="1"/>
          </p:cNvSpPr>
          <p:nvPr>
            <p:ph type="subTitle" idx="7"/>
          </p:nvPr>
        </p:nvSpPr>
        <p:spPr>
          <a:xfrm flipH="1">
            <a:off x="3236525" y="3037225"/>
            <a:ext cx="2680800" cy="65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aytone One"/>
              <a:buNone/>
              <a:defRPr sz="3000">
                <a:solidFill>
                  <a:schemeClr val="lt1"/>
                </a:solidFill>
                <a:latin typeface="Paytone One"/>
                <a:ea typeface="Paytone One"/>
                <a:cs typeface="Paytone One"/>
                <a:sym typeface="Paytone One"/>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64" name="Google Shape;64;p13"/>
          <p:cNvSpPr txBox="1">
            <a:spLocks noGrp="1"/>
          </p:cNvSpPr>
          <p:nvPr>
            <p:ph type="title" idx="8" hasCustomPrompt="1"/>
          </p:nvPr>
        </p:nvSpPr>
        <p:spPr>
          <a:xfrm>
            <a:off x="3915087" y="16856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6000">
                <a:solidFill>
                  <a:schemeClr val="accent6"/>
                </a:solidFill>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3"/>
          <p:cNvSpPr txBox="1">
            <a:spLocks noGrp="1"/>
          </p:cNvSpPr>
          <p:nvPr>
            <p:ph type="title" idx="9" hasCustomPrompt="1"/>
          </p:nvPr>
        </p:nvSpPr>
        <p:spPr>
          <a:xfrm>
            <a:off x="1214433" y="16856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6000">
                <a:solidFill>
                  <a:schemeClr val="accent6"/>
                </a:solidFill>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66"/>
        <p:cNvGrpSpPr/>
        <p:nvPr/>
      </p:nvGrpSpPr>
      <p:grpSpPr>
        <a:xfrm>
          <a:off x="0" y="0"/>
          <a:ext cx="0" cy="0"/>
          <a:chOff x="0" y="0"/>
          <a:chExt cx="0" cy="0"/>
        </a:xfrm>
      </p:grpSpPr>
      <p:pic>
        <p:nvPicPr>
          <p:cNvPr id="67" name="Google Shape;67;p14"/>
          <p:cNvPicPr preferRelativeResize="0"/>
          <p:nvPr/>
        </p:nvPicPr>
        <p:blipFill>
          <a:blip r:embed="rId2">
            <a:alphaModFix/>
          </a:blip>
          <a:stretch>
            <a:fillRect/>
          </a:stretch>
        </p:blipFill>
        <p:spPr>
          <a:xfrm>
            <a:off x="0" y="0"/>
            <a:ext cx="9144002" cy="5141882"/>
          </a:xfrm>
          <a:prstGeom prst="rect">
            <a:avLst/>
          </a:prstGeom>
          <a:noFill/>
          <a:ln>
            <a:noFill/>
          </a:ln>
        </p:spPr>
      </p:pic>
      <p:sp>
        <p:nvSpPr>
          <p:cNvPr id="68" name="Google Shape;68;p14"/>
          <p:cNvSpPr txBox="1">
            <a:spLocks noGrp="1"/>
          </p:cNvSpPr>
          <p:nvPr>
            <p:ph type="ctrTitle"/>
          </p:nvPr>
        </p:nvSpPr>
        <p:spPr>
          <a:xfrm flipH="1">
            <a:off x="1210237" y="1802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9" name="Google Shape;69;p14"/>
          <p:cNvSpPr txBox="1">
            <a:spLocks noGrp="1"/>
          </p:cNvSpPr>
          <p:nvPr>
            <p:ph type="subTitle" idx="1"/>
          </p:nvPr>
        </p:nvSpPr>
        <p:spPr>
          <a:xfrm flipH="1">
            <a:off x="988837" y="2290150"/>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0" name="Google Shape;70;p14"/>
          <p:cNvSpPr txBox="1">
            <a:spLocks noGrp="1"/>
          </p:cNvSpPr>
          <p:nvPr>
            <p:ph type="ctrTitle" idx="2"/>
          </p:nvPr>
        </p:nvSpPr>
        <p:spPr>
          <a:xfrm flipH="1">
            <a:off x="3847311" y="1802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14"/>
          <p:cNvSpPr txBox="1">
            <a:spLocks noGrp="1"/>
          </p:cNvSpPr>
          <p:nvPr>
            <p:ph type="subTitle" idx="3"/>
          </p:nvPr>
        </p:nvSpPr>
        <p:spPr>
          <a:xfrm flipH="1">
            <a:off x="3503978" y="2290150"/>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2" name="Google Shape;72;p14"/>
          <p:cNvSpPr txBox="1">
            <a:spLocks noGrp="1"/>
          </p:cNvSpPr>
          <p:nvPr>
            <p:ph type="ctrTitle" idx="4"/>
          </p:nvPr>
        </p:nvSpPr>
        <p:spPr>
          <a:xfrm flipH="1">
            <a:off x="6366790" y="1802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3" name="Google Shape;73;p14"/>
          <p:cNvSpPr txBox="1">
            <a:spLocks noGrp="1"/>
          </p:cNvSpPr>
          <p:nvPr>
            <p:ph type="subTitle" idx="5"/>
          </p:nvPr>
        </p:nvSpPr>
        <p:spPr>
          <a:xfrm flipH="1">
            <a:off x="6145390" y="2290150"/>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4" name="Google Shape;74;p14"/>
          <p:cNvSpPr txBox="1">
            <a:spLocks noGrp="1"/>
          </p:cNvSpPr>
          <p:nvPr>
            <p:ph type="title" idx="6"/>
          </p:nvPr>
        </p:nvSpPr>
        <p:spPr>
          <a:xfrm>
            <a:off x="1728975" y="356125"/>
            <a:ext cx="5685900" cy="75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_1_1">
    <p:spTree>
      <p:nvGrpSpPr>
        <p:cNvPr id="1" name="Shape 75"/>
        <p:cNvGrpSpPr/>
        <p:nvPr/>
      </p:nvGrpSpPr>
      <p:grpSpPr>
        <a:xfrm>
          <a:off x="0" y="0"/>
          <a:ext cx="0" cy="0"/>
          <a:chOff x="0" y="0"/>
          <a:chExt cx="0" cy="0"/>
        </a:xfrm>
      </p:grpSpPr>
      <p:pic>
        <p:nvPicPr>
          <p:cNvPr id="76" name="Google Shape;76;p15"/>
          <p:cNvPicPr preferRelativeResize="0"/>
          <p:nvPr/>
        </p:nvPicPr>
        <p:blipFill>
          <a:blip r:embed="rId2">
            <a:alphaModFix/>
          </a:blip>
          <a:stretch>
            <a:fillRect/>
          </a:stretch>
        </p:blipFill>
        <p:spPr>
          <a:xfrm>
            <a:off x="0" y="0"/>
            <a:ext cx="9144002" cy="5141888"/>
          </a:xfrm>
          <a:prstGeom prst="rect">
            <a:avLst/>
          </a:prstGeom>
          <a:noFill/>
          <a:ln>
            <a:noFill/>
          </a:ln>
        </p:spPr>
      </p:pic>
      <p:sp>
        <p:nvSpPr>
          <p:cNvPr id="77" name="Google Shape;77;p15"/>
          <p:cNvSpPr txBox="1">
            <a:spLocks noGrp="1"/>
          </p:cNvSpPr>
          <p:nvPr>
            <p:ph type="title"/>
          </p:nvPr>
        </p:nvSpPr>
        <p:spPr>
          <a:xfrm>
            <a:off x="2625150" y="354225"/>
            <a:ext cx="3893700" cy="63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
        <p:nvSpPr>
          <p:cNvPr id="78" name="Google Shape;78;p15"/>
          <p:cNvSpPr txBox="1">
            <a:spLocks noGrp="1"/>
          </p:cNvSpPr>
          <p:nvPr>
            <p:ph type="subTitle" idx="1"/>
          </p:nvPr>
        </p:nvSpPr>
        <p:spPr>
          <a:xfrm flipH="1">
            <a:off x="4541716" y="2671500"/>
            <a:ext cx="2169600" cy="634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3000"/>
              <a:buFont typeface="Paytone One"/>
              <a:buNone/>
              <a:defRPr sz="2400">
                <a:solidFill>
                  <a:schemeClr val="lt1"/>
                </a:solidFill>
                <a:latin typeface="Paytone One"/>
                <a:ea typeface="Paytone One"/>
                <a:cs typeface="Paytone One"/>
                <a:sym typeface="Paytone One"/>
              </a:defRPr>
            </a:lvl1pPr>
            <a:lvl2pPr lvl="1"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79" name="Google Shape;79;p15"/>
          <p:cNvSpPr txBox="1">
            <a:spLocks noGrp="1"/>
          </p:cNvSpPr>
          <p:nvPr>
            <p:ph type="subTitle" idx="2"/>
          </p:nvPr>
        </p:nvSpPr>
        <p:spPr>
          <a:xfrm flipH="1">
            <a:off x="2432684" y="1704917"/>
            <a:ext cx="1958100" cy="634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3000"/>
              <a:buFont typeface="Paytone One"/>
              <a:buNone/>
              <a:defRPr sz="2400">
                <a:solidFill>
                  <a:schemeClr val="lt1"/>
                </a:solidFill>
                <a:latin typeface="Paytone One"/>
                <a:ea typeface="Paytone One"/>
                <a:cs typeface="Paytone One"/>
                <a:sym typeface="Paytone One"/>
              </a:defRPr>
            </a:lvl1pPr>
            <a:lvl2pPr lvl="1"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80" name="Google Shape;80;p15"/>
          <p:cNvSpPr txBox="1">
            <a:spLocks noGrp="1"/>
          </p:cNvSpPr>
          <p:nvPr>
            <p:ph type="subTitle" idx="3"/>
          </p:nvPr>
        </p:nvSpPr>
        <p:spPr>
          <a:xfrm flipH="1">
            <a:off x="2432766" y="2190550"/>
            <a:ext cx="1958100" cy="5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subTitle" idx="4"/>
          </p:nvPr>
        </p:nvSpPr>
        <p:spPr>
          <a:xfrm flipH="1">
            <a:off x="4874416" y="3157125"/>
            <a:ext cx="1836900" cy="55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82"/>
        <p:cNvGrpSpPr/>
        <p:nvPr/>
      </p:nvGrpSpPr>
      <p:grpSpPr>
        <a:xfrm>
          <a:off x="0" y="0"/>
          <a:ext cx="0" cy="0"/>
          <a:chOff x="0" y="0"/>
          <a:chExt cx="0" cy="0"/>
        </a:xfrm>
      </p:grpSpPr>
      <p:pic>
        <p:nvPicPr>
          <p:cNvPr id="83" name="Google Shape;83;p16"/>
          <p:cNvPicPr preferRelativeResize="0"/>
          <p:nvPr/>
        </p:nvPicPr>
        <p:blipFill>
          <a:blip r:embed="rId2">
            <a:alphaModFix/>
          </a:blip>
          <a:stretch>
            <a:fillRect/>
          </a:stretch>
        </p:blipFill>
        <p:spPr>
          <a:xfrm>
            <a:off x="0" y="800"/>
            <a:ext cx="9144002" cy="5141876"/>
          </a:xfrm>
          <a:prstGeom prst="rect">
            <a:avLst/>
          </a:prstGeom>
          <a:noFill/>
          <a:ln>
            <a:noFill/>
          </a:ln>
        </p:spPr>
      </p:pic>
      <p:sp>
        <p:nvSpPr>
          <p:cNvPr id="84" name="Google Shape;84;p16"/>
          <p:cNvSpPr txBox="1">
            <a:spLocks noGrp="1"/>
          </p:cNvSpPr>
          <p:nvPr>
            <p:ph type="ctrTitle"/>
          </p:nvPr>
        </p:nvSpPr>
        <p:spPr>
          <a:xfrm flipH="1">
            <a:off x="1916605" y="1477584"/>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5" name="Google Shape;85;p16"/>
          <p:cNvSpPr txBox="1">
            <a:spLocks noGrp="1"/>
          </p:cNvSpPr>
          <p:nvPr>
            <p:ph type="subTitle" idx="1"/>
          </p:nvPr>
        </p:nvSpPr>
        <p:spPr>
          <a:xfrm flipH="1">
            <a:off x="1916605" y="1989800"/>
            <a:ext cx="23769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6" name="Google Shape;86;p16"/>
          <p:cNvSpPr txBox="1">
            <a:spLocks noGrp="1"/>
          </p:cNvSpPr>
          <p:nvPr>
            <p:ph type="ctrTitle" idx="2"/>
          </p:nvPr>
        </p:nvSpPr>
        <p:spPr>
          <a:xfrm flipH="1">
            <a:off x="5666795" y="1477584"/>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6"/>
          <p:cNvSpPr txBox="1">
            <a:spLocks noGrp="1"/>
          </p:cNvSpPr>
          <p:nvPr>
            <p:ph type="subTitle" idx="3"/>
          </p:nvPr>
        </p:nvSpPr>
        <p:spPr>
          <a:xfrm flipH="1">
            <a:off x="5045495" y="1992150"/>
            <a:ext cx="21819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8" name="Google Shape;88;p16"/>
          <p:cNvSpPr txBox="1">
            <a:spLocks noGrp="1"/>
          </p:cNvSpPr>
          <p:nvPr>
            <p:ph type="ctrTitle" idx="4"/>
          </p:nvPr>
        </p:nvSpPr>
        <p:spPr>
          <a:xfrm flipH="1">
            <a:off x="1916605" y="3211936"/>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9" name="Google Shape;89;p16"/>
          <p:cNvSpPr txBox="1">
            <a:spLocks noGrp="1"/>
          </p:cNvSpPr>
          <p:nvPr>
            <p:ph type="subTitle" idx="5"/>
          </p:nvPr>
        </p:nvSpPr>
        <p:spPr>
          <a:xfrm flipH="1">
            <a:off x="1916605" y="3728102"/>
            <a:ext cx="2262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0" name="Google Shape;90;p16"/>
          <p:cNvSpPr txBox="1">
            <a:spLocks noGrp="1"/>
          </p:cNvSpPr>
          <p:nvPr>
            <p:ph type="ctrTitle" idx="6"/>
          </p:nvPr>
        </p:nvSpPr>
        <p:spPr>
          <a:xfrm flipH="1">
            <a:off x="5412095" y="3211936"/>
            <a:ext cx="1815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1" name="Google Shape;91;p16"/>
          <p:cNvSpPr txBox="1">
            <a:spLocks noGrp="1"/>
          </p:cNvSpPr>
          <p:nvPr>
            <p:ph type="subTitle" idx="7"/>
          </p:nvPr>
        </p:nvSpPr>
        <p:spPr>
          <a:xfrm flipH="1">
            <a:off x="4801895" y="3728100"/>
            <a:ext cx="2425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2" name="Google Shape;92;p16"/>
          <p:cNvSpPr txBox="1">
            <a:spLocks noGrp="1"/>
          </p:cNvSpPr>
          <p:nvPr>
            <p:ph type="title" idx="8"/>
          </p:nvPr>
        </p:nvSpPr>
        <p:spPr>
          <a:xfrm>
            <a:off x="1883050" y="355650"/>
            <a:ext cx="5377800" cy="1261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93"/>
        <p:cNvGrpSpPr/>
        <p:nvPr/>
      </p:nvGrpSpPr>
      <p:grpSpPr>
        <a:xfrm>
          <a:off x="0" y="0"/>
          <a:ext cx="0" cy="0"/>
          <a:chOff x="0" y="0"/>
          <a:chExt cx="0" cy="0"/>
        </a:xfrm>
      </p:grpSpPr>
      <p:pic>
        <p:nvPicPr>
          <p:cNvPr id="94" name="Google Shape;94;p17"/>
          <p:cNvPicPr preferRelativeResize="0"/>
          <p:nvPr/>
        </p:nvPicPr>
        <p:blipFill>
          <a:blip r:embed="rId2">
            <a:alphaModFix/>
          </a:blip>
          <a:stretch>
            <a:fillRect/>
          </a:stretch>
        </p:blipFill>
        <p:spPr>
          <a:xfrm>
            <a:off x="0" y="800"/>
            <a:ext cx="9144002" cy="5141876"/>
          </a:xfrm>
          <a:prstGeom prst="rect">
            <a:avLst/>
          </a:prstGeom>
          <a:noFill/>
          <a:ln>
            <a:noFill/>
          </a:ln>
        </p:spPr>
      </p:pic>
      <p:sp>
        <p:nvSpPr>
          <p:cNvPr id="95" name="Google Shape;95;p17"/>
          <p:cNvSpPr txBox="1">
            <a:spLocks noGrp="1"/>
          </p:cNvSpPr>
          <p:nvPr>
            <p:ph type="ctrTitle"/>
          </p:nvPr>
        </p:nvSpPr>
        <p:spPr>
          <a:xfrm flipH="1">
            <a:off x="5508816" y="2315349"/>
            <a:ext cx="1824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6" name="Google Shape;96;p17"/>
          <p:cNvSpPr txBox="1">
            <a:spLocks noGrp="1"/>
          </p:cNvSpPr>
          <p:nvPr>
            <p:ph type="subTitle" idx="1"/>
          </p:nvPr>
        </p:nvSpPr>
        <p:spPr>
          <a:xfrm flipH="1">
            <a:off x="5508816" y="2790183"/>
            <a:ext cx="2114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7" name="Google Shape;97;p17"/>
          <p:cNvSpPr txBox="1">
            <a:spLocks noGrp="1"/>
          </p:cNvSpPr>
          <p:nvPr>
            <p:ph type="ctrTitle" idx="2"/>
          </p:nvPr>
        </p:nvSpPr>
        <p:spPr>
          <a:xfrm flipH="1">
            <a:off x="2074584" y="231534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8" name="Google Shape;98;p17"/>
          <p:cNvSpPr txBox="1">
            <a:spLocks noGrp="1"/>
          </p:cNvSpPr>
          <p:nvPr>
            <p:ph type="subTitle" idx="3"/>
          </p:nvPr>
        </p:nvSpPr>
        <p:spPr>
          <a:xfrm flipH="1">
            <a:off x="1520484" y="2790183"/>
            <a:ext cx="2114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17"/>
          <p:cNvSpPr txBox="1">
            <a:spLocks noGrp="1"/>
          </p:cNvSpPr>
          <p:nvPr>
            <p:ph type="ctrTitle" idx="4"/>
          </p:nvPr>
        </p:nvSpPr>
        <p:spPr>
          <a:xfrm flipH="1">
            <a:off x="5508816" y="339647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0" name="Google Shape;100;p17"/>
          <p:cNvSpPr txBox="1">
            <a:spLocks noGrp="1"/>
          </p:cNvSpPr>
          <p:nvPr>
            <p:ph type="subTitle" idx="5"/>
          </p:nvPr>
        </p:nvSpPr>
        <p:spPr>
          <a:xfrm flipH="1">
            <a:off x="5333991" y="3866895"/>
            <a:ext cx="2114700" cy="72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1" name="Google Shape;101;p17"/>
          <p:cNvSpPr txBox="1">
            <a:spLocks noGrp="1"/>
          </p:cNvSpPr>
          <p:nvPr>
            <p:ph type="ctrTitle" idx="6"/>
          </p:nvPr>
        </p:nvSpPr>
        <p:spPr>
          <a:xfrm flipH="1">
            <a:off x="2074584" y="1242628"/>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2" name="Google Shape;102;p17"/>
          <p:cNvSpPr txBox="1">
            <a:spLocks noGrp="1"/>
          </p:cNvSpPr>
          <p:nvPr>
            <p:ph type="subTitle" idx="7"/>
          </p:nvPr>
        </p:nvSpPr>
        <p:spPr>
          <a:xfrm flipH="1">
            <a:off x="1695309" y="1715193"/>
            <a:ext cx="2114700" cy="63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3" name="Google Shape;103;p17"/>
          <p:cNvSpPr txBox="1">
            <a:spLocks noGrp="1"/>
          </p:cNvSpPr>
          <p:nvPr>
            <p:ph type="ctrTitle" idx="8"/>
          </p:nvPr>
        </p:nvSpPr>
        <p:spPr>
          <a:xfrm flipH="1">
            <a:off x="5508816" y="1242628"/>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4" name="Google Shape;104;p17"/>
          <p:cNvSpPr txBox="1">
            <a:spLocks noGrp="1"/>
          </p:cNvSpPr>
          <p:nvPr>
            <p:ph type="subTitle" idx="9"/>
          </p:nvPr>
        </p:nvSpPr>
        <p:spPr>
          <a:xfrm flipH="1">
            <a:off x="5333991" y="1715193"/>
            <a:ext cx="2114700" cy="72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7"/>
          <p:cNvSpPr txBox="1">
            <a:spLocks noGrp="1"/>
          </p:cNvSpPr>
          <p:nvPr>
            <p:ph type="ctrTitle" idx="13"/>
          </p:nvPr>
        </p:nvSpPr>
        <p:spPr>
          <a:xfrm flipH="1">
            <a:off x="1811184" y="3396471"/>
            <a:ext cx="1824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6" name="Google Shape;106;p17"/>
          <p:cNvSpPr txBox="1">
            <a:spLocks noGrp="1"/>
          </p:cNvSpPr>
          <p:nvPr>
            <p:ph type="subTitle" idx="14"/>
          </p:nvPr>
        </p:nvSpPr>
        <p:spPr>
          <a:xfrm flipH="1">
            <a:off x="1695309" y="3866895"/>
            <a:ext cx="2114700" cy="634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7"/>
          <p:cNvSpPr txBox="1">
            <a:spLocks noGrp="1"/>
          </p:cNvSpPr>
          <p:nvPr>
            <p:ph type="title" idx="15"/>
          </p:nvPr>
        </p:nvSpPr>
        <p:spPr>
          <a:xfrm>
            <a:off x="1038500" y="355650"/>
            <a:ext cx="7066800" cy="9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mall numbers">
  <p:cSld name="CUSTOM_4">
    <p:spTree>
      <p:nvGrpSpPr>
        <p:cNvPr id="1" name="Shape 108"/>
        <p:cNvGrpSpPr/>
        <p:nvPr/>
      </p:nvGrpSpPr>
      <p:grpSpPr>
        <a:xfrm>
          <a:off x="0" y="0"/>
          <a:ext cx="0" cy="0"/>
          <a:chOff x="0" y="0"/>
          <a:chExt cx="0" cy="0"/>
        </a:xfrm>
      </p:grpSpPr>
      <p:pic>
        <p:nvPicPr>
          <p:cNvPr id="109" name="Google Shape;109;p18"/>
          <p:cNvPicPr preferRelativeResize="0"/>
          <p:nvPr/>
        </p:nvPicPr>
        <p:blipFill>
          <a:blip r:embed="rId2">
            <a:alphaModFix/>
          </a:blip>
          <a:stretch>
            <a:fillRect/>
          </a:stretch>
        </p:blipFill>
        <p:spPr>
          <a:xfrm>
            <a:off x="0" y="813"/>
            <a:ext cx="9144002" cy="5141876"/>
          </a:xfrm>
          <a:prstGeom prst="rect">
            <a:avLst/>
          </a:prstGeom>
          <a:noFill/>
          <a:ln>
            <a:noFill/>
          </a:ln>
        </p:spPr>
      </p:pic>
      <p:sp>
        <p:nvSpPr>
          <p:cNvPr id="110" name="Google Shape;110;p18"/>
          <p:cNvSpPr txBox="1">
            <a:spLocks noGrp="1"/>
          </p:cNvSpPr>
          <p:nvPr>
            <p:ph type="title" hasCustomPrompt="1"/>
          </p:nvPr>
        </p:nvSpPr>
        <p:spPr>
          <a:xfrm>
            <a:off x="2144550" y="3639954"/>
            <a:ext cx="4854900" cy="82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11" name="Google Shape;111;p18"/>
          <p:cNvSpPr txBox="1">
            <a:spLocks noGrp="1"/>
          </p:cNvSpPr>
          <p:nvPr>
            <p:ph type="subTitle" idx="1"/>
          </p:nvPr>
        </p:nvSpPr>
        <p:spPr>
          <a:xfrm flipH="1">
            <a:off x="2044650" y="4228061"/>
            <a:ext cx="50547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2" name="Google Shape;112;p18"/>
          <p:cNvSpPr txBox="1">
            <a:spLocks noGrp="1"/>
          </p:cNvSpPr>
          <p:nvPr>
            <p:ph type="title" idx="2" hasCustomPrompt="1"/>
          </p:nvPr>
        </p:nvSpPr>
        <p:spPr>
          <a:xfrm>
            <a:off x="2278500" y="482850"/>
            <a:ext cx="45870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13" name="Google Shape;113;p18"/>
          <p:cNvSpPr txBox="1">
            <a:spLocks noGrp="1"/>
          </p:cNvSpPr>
          <p:nvPr>
            <p:ph type="subTitle" idx="3"/>
          </p:nvPr>
        </p:nvSpPr>
        <p:spPr>
          <a:xfrm flipH="1">
            <a:off x="3025950" y="1209950"/>
            <a:ext cx="30921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4" name="Google Shape;114;p18"/>
          <p:cNvSpPr txBox="1">
            <a:spLocks noGrp="1"/>
          </p:cNvSpPr>
          <p:nvPr>
            <p:ph type="title" idx="4" hasCustomPrompt="1"/>
          </p:nvPr>
        </p:nvSpPr>
        <p:spPr>
          <a:xfrm>
            <a:off x="2278500" y="1988925"/>
            <a:ext cx="4587000" cy="96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15" name="Google Shape;115;p18"/>
          <p:cNvSpPr txBox="1">
            <a:spLocks noGrp="1"/>
          </p:cNvSpPr>
          <p:nvPr>
            <p:ph type="subTitle" idx="5"/>
          </p:nvPr>
        </p:nvSpPr>
        <p:spPr>
          <a:xfrm flipH="1">
            <a:off x="2749650" y="2728489"/>
            <a:ext cx="3644700" cy="5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2">
  <p:cSld name="CUSTOM_6">
    <p:spTree>
      <p:nvGrpSpPr>
        <p:cNvPr id="1" name="Shape 116"/>
        <p:cNvGrpSpPr/>
        <p:nvPr/>
      </p:nvGrpSpPr>
      <p:grpSpPr>
        <a:xfrm>
          <a:off x="0" y="0"/>
          <a:ext cx="0" cy="0"/>
          <a:chOff x="0" y="0"/>
          <a:chExt cx="0" cy="0"/>
        </a:xfrm>
      </p:grpSpPr>
      <p:pic>
        <p:nvPicPr>
          <p:cNvPr id="117" name="Google Shape;117;p19"/>
          <p:cNvPicPr preferRelativeResize="0"/>
          <p:nvPr/>
        </p:nvPicPr>
        <p:blipFill>
          <a:blip r:embed="rId2">
            <a:alphaModFix/>
          </a:blip>
          <a:stretch>
            <a:fillRect/>
          </a:stretch>
        </p:blipFill>
        <p:spPr>
          <a:xfrm>
            <a:off x="0" y="0"/>
            <a:ext cx="9144002" cy="5141882"/>
          </a:xfrm>
          <a:prstGeom prst="rect">
            <a:avLst/>
          </a:prstGeom>
          <a:noFill/>
          <a:ln>
            <a:noFill/>
          </a:ln>
        </p:spPr>
      </p:pic>
      <p:sp>
        <p:nvSpPr>
          <p:cNvPr id="118" name="Google Shape;118;p19"/>
          <p:cNvSpPr txBox="1">
            <a:spLocks noGrp="1"/>
          </p:cNvSpPr>
          <p:nvPr>
            <p:ph type="ctrTitle"/>
          </p:nvPr>
        </p:nvSpPr>
        <p:spPr>
          <a:xfrm flipH="1">
            <a:off x="4059700" y="1806600"/>
            <a:ext cx="4405500" cy="237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7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9" name="Google Shape;119;p19"/>
          <p:cNvSpPr txBox="1">
            <a:spLocks noGrp="1"/>
          </p:cNvSpPr>
          <p:nvPr>
            <p:ph type="subTitle" idx="1"/>
          </p:nvPr>
        </p:nvSpPr>
        <p:spPr>
          <a:xfrm flipH="1">
            <a:off x="5809800" y="40257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20" name="Google Shape;120;p19"/>
          <p:cNvSpPr txBox="1">
            <a:spLocks noGrp="1"/>
          </p:cNvSpPr>
          <p:nvPr>
            <p:ph type="title" idx="2" hasCustomPrompt="1"/>
          </p:nvPr>
        </p:nvSpPr>
        <p:spPr>
          <a:xfrm flipH="1">
            <a:off x="679125" y="540000"/>
            <a:ext cx="3054600" cy="920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10500">
                <a:solidFill>
                  <a:schemeClr val="accent6"/>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21"/>
        <p:cNvGrpSpPr/>
        <p:nvPr/>
      </p:nvGrpSpPr>
      <p:grpSpPr>
        <a:xfrm>
          <a:off x="0" y="0"/>
          <a:ext cx="0" cy="0"/>
          <a:chOff x="0" y="0"/>
          <a:chExt cx="0" cy="0"/>
        </a:xfrm>
      </p:grpSpPr>
      <p:pic>
        <p:nvPicPr>
          <p:cNvPr id="122" name="Google Shape;122;p20"/>
          <p:cNvPicPr preferRelativeResize="0"/>
          <p:nvPr/>
        </p:nvPicPr>
        <p:blipFill>
          <a:blip r:embed="rId2">
            <a:alphaModFix/>
          </a:blip>
          <a:stretch>
            <a:fillRect/>
          </a:stretch>
        </p:blipFill>
        <p:spPr>
          <a:xfrm>
            <a:off x="0" y="0"/>
            <a:ext cx="9144002" cy="5141876"/>
          </a:xfrm>
          <a:prstGeom prst="rect">
            <a:avLst/>
          </a:prstGeom>
          <a:noFill/>
          <a:ln>
            <a:noFill/>
          </a:ln>
        </p:spPr>
      </p:pic>
      <p:sp>
        <p:nvSpPr>
          <p:cNvPr id="123" name="Google Shape;123;p20"/>
          <p:cNvSpPr txBox="1">
            <a:spLocks noGrp="1"/>
          </p:cNvSpPr>
          <p:nvPr>
            <p:ph type="ctrTitle"/>
          </p:nvPr>
        </p:nvSpPr>
        <p:spPr>
          <a:xfrm flipH="1">
            <a:off x="3657725" y="2919000"/>
            <a:ext cx="4371000" cy="950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30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24" name="Google Shape;124;p20"/>
          <p:cNvSpPr txBox="1">
            <a:spLocks noGrp="1"/>
          </p:cNvSpPr>
          <p:nvPr>
            <p:ph type="subTitle" idx="1"/>
          </p:nvPr>
        </p:nvSpPr>
        <p:spPr>
          <a:xfrm flipH="1">
            <a:off x="3533825" y="1273800"/>
            <a:ext cx="4494900" cy="1331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2" cy="5141876"/>
          </a:xfrm>
          <a:prstGeom prst="rect">
            <a:avLst/>
          </a:prstGeom>
          <a:noFill/>
          <a:ln>
            <a:noFill/>
          </a:ln>
        </p:spPr>
      </p:pic>
      <p:sp>
        <p:nvSpPr>
          <p:cNvPr id="14" name="Google Shape;14;p3"/>
          <p:cNvSpPr txBox="1">
            <a:spLocks noGrp="1"/>
          </p:cNvSpPr>
          <p:nvPr>
            <p:ph type="ctrTitle"/>
          </p:nvPr>
        </p:nvSpPr>
        <p:spPr>
          <a:xfrm>
            <a:off x="720000" y="3302100"/>
            <a:ext cx="4134300" cy="87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7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 name="Google Shape;15;p3"/>
          <p:cNvSpPr txBox="1">
            <a:spLocks noGrp="1"/>
          </p:cNvSpPr>
          <p:nvPr>
            <p:ph type="subTitle" idx="1"/>
          </p:nvPr>
        </p:nvSpPr>
        <p:spPr>
          <a:xfrm>
            <a:off x="720000" y="40257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6" name="Google Shape;16;p3"/>
          <p:cNvSpPr txBox="1">
            <a:spLocks noGrp="1"/>
          </p:cNvSpPr>
          <p:nvPr>
            <p:ph type="title" idx="2" hasCustomPrompt="1"/>
          </p:nvPr>
        </p:nvSpPr>
        <p:spPr>
          <a:xfrm>
            <a:off x="5362800" y="540000"/>
            <a:ext cx="3061200" cy="9201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10500">
                <a:solidFill>
                  <a:schemeClr val="accent6"/>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1">
  <p:cSld name="CUSTOM_10">
    <p:spTree>
      <p:nvGrpSpPr>
        <p:cNvPr id="1" name="Shape 125"/>
        <p:cNvGrpSpPr/>
        <p:nvPr/>
      </p:nvGrpSpPr>
      <p:grpSpPr>
        <a:xfrm>
          <a:off x="0" y="0"/>
          <a:ext cx="0" cy="0"/>
          <a:chOff x="0" y="0"/>
          <a:chExt cx="0" cy="0"/>
        </a:xfrm>
      </p:grpSpPr>
      <p:pic>
        <p:nvPicPr>
          <p:cNvPr id="126" name="Google Shape;126;p21"/>
          <p:cNvPicPr preferRelativeResize="0"/>
          <p:nvPr/>
        </p:nvPicPr>
        <p:blipFill>
          <a:blip r:embed="rId2">
            <a:alphaModFix/>
          </a:blip>
          <a:stretch>
            <a:fillRect/>
          </a:stretch>
        </p:blipFill>
        <p:spPr>
          <a:xfrm>
            <a:off x="0" y="0"/>
            <a:ext cx="9144002" cy="5141882"/>
          </a:xfrm>
          <a:prstGeom prst="rect">
            <a:avLst/>
          </a:prstGeom>
          <a:noFill/>
          <a:ln>
            <a:noFill/>
          </a:ln>
        </p:spPr>
      </p:pic>
      <p:sp>
        <p:nvSpPr>
          <p:cNvPr id="127" name="Google Shape;127;p21"/>
          <p:cNvSpPr txBox="1">
            <a:spLocks noGrp="1"/>
          </p:cNvSpPr>
          <p:nvPr>
            <p:ph type="subTitle" idx="1"/>
          </p:nvPr>
        </p:nvSpPr>
        <p:spPr>
          <a:xfrm flipH="1">
            <a:off x="5752200" y="2623749"/>
            <a:ext cx="2671800" cy="110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8" name="Google Shape;128;p21"/>
          <p:cNvSpPr txBox="1">
            <a:spLocks noGrp="1"/>
          </p:cNvSpPr>
          <p:nvPr>
            <p:ph type="title"/>
          </p:nvPr>
        </p:nvSpPr>
        <p:spPr>
          <a:xfrm>
            <a:off x="6457950" y="1551300"/>
            <a:ext cx="1965900" cy="11076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2">
  <p:cSld name="CUSTOM_10_1">
    <p:spTree>
      <p:nvGrpSpPr>
        <p:cNvPr id="1" name="Shape 129"/>
        <p:cNvGrpSpPr/>
        <p:nvPr/>
      </p:nvGrpSpPr>
      <p:grpSpPr>
        <a:xfrm>
          <a:off x="0" y="0"/>
          <a:ext cx="0" cy="0"/>
          <a:chOff x="0" y="0"/>
          <a:chExt cx="0" cy="0"/>
        </a:xfrm>
      </p:grpSpPr>
      <p:pic>
        <p:nvPicPr>
          <p:cNvPr id="130" name="Google Shape;130;p22"/>
          <p:cNvPicPr preferRelativeResize="0"/>
          <p:nvPr/>
        </p:nvPicPr>
        <p:blipFill>
          <a:blip r:embed="rId2">
            <a:alphaModFix/>
          </a:blip>
          <a:stretch>
            <a:fillRect/>
          </a:stretch>
        </p:blipFill>
        <p:spPr>
          <a:xfrm>
            <a:off x="0" y="0"/>
            <a:ext cx="9144002" cy="5141870"/>
          </a:xfrm>
          <a:prstGeom prst="rect">
            <a:avLst/>
          </a:prstGeom>
          <a:noFill/>
          <a:ln>
            <a:noFill/>
          </a:ln>
        </p:spPr>
      </p:pic>
      <p:sp>
        <p:nvSpPr>
          <p:cNvPr id="131" name="Google Shape;131;p22"/>
          <p:cNvSpPr txBox="1">
            <a:spLocks noGrp="1"/>
          </p:cNvSpPr>
          <p:nvPr>
            <p:ph type="subTitle" idx="1"/>
          </p:nvPr>
        </p:nvSpPr>
        <p:spPr>
          <a:xfrm flipH="1">
            <a:off x="720000" y="2716300"/>
            <a:ext cx="26445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32" name="Google Shape;132;p22"/>
          <p:cNvSpPr txBox="1">
            <a:spLocks noGrp="1"/>
          </p:cNvSpPr>
          <p:nvPr>
            <p:ph type="title"/>
          </p:nvPr>
        </p:nvSpPr>
        <p:spPr>
          <a:xfrm>
            <a:off x="720000" y="1671900"/>
            <a:ext cx="2822100" cy="93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chnology design 3">
  <p:cSld name="CUSTOM_10_1_1">
    <p:spTree>
      <p:nvGrpSpPr>
        <p:cNvPr id="1" name="Shape 133"/>
        <p:cNvGrpSpPr/>
        <p:nvPr/>
      </p:nvGrpSpPr>
      <p:grpSpPr>
        <a:xfrm>
          <a:off x="0" y="0"/>
          <a:ext cx="0" cy="0"/>
          <a:chOff x="0" y="0"/>
          <a:chExt cx="0" cy="0"/>
        </a:xfrm>
      </p:grpSpPr>
      <p:pic>
        <p:nvPicPr>
          <p:cNvPr id="134" name="Google Shape;134;p23"/>
          <p:cNvPicPr preferRelativeResize="0"/>
          <p:nvPr/>
        </p:nvPicPr>
        <p:blipFill>
          <a:blip r:embed="rId2">
            <a:alphaModFix/>
          </a:blip>
          <a:stretch>
            <a:fillRect/>
          </a:stretch>
        </p:blipFill>
        <p:spPr>
          <a:xfrm>
            <a:off x="-7564" y="0"/>
            <a:ext cx="9144002" cy="5141870"/>
          </a:xfrm>
          <a:prstGeom prst="rect">
            <a:avLst/>
          </a:prstGeom>
          <a:noFill/>
          <a:ln>
            <a:noFill/>
          </a:ln>
        </p:spPr>
      </p:pic>
      <p:sp>
        <p:nvSpPr>
          <p:cNvPr id="135" name="Google Shape;135;p23"/>
          <p:cNvSpPr txBox="1">
            <a:spLocks noGrp="1"/>
          </p:cNvSpPr>
          <p:nvPr>
            <p:ph type="subTitle" idx="1"/>
          </p:nvPr>
        </p:nvSpPr>
        <p:spPr>
          <a:xfrm flipH="1">
            <a:off x="720000" y="2736210"/>
            <a:ext cx="26445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36" name="Google Shape;136;p23"/>
          <p:cNvSpPr txBox="1">
            <a:spLocks noGrp="1"/>
          </p:cNvSpPr>
          <p:nvPr>
            <p:ph type="title"/>
          </p:nvPr>
        </p:nvSpPr>
        <p:spPr>
          <a:xfrm>
            <a:off x="720000" y="1671900"/>
            <a:ext cx="2822100" cy="93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137"/>
        <p:cNvGrpSpPr/>
        <p:nvPr/>
      </p:nvGrpSpPr>
      <p:grpSpPr>
        <a:xfrm>
          <a:off x="0" y="0"/>
          <a:ext cx="0" cy="0"/>
          <a:chOff x="0" y="0"/>
          <a:chExt cx="0" cy="0"/>
        </a:xfrm>
      </p:grpSpPr>
      <p:pic>
        <p:nvPicPr>
          <p:cNvPr id="138" name="Google Shape;138;p24"/>
          <p:cNvPicPr preferRelativeResize="0"/>
          <p:nvPr/>
        </p:nvPicPr>
        <p:blipFill>
          <a:blip r:embed="rId2">
            <a:alphaModFix/>
          </a:blip>
          <a:stretch>
            <a:fillRect/>
          </a:stretch>
        </p:blipFill>
        <p:spPr>
          <a:xfrm>
            <a:off x="0" y="800"/>
            <a:ext cx="9144002" cy="5141876"/>
          </a:xfrm>
          <a:prstGeom prst="rect">
            <a:avLst/>
          </a:prstGeom>
          <a:noFill/>
          <a:ln>
            <a:noFill/>
          </a:ln>
        </p:spPr>
      </p:pic>
      <p:sp>
        <p:nvSpPr>
          <p:cNvPr id="139" name="Google Shape;139;p24"/>
          <p:cNvSpPr txBox="1">
            <a:spLocks noGrp="1"/>
          </p:cNvSpPr>
          <p:nvPr>
            <p:ph type="body" idx="1"/>
          </p:nvPr>
        </p:nvSpPr>
        <p:spPr>
          <a:xfrm>
            <a:off x="745625" y="1347775"/>
            <a:ext cx="6099600" cy="339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Font typeface="Raleway Thin"/>
              <a:buChar char="●"/>
              <a:defRPr sz="1400"/>
            </a:lvl1pPr>
            <a:lvl2pPr marL="914400" lvl="1" indent="-304800" rtl="0">
              <a:spcBef>
                <a:spcPts val="1600"/>
              </a:spcBef>
              <a:spcAft>
                <a:spcPts val="0"/>
              </a:spcAft>
              <a:buClr>
                <a:srgbClr val="434343"/>
              </a:buClr>
              <a:buSzPts val="1200"/>
              <a:buFont typeface="Roboto Condensed Light"/>
              <a:buChar char="○"/>
              <a:defRPr/>
            </a:lvl2pPr>
            <a:lvl3pPr marL="1371600" lvl="2" indent="-304800" rtl="0">
              <a:spcBef>
                <a:spcPts val="1600"/>
              </a:spcBef>
              <a:spcAft>
                <a:spcPts val="0"/>
              </a:spcAft>
              <a:buClr>
                <a:srgbClr val="434343"/>
              </a:buClr>
              <a:buSzPts val="1200"/>
              <a:buFont typeface="Roboto Condensed Light"/>
              <a:buChar char="■"/>
              <a:defRPr/>
            </a:lvl3pPr>
            <a:lvl4pPr marL="1828800" lvl="3" indent="-304800" rtl="0">
              <a:spcBef>
                <a:spcPts val="1600"/>
              </a:spcBef>
              <a:spcAft>
                <a:spcPts val="0"/>
              </a:spcAft>
              <a:buClr>
                <a:srgbClr val="434343"/>
              </a:buClr>
              <a:buSzPts val="1200"/>
              <a:buFont typeface="Roboto Condensed Light"/>
              <a:buChar char="●"/>
              <a:defRPr/>
            </a:lvl4pPr>
            <a:lvl5pPr marL="2286000" lvl="4" indent="-304800" rtl="0">
              <a:spcBef>
                <a:spcPts val="1600"/>
              </a:spcBef>
              <a:spcAft>
                <a:spcPts val="0"/>
              </a:spcAft>
              <a:buClr>
                <a:srgbClr val="434343"/>
              </a:buClr>
              <a:buSzPts val="1200"/>
              <a:buFont typeface="Roboto Condensed Light"/>
              <a:buChar char="○"/>
              <a:defRPr/>
            </a:lvl5pPr>
            <a:lvl6pPr marL="2743200" lvl="5" indent="-304800" rtl="0">
              <a:spcBef>
                <a:spcPts val="1600"/>
              </a:spcBef>
              <a:spcAft>
                <a:spcPts val="0"/>
              </a:spcAft>
              <a:buClr>
                <a:srgbClr val="434343"/>
              </a:buClr>
              <a:buSzPts val="1200"/>
              <a:buFont typeface="Roboto Condensed Light"/>
              <a:buChar char="■"/>
              <a:defRPr/>
            </a:lvl6pPr>
            <a:lvl7pPr marL="3200400" lvl="6" indent="-304800" rtl="0">
              <a:spcBef>
                <a:spcPts val="1600"/>
              </a:spcBef>
              <a:spcAft>
                <a:spcPts val="0"/>
              </a:spcAft>
              <a:buClr>
                <a:srgbClr val="434343"/>
              </a:buClr>
              <a:buSzPts val="1200"/>
              <a:buFont typeface="Roboto Condensed Light"/>
              <a:buChar char="●"/>
              <a:defRPr/>
            </a:lvl7pPr>
            <a:lvl8pPr marL="3657600" lvl="7" indent="-304800" rtl="0">
              <a:spcBef>
                <a:spcPts val="1600"/>
              </a:spcBef>
              <a:spcAft>
                <a:spcPts val="0"/>
              </a:spcAft>
              <a:buClr>
                <a:srgbClr val="434343"/>
              </a:buClr>
              <a:buSzPts val="1200"/>
              <a:buFont typeface="Roboto Condensed Light"/>
              <a:buChar char="○"/>
              <a:defRPr/>
            </a:lvl8pPr>
            <a:lvl9pPr marL="4114800" lvl="8" indent="-304800" rtl="0">
              <a:spcBef>
                <a:spcPts val="1600"/>
              </a:spcBef>
              <a:spcAft>
                <a:spcPts val="1600"/>
              </a:spcAft>
              <a:buClr>
                <a:srgbClr val="434343"/>
              </a:buClr>
              <a:buSzPts val="1200"/>
              <a:buFont typeface="Roboto Condensed Light"/>
              <a:buChar char="■"/>
              <a:defRPr/>
            </a:lvl9pPr>
          </a:lstStyle>
          <a:p>
            <a:endParaRPr/>
          </a:p>
        </p:txBody>
      </p:sp>
      <p:sp>
        <p:nvSpPr>
          <p:cNvPr id="140" name="Google Shape;140;p24"/>
          <p:cNvSpPr txBox="1">
            <a:spLocks noGrp="1"/>
          </p:cNvSpPr>
          <p:nvPr>
            <p:ph type="title"/>
          </p:nvPr>
        </p:nvSpPr>
        <p:spPr>
          <a:xfrm>
            <a:off x="3023100" y="356124"/>
            <a:ext cx="3097800" cy="93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list">
  <p:cSld name="CUSTOM_15">
    <p:spTree>
      <p:nvGrpSpPr>
        <p:cNvPr id="1" name="Shape 141"/>
        <p:cNvGrpSpPr/>
        <p:nvPr/>
      </p:nvGrpSpPr>
      <p:grpSpPr>
        <a:xfrm>
          <a:off x="0" y="0"/>
          <a:ext cx="0" cy="0"/>
          <a:chOff x="0" y="0"/>
          <a:chExt cx="0" cy="0"/>
        </a:xfrm>
      </p:grpSpPr>
      <p:pic>
        <p:nvPicPr>
          <p:cNvPr id="142" name="Google Shape;142;p25"/>
          <p:cNvPicPr preferRelativeResize="0"/>
          <p:nvPr/>
        </p:nvPicPr>
        <p:blipFill>
          <a:blip r:embed="rId2">
            <a:alphaModFix/>
          </a:blip>
          <a:stretch>
            <a:fillRect/>
          </a:stretch>
        </p:blipFill>
        <p:spPr>
          <a:xfrm>
            <a:off x="0" y="0"/>
            <a:ext cx="9144002" cy="5141870"/>
          </a:xfrm>
          <a:prstGeom prst="rect">
            <a:avLst/>
          </a:prstGeom>
          <a:noFill/>
          <a:ln>
            <a:noFill/>
          </a:ln>
        </p:spPr>
      </p:pic>
      <p:sp>
        <p:nvSpPr>
          <p:cNvPr id="143" name="Google Shape;143;p25"/>
          <p:cNvSpPr txBox="1">
            <a:spLocks noGrp="1"/>
          </p:cNvSpPr>
          <p:nvPr>
            <p:ph type="body" idx="1"/>
          </p:nvPr>
        </p:nvSpPr>
        <p:spPr>
          <a:xfrm>
            <a:off x="3946175" y="16174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44" name="Google Shape;144;p25"/>
          <p:cNvSpPr txBox="1">
            <a:spLocks noGrp="1"/>
          </p:cNvSpPr>
          <p:nvPr>
            <p:ph type="title"/>
          </p:nvPr>
        </p:nvSpPr>
        <p:spPr>
          <a:xfrm>
            <a:off x="1212975" y="355650"/>
            <a:ext cx="6717900" cy="65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145"/>
        <p:cNvGrpSpPr/>
        <p:nvPr/>
      </p:nvGrpSpPr>
      <p:grpSpPr>
        <a:xfrm>
          <a:off x="0" y="0"/>
          <a:ext cx="0" cy="0"/>
          <a:chOff x="0" y="0"/>
          <a:chExt cx="0" cy="0"/>
        </a:xfrm>
      </p:grpSpPr>
      <p:pic>
        <p:nvPicPr>
          <p:cNvPr id="146" name="Google Shape;146;p26"/>
          <p:cNvPicPr preferRelativeResize="0"/>
          <p:nvPr/>
        </p:nvPicPr>
        <p:blipFill>
          <a:blip r:embed="rId2">
            <a:alphaModFix/>
          </a:blip>
          <a:stretch>
            <a:fillRect/>
          </a:stretch>
        </p:blipFill>
        <p:spPr>
          <a:xfrm>
            <a:off x="21" y="0"/>
            <a:ext cx="9144002" cy="5141888"/>
          </a:xfrm>
          <a:prstGeom prst="rect">
            <a:avLst/>
          </a:prstGeom>
          <a:noFill/>
          <a:ln>
            <a:noFill/>
          </a:ln>
        </p:spPr>
      </p:pic>
      <p:sp>
        <p:nvSpPr>
          <p:cNvPr id="147" name="Google Shape;147;p26"/>
          <p:cNvSpPr txBox="1">
            <a:spLocks noGrp="1"/>
          </p:cNvSpPr>
          <p:nvPr>
            <p:ph type="subTitle" idx="1"/>
          </p:nvPr>
        </p:nvSpPr>
        <p:spPr>
          <a:xfrm>
            <a:off x="1143338" y="1498650"/>
            <a:ext cx="38961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8" name="Google Shape;148;p26"/>
          <p:cNvSpPr txBox="1"/>
          <p:nvPr/>
        </p:nvSpPr>
        <p:spPr>
          <a:xfrm>
            <a:off x="1143350" y="3580575"/>
            <a:ext cx="4167000" cy="9315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300"/>
              </a:spcBef>
              <a:spcAft>
                <a:spcPts val="0"/>
              </a:spcAft>
              <a:buNone/>
            </a:pPr>
            <a:r>
              <a:rPr lang="en" sz="1000">
                <a:solidFill>
                  <a:schemeClr val="dk1"/>
                </a:solidFill>
                <a:latin typeface="Archivo"/>
                <a:ea typeface="Archivo"/>
                <a:cs typeface="Archivo"/>
                <a:sym typeface="Archivo"/>
              </a:rPr>
              <a:t>CREDITS: This presentation template was created by </a:t>
            </a:r>
            <a:r>
              <a:rPr lang="en" sz="1000" b="1">
                <a:solidFill>
                  <a:schemeClr val="dk1"/>
                </a:solidFill>
                <a:uFill>
                  <a:noFill/>
                </a:uFill>
                <a:latin typeface="Archivo"/>
                <a:ea typeface="Archivo"/>
                <a:cs typeface="Archivo"/>
                <a:sym typeface="Archivo"/>
                <a:hlinkClick r:id="rId3"/>
              </a:rPr>
              <a:t>Slidesgo</a:t>
            </a:r>
            <a:r>
              <a:rPr lang="en" sz="1000">
                <a:solidFill>
                  <a:schemeClr val="dk1"/>
                </a:solidFill>
                <a:latin typeface="Archivo"/>
                <a:ea typeface="Archivo"/>
                <a:cs typeface="Archivo"/>
                <a:sym typeface="Archivo"/>
              </a:rPr>
              <a:t>, including icons by </a:t>
            </a:r>
            <a:r>
              <a:rPr lang="en" sz="1000" b="1">
                <a:solidFill>
                  <a:schemeClr val="dk1"/>
                </a:solidFill>
                <a:uFill>
                  <a:noFill/>
                </a:uFill>
                <a:latin typeface="Archivo"/>
                <a:ea typeface="Archivo"/>
                <a:cs typeface="Archivo"/>
                <a:sym typeface="Archivo"/>
                <a:hlinkClick r:id="rId4"/>
              </a:rPr>
              <a:t>Flaticon</a:t>
            </a:r>
            <a:r>
              <a:rPr lang="en" sz="1000">
                <a:solidFill>
                  <a:schemeClr val="dk1"/>
                </a:solidFill>
                <a:latin typeface="Archivo"/>
                <a:ea typeface="Archivo"/>
                <a:cs typeface="Archivo"/>
                <a:sym typeface="Archivo"/>
              </a:rPr>
              <a:t>, and infographics &amp; images by </a:t>
            </a:r>
            <a:r>
              <a:rPr lang="en" sz="1000" b="1">
                <a:solidFill>
                  <a:schemeClr val="dk1"/>
                </a:solidFill>
                <a:uFill>
                  <a:noFill/>
                </a:uFill>
                <a:latin typeface="Archivo"/>
                <a:ea typeface="Archivo"/>
                <a:cs typeface="Archivo"/>
                <a:sym typeface="Archivo"/>
                <a:hlinkClick r:id="rId5"/>
              </a:rPr>
              <a:t>Freepik</a:t>
            </a:r>
            <a:endParaRPr sz="1000" b="1">
              <a:solidFill>
                <a:schemeClr val="dk1"/>
              </a:solidFill>
              <a:latin typeface="Archivo"/>
              <a:ea typeface="Archivo"/>
              <a:cs typeface="Archivo"/>
              <a:sym typeface="Archivo"/>
            </a:endParaRPr>
          </a:p>
        </p:txBody>
      </p:sp>
      <p:sp>
        <p:nvSpPr>
          <p:cNvPr id="149" name="Google Shape;149;p26"/>
          <p:cNvSpPr txBox="1">
            <a:spLocks noGrp="1"/>
          </p:cNvSpPr>
          <p:nvPr>
            <p:ph type="title"/>
          </p:nvPr>
        </p:nvSpPr>
        <p:spPr>
          <a:xfrm>
            <a:off x="1143338" y="388775"/>
            <a:ext cx="4670100" cy="937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7200"/>
            </a:lvl1pPr>
            <a:lvl2pPr lvl="1" rtl="0">
              <a:spcBef>
                <a:spcPts val="0"/>
              </a:spcBef>
              <a:spcAft>
                <a:spcPts val="0"/>
              </a:spcAft>
              <a:buNone/>
              <a:defRPr sz="7200"/>
            </a:lvl2pPr>
            <a:lvl3pPr lvl="2" rtl="0">
              <a:spcBef>
                <a:spcPts val="0"/>
              </a:spcBef>
              <a:spcAft>
                <a:spcPts val="0"/>
              </a:spcAft>
              <a:buNone/>
              <a:defRPr sz="7200"/>
            </a:lvl3pPr>
            <a:lvl4pPr lvl="3" rtl="0">
              <a:spcBef>
                <a:spcPts val="0"/>
              </a:spcBef>
              <a:spcAft>
                <a:spcPts val="0"/>
              </a:spcAft>
              <a:buNone/>
              <a:defRPr sz="7200"/>
            </a:lvl4pPr>
            <a:lvl5pPr lvl="4" rtl="0">
              <a:spcBef>
                <a:spcPts val="0"/>
              </a:spcBef>
              <a:spcAft>
                <a:spcPts val="0"/>
              </a:spcAft>
              <a:buNone/>
              <a:defRPr sz="7200"/>
            </a:lvl5pPr>
            <a:lvl6pPr lvl="5" rtl="0">
              <a:spcBef>
                <a:spcPts val="0"/>
              </a:spcBef>
              <a:spcAft>
                <a:spcPts val="0"/>
              </a:spcAft>
              <a:buNone/>
              <a:defRPr sz="7200"/>
            </a:lvl6pPr>
            <a:lvl7pPr lvl="6" rtl="0">
              <a:spcBef>
                <a:spcPts val="0"/>
              </a:spcBef>
              <a:spcAft>
                <a:spcPts val="0"/>
              </a:spcAft>
              <a:buNone/>
              <a:defRPr sz="7200"/>
            </a:lvl7pPr>
            <a:lvl8pPr lvl="7" rtl="0">
              <a:spcBef>
                <a:spcPts val="0"/>
              </a:spcBef>
              <a:spcAft>
                <a:spcPts val="0"/>
              </a:spcAft>
              <a:buNone/>
              <a:defRPr sz="7200"/>
            </a:lvl8pPr>
            <a:lvl9pPr lvl="8" rtl="0">
              <a:spcBef>
                <a:spcPts val="0"/>
              </a:spcBef>
              <a:spcAft>
                <a:spcPts val="0"/>
              </a:spcAft>
              <a:buNone/>
              <a:defRPr sz="7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150"/>
        <p:cNvGrpSpPr/>
        <p:nvPr/>
      </p:nvGrpSpPr>
      <p:grpSpPr>
        <a:xfrm>
          <a:off x="0" y="0"/>
          <a:ext cx="0" cy="0"/>
          <a:chOff x="0" y="0"/>
          <a:chExt cx="0" cy="0"/>
        </a:xfrm>
      </p:grpSpPr>
      <p:pic>
        <p:nvPicPr>
          <p:cNvPr id="151" name="Google Shape;151;p27"/>
          <p:cNvPicPr preferRelativeResize="0"/>
          <p:nvPr/>
        </p:nvPicPr>
        <p:blipFill>
          <a:blip r:embed="rId2">
            <a:alphaModFix/>
          </a:blip>
          <a:stretch>
            <a:fillRect/>
          </a:stretch>
        </p:blipFill>
        <p:spPr>
          <a:xfrm>
            <a:off x="0" y="0"/>
            <a:ext cx="9144002" cy="5141864"/>
          </a:xfrm>
          <a:prstGeom prst="rect">
            <a:avLst/>
          </a:prstGeom>
          <a:noFill/>
          <a:ln>
            <a:noFill/>
          </a:ln>
        </p:spPr>
      </p:pic>
      <p:sp>
        <p:nvSpPr>
          <p:cNvPr id="152" name="Google Shape;152;p27"/>
          <p:cNvSpPr txBox="1">
            <a:spLocks noGrp="1"/>
          </p:cNvSpPr>
          <p:nvPr>
            <p:ph type="title"/>
          </p:nvPr>
        </p:nvSpPr>
        <p:spPr>
          <a:xfrm>
            <a:off x="3389375" y="2831450"/>
            <a:ext cx="4610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3" name="Google Shape;153;p27"/>
          <p:cNvSpPr txBox="1">
            <a:spLocks noGrp="1"/>
          </p:cNvSpPr>
          <p:nvPr>
            <p:ph type="subTitle" idx="1"/>
          </p:nvPr>
        </p:nvSpPr>
        <p:spPr>
          <a:xfrm flipH="1">
            <a:off x="3675275" y="3414600"/>
            <a:ext cx="4324200" cy="75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lt1"/>
        </a:solid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800"/>
            <a:ext cx="9144002" cy="5141876"/>
          </a:xfrm>
          <a:prstGeom prst="rect">
            <a:avLst/>
          </a:prstGeom>
          <a:noFill/>
          <a:ln>
            <a:noFill/>
          </a:ln>
        </p:spPr>
      </p:pic>
      <p:sp>
        <p:nvSpPr>
          <p:cNvPr id="19" name="Google Shape;19;p4"/>
          <p:cNvSpPr txBox="1">
            <a:spLocks noGrp="1"/>
          </p:cNvSpPr>
          <p:nvPr>
            <p:ph type="body" idx="1"/>
          </p:nvPr>
        </p:nvSpPr>
        <p:spPr>
          <a:xfrm>
            <a:off x="640975" y="1524700"/>
            <a:ext cx="53472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20" name="Google Shape;20;p4"/>
          <p:cNvSpPr txBox="1">
            <a:spLocks noGrp="1"/>
          </p:cNvSpPr>
          <p:nvPr>
            <p:ph type="title"/>
          </p:nvPr>
        </p:nvSpPr>
        <p:spPr>
          <a:xfrm>
            <a:off x="1569900" y="355650"/>
            <a:ext cx="60042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25" y="800"/>
            <a:ext cx="9144002" cy="5141876"/>
          </a:xfrm>
          <a:prstGeom prst="rect">
            <a:avLst/>
          </a:prstGeom>
          <a:noFill/>
          <a:ln>
            <a:noFill/>
          </a:ln>
        </p:spPr>
      </p:pic>
      <p:sp>
        <p:nvSpPr>
          <p:cNvPr id="23" name="Google Shape;23;p5"/>
          <p:cNvSpPr/>
          <p:nvPr/>
        </p:nvSpPr>
        <p:spPr>
          <a:xfrm rot="5400000">
            <a:off x="6825888" y="954900"/>
            <a:ext cx="1944600" cy="5373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373513" y="209550"/>
            <a:ext cx="1944600" cy="53736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ctrTitle"/>
          </p:nvPr>
        </p:nvSpPr>
        <p:spPr>
          <a:xfrm flipH="1">
            <a:off x="6831950" y="2137194"/>
            <a:ext cx="1560600" cy="456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6" name="Google Shape;26;p5"/>
          <p:cNvSpPr txBox="1">
            <a:spLocks noGrp="1"/>
          </p:cNvSpPr>
          <p:nvPr>
            <p:ph type="subTitle" idx="1"/>
          </p:nvPr>
        </p:nvSpPr>
        <p:spPr>
          <a:xfrm flipH="1">
            <a:off x="5543450" y="3063890"/>
            <a:ext cx="2849100" cy="11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7" name="Google Shape;27;p5"/>
          <p:cNvSpPr txBox="1">
            <a:spLocks noGrp="1"/>
          </p:cNvSpPr>
          <p:nvPr>
            <p:ph type="ctrTitle" idx="2"/>
          </p:nvPr>
        </p:nvSpPr>
        <p:spPr>
          <a:xfrm flipH="1">
            <a:off x="790625" y="1391857"/>
            <a:ext cx="18177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8" name="Google Shape;28;p5"/>
          <p:cNvSpPr txBox="1">
            <a:spLocks noGrp="1"/>
          </p:cNvSpPr>
          <p:nvPr>
            <p:ph type="subTitle" idx="3"/>
          </p:nvPr>
        </p:nvSpPr>
        <p:spPr>
          <a:xfrm flipH="1">
            <a:off x="790625" y="2330102"/>
            <a:ext cx="2463900" cy="113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9" name="Google Shape;29;p5"/>
          <p:cNvSpPr txBox="1">
            <a:spLocks noGrp="1"/>
          </p:cNvSpPr>
          <p:nvPr>
            <p:ph type="title" idx="4"/>
          </p:nvPr>
        </p:nvSpPr>
        <p:spPr>
          <a:xfrm>
            <a:off x="790625" y="356125"/>
            <a:ext cx="7562700" cy="93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blip>
          <a:stretch>
            <a:fillRect/>
          </a:stretch>
        </p:blipFill>
        <p:spPr>
          <a:xfrm>
            <a:off x="50" y="813"/>
            <a:ext cx="9144002" cy="5141870"/>
          </a:xfrm>
          <a:prstGeom prst="rect">
            <a:avLst/>
          </a:prstGeom>
          <a:noFill/>
          <a:ln>
            <a:noFill/>
          </a:ln>
        </p:spPr>
      </p:pic>
      <p:sp>
        <p:nvSpPr>
          <p:cNvPr id="32" name="Google Shape;32;p6"/>
          <p:cNvSpPr txBox="1">
            <a:spLocks noGrp="1"/>
          </p:cNvSpPr>
          <p:nvPr>
            <p:ph type="title"/>
          </p:nvPr>
        </p:nvSpPr>
        <p:spPr>
          <a:xfrm>
            <a:off x="2103800" y="355650"/>
            <a:ext cx="49365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50" y="800"/>
            <a:ext cx="9144002" cy="5141876"/>
          </a:xfrm>
          <a:prstGeom prst="rect">
            <a:avLst/>
          </a:prstGeom>
          <a:noFill/>
          <a:ln>
            <a:noFill/>
          </a:ln>
        </p:spPr>
      </p:pic>
      <p:sp>
        <p:nvSpPr>
          <p:cNvPr id="35" name="Google Shape;35;p7"/>
          <p:cNvSpPr txBox="1">
            <a:spLocks noGrp="1"/>
          </p:cNvSpPr>
          <p:nvPr>
            <p:ph type="subTitle" idx="1"/>
          </p:nvPr>
        </p:nvSpPr>
        <p:spPr>
          <a:xfrm flipH="1">
            <a:off x="632624" y="1169400"/>
            <a:ext cx="80637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3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36" name="Google Shape;36;p7"/>
          <p:cNvSpPr txBox="1">
            <a:spLocks noGrp="1"/>
          </p:cNvSpPr>
          <p:nvPr>
            <p:ph type="title"/>
          </p:nvPr>
        </p:nvSpPr>
        <p:spPr>
          <a:xfrm>
            <a:off x="895400" y="353650"/>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algn="ctr" rtl="0">
              <a:spcBef>
                <a:spcPts val="0"/>
              </a:spcBef>
              <a:spcAft>
                <a:spcPts val="0"/>
              </a:spcAft>
              <a:buNone/>
              <a:defRPr sz="3000"/>
            </a:lvl2pPr>
            <a:lvl3pPr lvl="2" algn="ctr" rtl="0">
              <a:spcBef>
                <a:spcPts val="0"/>
              </a:spcBef>
              <a:spcAft>
                <a:spcPts val="0"/>
              </a:spcAft>
              <a:buNone/>
              <a:defRPr sz="3000"/>
            </a:lvl3pPr>
            <a:lvl4pPr lvl="3" algn="ctr" rtl="0">
              <a:spcBef>
                <a:spcPts val="0"/>
              </a:spcBef>
              <a:spcAft>
                <a:spcPts val="0"/>
              </a:spcAft>
              <a:buNone/>
              <a:defRPr sz="3000"/>
            </a:lvl4pPr>
            <a:lvl5pPr lvl="4" algn="ctr" rtl="0">
              <a:spcBef>
                <a:spcPts val="0"/>
              </a:spcBef>
              <a:spcAft>
                <a:spcPts val="0"/>
              </a:spcAft>
              <a:buNone/>
              <a:defRPr sz="3000"/>
            </a:lvl5pPr>
            <a:lvl6pPr lvl="5" algn="ctr" rtl="0">
              <a:spcBef>
                <a:spcPts val="0"/>
              </a:spcBef>
              <a:spcAft>
                <a:spcPts val="0"/>
              </a:spcAft>
              <a:buNone/>
              <a:defRPr sz="3000"/>
            </a:lvl6pPr>
            <a:lvl7pPr lvl="6" algn="ctr" rtl="0">
              <a:spcBef>
                <a:spcPts val="0"/>
              </a:spcBef>
              <a:spcAft>
                <a:spcPts val="0"/>
              </a:spcAft>
              <a:buNone/>
              <a:defRPr sz="3000"/>
            </a:lvl7pPr>
            <a:lvl8pPr lvl="7" algn="ctr" rtl="0">
              <a:spcBef>
                <a:spcPts val="0"/>
              </a:spcBef>
              <a:spcAft>
                <a:spcPts val="0"/>
              </a:spcAft>
              <a:buNone/>
              <a:defRPr sz="3000"/>
            </a:lvl8pPr>
            <a:lvl9pPr lvl="8" algn="ctr" rtl="0">
              <a:spcBef>
                <a:spcPts val="0"/>
              </a:spcBef>
              <a:spcAft>
                <a:spcPts val="0"/>
              </a:spcAft>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800"/>
            <a:ext cx="9144002" cy="5141876"/>
          </a:xfrm>
          <a:prstGeom prst="rect">
            <a:avLst/>
          </a:prstGeom>
          <a:noFill/>
          <a:ln>
            <a:noFill/>
          </a:ln>
        </p:spPr>
      </p:pic>
      <p:sp>
        <p:nvSpPr>
          <p:cNvPr id="39" name="Google Shape;39;p8"/>
          <p:cNvSpPr txBox="1">
            <a:spLocks noGrp="1"/>
          </p:cNvSpPr>
          <p:nvPr>
            <p:ph type="title"/>
          </p:nvPr>
        </p:nvSpPr>
        <p:spPr>
          <a:xfrm>
            <a:off x="1046575" y="1568525"/>
            <a:ext cx="7050900" cy="2271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txBox="1">
            <a:spLocks noGrp="1"/>
          </p:cNvSpPr>
          <p:nvPr>
            <p:ph type="subTitle" idx="1"/>
          </p:nvPr>
        </p:nvSpPr>
        <p:spPr>
          <a:xfrm>
            <a:off x="6010300" y="2131575"/>
            <a:ext cx="2505900" cy="1431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title"/>
          </p:nvPr>
        </p:nvSpPr>
        <p:spPr>
          <a:xfrm>
            <a:off x="5427350" y="356124"/>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6000"/>
            </a:lvl1pPr>
            <a:lvl2pPr lvl="1" algn="r" rtl="0">
              <a:spcBef>
                <a:spcPts val="0"/>
              </a:spcBef>
              <a:spcAft>
                <a:spcPts val="0"/>
              </a:spcAft>
              <a:buNone/>
              <a:defRPr sz="6000"/>
            </a:lvl2pPr>
            <a:lvl3pPr lvl="2" algn="r" rtl="0">
              <a:spcBef>
                <a:spcPts val="0"/>
              </a:spcBef>
              <a:spcAft>
                <a:spcPts val="0"/>
              </a:spcAft>
              <a:buNone/>
              <a:defRPr sz="6000"/>
            </a:lvl3pPr>
            <a:lvl4pPr lvl="3" algn="r" rtl="0">
              <a:spcBef>
                <a:spcPts val="0"/>
              </a:spcBef>
              <a:spcAft>
                <a:spcPts val="0"/>
              </a:spcAft>
              <a:buNone/>
              <a:defRPr sz="6000"/>
            </a:lvl4pPr>
            <a:lvl5pPr lvl="4" algn="r" rtl="0">
              <a:spcBef>
                <a:spcPts val="0"/>
              </a:spcBef>
              <a:spcAft>
                <a:spcPts val="0"/>
              </a:spcAft>
              <a:buNone/>
              <a:defRPr sz="6000"/>
            </a:lvl5pPr>
            <a:lvl6pPr lvl="5" algn="r" rtl="0">
              <a:spcBef>
                <a:spcPts val="0"/>
              </a:spcBef>
              <a:spcAft>
                <a:spcPts val="0"/>
              </a:spcAft>
              <a:buNone/>
              <a:defRPr sz="6000"/>
            </a:lvl6pPr>
            <a:lvl7pPr lvl="6" algn="r" rtl="0">
              <a:spcBef>
                <a:spcPts val="0"/>
              </a:spcBef>
              <a:spcAft>
                <a:spcPts val="0"/>
              </a:spcAft>
              <a:buNone/>
              <a:defRPr sz="6000"/>
            </a:lvl7pPr>
            <a:lvl8pPr lvl="7" algn="r" rtl="0">
              <a:spcBef>
                <a:spcPts val="0"/>
              </a:spcBef>
              <a:spcAft>
                <a:spcPts val="0"/>
              </a:spcAft>
              <a:buNone/>
              <a:defRPr sz="6000"/>
            </a:lvl8pPr>
            <a:lvl9pPr lvl="8" algn="r" rtl="0">
              <a:spcBef>
                <a:spcPts val="0"/>
              </a:spcBef>
              <a:spcAft>
                <a:spcPts val="0"/>
              </a:spcAft>
              <a:buNone/>
              <a:defRPr sz="6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pic>
        <p:nvPicPr>
          <p:cNvPr id="44" name="Google Shape;44;p10"/>
          <p:cNvPicPr preferRelativeResize="0"/>
          <p:nvPr/>
        </p:nvPicPr>
        <p:blipFill>
          <a:blip r:embed="rId2">
            <a:alphaModFix/>
          </a:blip>
          <a:stretch>
            <a:fillRect/>
          </a:stretch>
        </p:blipFill>
        <p:spPr>
          <a:xfrm>
            <a:off x="0" y="0"/>
            <a:ext cx="9144002" cy="5141894"/>
          </a:xfrm>
          <a:prstGeom prst="rect">
            <a:avLst/>
          </a:prstGeom>
          <a:noFill/>
          <a:ln>
            <a:noFill/>
          </a:ln>
        </p:spPr>
      </p:pic>
      <p:sp>
        <p:nvSpPr>
          <p:cNvPr id="45" name="Google Shape;45;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6" name="Google Shape;46;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1pPr>
            <a:lvl2pPr lvl="1">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2pPr>
            <a:lvl3pPr lvl="2">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3pPr>
            <a:lvl4pPr lvl="3">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4pPr>
            <a:lvl5pPr lvl="4">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5pPr>
            <a:lvl6pPr lvl="5">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6pPr>
            <a:lvl7pPr lvl="6">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7pPr>
            <a:lvl8pPr lvl="7">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8pPr>
            <a:lvl9pPr lvl="8">
              <a:spcBef>
                <a:spcPts val="0"/>
              </a:spcBef>
              <a:spcAft>
                <a:spcPts val="0"/>
              </a:spcAft>
              <a:buClr>
                <a:schemeClr val="lt1"/>
              </a:buClr>
              <a:buSzPts val="2400"/>
              <a:buFont typeface="Paytone One"/>
              <a:buNone/>
              <a:defRPr sz="2400">
                <a:solidFill>
                  <a:schemeClr val="lt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rchivo"/>
              <a:buChar char="●"/>
              <a:defRPr sz="1800">
                <a:solidFill>
                  <a:schemeClr val="dk1"/>
                </a:solidFill>
                <a:latin typeface="Archivo"/>
                <a:ea typeface="Archivo"/>
                <a:cs typeface="Archivo"/>
                <a:sym typeface="Archivo"/>
              </a:defRPr>
            </a:lvl1pPr>
            <a:lvl2pPr marL="914400" lvl="1"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marL="1828800" lvl="3"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marL="2286000" lvl="4"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marL="2743200" lvl="5"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marL="3200400" lvl="6"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marL="3657600" lvl="7"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marL="4114800" lvl="8" indent="-304800">
              <a:lnSpc>
                <a:spcPct val="115000"/>
              </a:lnSpc>
              <a:spcBef>
                <a:spcPts val="1600"/>
              </a:spcBef>
              <a:spcAft>
                <a:spcPts val="1600"/>
              </a:spcAft>
              <a:buClr>
                <a:schemeClr val="dk1"/>
              </a:buClr>
              <a:buSzPts val="1200"/>
              <a:buFont typeface="Archivo"/>
              <a:buChar char="■"/>
              <a:defRPr sz="1200">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6ctd75a7_Yw"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8rOnMl26dR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subTitle" idx="4294967295"/>
          </p:nvPr>
        </p:nvSpPr>
        <p:spPr>
          <a:xfrm rot="1393">
            <a:off x="1239600" y="3587025"/>
            <a:ext cx="6664801" cy="63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lt2"/>
                </a:solidFill>
                <a:latin typeface="Chelsea Market"/>
                <a:ea typeface="Chelsea Market"/>
                <a:cs typeface="Chelsea Market"/>
                <a:sym typeface="Chelsea Market"/>
              </a:rPr>
              <a:t>Stand up against Cyberbullying!</a:t>
            </a:r>
            <a:endParaRPr sz="3000">
              <a:solidFill>
                <a:schemeClr val="lt2"/>
              </a:solidFill>
              <a:latin typeface="Chelsea Market"/>
              <a:ea typeface="Chelsea Market"/>
              <a:cs typeface="Chelsea Market"/>
              <a:sym typeface="Chelsea Market"/>
            </a:endParaRPr>
          </a:p>
        </p:txBody>
      </p:sp>
      <p:grpSp>
        <p:nvGrpSpPr>
          <p:cNvPr id="161" name="Google Shape;161;p30"/>
          <p:cNvGrpSpPr/>
          <p:nvPr/>
        </p:nvGrpSpPr>
        <p:grpSpPr>
          <a:xfrm>
            <a:off x="5601253" y="179421"/>
            <a:ext cx="3236929" cy="2853148"/>
            <a:chOff x="5336625" y="1065150"/>
            <a:chExt cx="2043000" cy="1800775"/>
          </a:xfrm>
        </p:grpSpPr>
        <p:sp>
          <p:nvSpPr>
            <p:cNvPr id="162" name="Google Shape;162;p30"/>
            <p:cNvSpPr/>
            <p:nvPr/>
          </p:nvSpPr>
          <p:spPr>
            <a:xfrm>
              <a:off x="5901200" y="1506650"/>
              <a:ext cx="996200" cy="838700"/>
            </a:xfrm>
            <a:custGeom>
              <a:avLst/>
              <a:gdLst/>
              <a:ahLst/>
              <a:cxnLst/>
              <a:rect l="l" t="t" r="r" b="b"/>
              <a:pathLst>
                <a:path w="39848" h="33548" extrusionOk="0">
                  <a:moveTo>
                    <a:pt x="14212" y="1"/>
                  </a:moveTo>
                  <a:cubicBezTo>
                    <a:pt x="14212" y="1"/>
                    <a:pt x="11958" y="253"/>
                    <a:pt x="9279" y="1827"/>
                  </a:cubicBezTo>
                  <a:cubicBezTo>
                    <a:pt x="6599" y="3402"/>
                    <a:pt x="3496" y="6298"/>
                    <a:pt x="1797" y="11589"/>
                  </a:cubicBezTo>
                  <a:cubicBezTo>
                    <a:pt x="0" y="17182"/>
                    <a:pt x="1123" y="22198"/>
                    <a:pt x="4232" y="26030"/>
                  </a:cubicBezTo>
                  <a:cubicBezTo>
                    <a:pt x="7341" y="29861"/>
                    <a:pt x="12440" y="32509"/>
                    <a:pt x="18594" y="33370"/>
                  </a:cubicBezTo>
                  <a:cubicBezTo>
                    <a:pt x="19457" y="33491"/>
                    <a:pt x="20303" y="33547"/>
                    <a:pt x="21131" y="33547"/>
                  </a:cubicBezTo>
                  <a:cubicBezTo>
                    <a:pt x="26209" y="33547"/>
                    <a:pt x="30592" y="31436"/>
                    <a:pt x="33838" y="29163"/>
                  </a:cubicBezTo>
                  <a:cubicBezTo>
                    <a:pt x="37613" y="26523"/>
                    <a:pt x="39848" y="23666"/>
                    <a:pt x="39848" y="23666"/>
                  </a:cubicBezTo>
                  <a:cubicBezTo>
                    <a:pt x="39848" y="23666"/>
                    <a:pt x="36785" y="23342"/>
                    <a:pt x="34100" y="20800"/>
                  </a:cubicBezTo>
                  <a:cubicBezTo>
                    <a:pt x="31415" y="18257"/>
                    <a:pt x="29107" y="13494"/>
                    <a:pt x="30617" y="4612"/>
                  </a:cubicBezTo>
                  <a:lnTo>
                    <a:pt x="22415" y="2306"/>
                  </a:lnTo>
                  <a:lnTo>
                    <a:pt x="142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6258075" y="2634500"/>
              <a:ext cx="174350" cy="231425"/>
            </a:xfrm>
            <a:custGeom>
              <a:avLst/>
              <a:gdLst/>
              <a:ahLst/>
              <a:cxnLst/>
              <a:rect l="l" t="t" r="r" b="b"/>
              <a:pathLst>
                <a:path w="6974" h="9257" extrusionOk="0">
                  <a:moveTo>
                    <a:pt x="4404" y="0"/>
                  </a:moveTo>
                  <a:cubicBezTo>
                    <a:pt x="3675" y="1048"/>
                    <a:pt x="2911" y="1977"/>
                    <a:pt x="2163" y="2726"/>
                  </a:cubicBezTo>
                  <a:cubicBezTo>
                    <a:pt x="1414" y="3477"/>
                    <a:pt x="676" y="4051"/>
                    <a:pt x="0" y="4390"/>
                  </a:cubicBezTo>
                  <a:lnTo>
                    <a:pt x="1175" y="6752"/>
                  </a:lnTo>
                  <a:lnTo>
                    <a:pt x="2350" y="9111"/>
                  </a:lnTo>
                  <a:cubicBezTo>
                    <a:pt x="2399" y="9210"/>
                    <a:pt x="2490" y="9256"/>
                    <a:pt x="2581" y="9256"/>
                  </a:cubicBezTo>
                  <a:cubicBezTo>
                    <a:pt x="2702" y="9256"/>
                    <a:pt x="2823" y="9175"/>
                    <a:pt x="2841" y="9028"/>
                  </a:cubicBezTo>
                  <a:lnTo>
                    <a:pt x="3036" y="7476"/>
                  </a:lnTo>
                  <a:lnTo>
                    <a:pt x="3230" y="5923"/>
                  </a:lnTo>
                  <a:cubicBezTo>
                    <a:pt x="3645" y="5632"/>
                    <a:pt x="4203" y="5216"/>
                    <a:pt x="4847" y="4683"/>
                  </a:cubicBezTo>
                  <a:cubicBezTo>
                    <a:pt x="5490" y="4149"/>
                    <a:pt x="6220" y="3498"/>
                    <a:pt x="6973" y="2734"/>
                  </a:cubicBezTo>
                  <a:cubicBezTo>
                    <a:pt x="6574" y="2252"/>
                    <a:pt x="6164" y="1774"/>
                    <a:pt x="5738" y="1316"/>
                  </a:cubicBezTo>
                  <a:cubicBezTo>
                    <a:pt x="5311" y="855"/>
                    <a:pt x="4868" y="414"/>
                    <a:pt x="4404" y="0"/>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0"/>
            <p:cNvSpPr/>
            <p:nvPr/>
          </p:nvSpPr>
          <p:spPr>
            <a:xfrm>
              <a:off x="5887325" y="2304200"/>
              <a:ext cx="183200" cy="221575"/>
            </a:xfrm>
            <a:custGeom>
              <a:avLst/>
              <a:gdLst/>
              <a:ahLst/>
              <a:cxnLst/>
              <a:rect l="l" t="t" r="r" b="b"/>
              <a:pathLst>
                <a:path w="7328" h="8863" extrusionOk="0">
                  <a:moveTo>
                    <a:pt x="3277" y="0"/>
                  </a:moveTo>
                  <a:cubicBezTo>
                    <a:pt x="2672" y="303"/>
                    <a:pt x="2090" y="653"/>
                    <a:pt x="1538" y="1046"/>
                  </a:cubicBezTo>
                  <a:cubicBezTo>
                    <a:pt x="989" y="1439"/>
                    <a:pt x="472" y="1880"/>
                    <a:pt x="0" y="2364"/>
                  </a:cubicBezTo>
                  <a:cubicBezTo>
                    <a:pt x="680" y="3030"/>
                    <a:pt x="1405" y="3654"/>
                    <a:pt x="2164" y="4230"/>
                  </a:cubicBezTo>
                  <a:cubicBezTo>
                    <a:pt x="2884" y="4781"/>
                    <a:pt x="3579" y="5257"/>
                    <a:pt x="4184" y="5642"/>
                  </a:cubicBezTo>
                  <a:lnTo>
                    <a:pt x="4558" y="7152"/>
                  </a:lnTo>
                  <a:lnTo>
                    <a:pt x="4933" y="8665"/>
                  </a:lnTo>
                  <a:cubicBezTo>
                    <a:pt x="4965" y="8794"/>
                    <a:pt x="5076" y="8862"/>
                    <a:pt x="5186" y="8862"/>
                  </a:cubicBezTo>
                  <a:cubicBezTo>
                    <a:pt x="5284" y="8862"/>
                    <a:pt x="5382" y="8809"/>
                    <a:pt x="5427" y="8699"/>
                  </a:cubicBezTo>
                  <a:lnTo>
                    <a:pt x="6378" y="6347"/>
                  </a:lnTo>
                  <a:lnTo>
                    <a:pt x="7328" y="3995"/>
                  </a:lnTo>
                  <a:cubicBezTo>
                    <a:pt x="7328" y="3995"/>
                    <a:pt x="6744" y="3523"/>
                    <a:pt x="5947" y="2788"/>
                  </a:cubicBezTo>
                  <a:cubicBezTo>
                    <a:pt x="5149" y="2054"/>
                    <a:pt x="4136" y="1054"/>
                    <a:pt x="3277" y="0"/>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0"/>
            <p:cNvSpPr/>
            <p:nvPr/>
          </p:nvSpPr>
          <p:spPr>
            <a:xfrm>
              <a:off x="5504200" y="1321625"/>
              <a:ext cx="1759750" cy="1381225"/>
            </a:xfrm>
            <a:custGeom>
              <a:avLst/>
              <a:gdLst/>
              <a:ahLst/>
              <a:cxnLst/>
              <a:rect l="l" t="t" r="r" b="b"/>
              <a:pathLst>
                <a:path w="70390" h="55249" extrusionOk="0">
                  <a:moveTo>
                    <a:pt x="17003" y="1"/>
                  </a:moveTo>
                  <a:cubicBezTo>
                    <a:pt x="12131" y="1"/>
                    <a:pt x="6432" y="1299"/>
                    <a:pt x="1" y="4909"/>
                  </a:cubicBezTo>
                  <a:lnTo>
                    <a:pt x="1072" y="6803"/>
                  </a:lnTo>
                  <a:lnTo>
                    <a:pt x="2143" y="8698"/>
                  </a:lnTo>
                  <a:cubicBezTo>
                    <a:pt x="2143" y="8698"/>
                    <a:pt x="5731" y="5905"/>
                    <a:pt x="11253" y="4821"/>
                  </a:cubicBezTo>
                  <a:cubicBezTo>
                    <a:pt x="12585" y="4559"/>
                    <a:pt x="14029" y="4397"/>
                    <a:pt x="15563" y="4397"/>
                  </a:cubicBezTo>
                  <a:cubicBezTo>
                    <a:pt x="20391" y="4397"/>
                    <a:pt x="26106" y="6005"/>
                    <a:pt x="31985" y="11189"/>
                  </a:cubicBezTo>
                  <a:cubicBezTo>
                    <a:pt x="31985" y="11189"/>
                    <a:pt x="30895" y="12552"/>
                    <a:pt x="29780" y="15155"/>
                  </a:cubicBezTo>
                  <a:cubicBezTo>
                    <a:pt x="28664" y="17757"/>
                    <a:pt x="27526" y="21596"/>
                    <a:pt x="27428" y="26548"/>
                  </a:cubicBezTo>
                  <a:cubicBezTo>
                    <a:pt x="27428" y="26548"/>
                    <a:pt x="27341" y="26546"/>
                    <a:pt x="27180" y="26546"/>
                  </a:cubicBezTo>
                  <a:cubicBezTo>
                    <a:pt x="26328" y="26546"/>
                    <a:pt x="23398" y="26606"/>
                    <a:pt x="20330" y="27363"/>
                  </a:cubicBezTo>
                  <a:cubicBezTo>
                    <a:pt x="16685" y="28263"/>
                    <a:pt x="12850" y="30146"/>
                    <a:pt x="12086" y="34078"/>
                  </a:cubicBezTo>
                  <a:cubicBezTo>
                    <a:pt x="11804" y="35515"/>
                    <a:pt x="12089" y="36896"/>
                    <a:pt x="12706" y="38171"/>
                  </a:cubicBezTo>
                  <a:cubicBezTo>
                    <a:pt x="13322" y="39448"/>
                    <a:pt x="14272" y="40627"/>
                    <a:pt x="15320" y="41663"/>
                  </a:cubicBezTo>
                  <a:cubicBezTo>
                    <a:pt x="15793" y="41180"/>
                    <a:pt x="16308" y="40740"/>
                    <a:pt x="16859" y="40347"/>
                  </a:cubicBezTo>
                  <a:cubicBezTo>
                    <a:pt x="17412" y="39955"/>
                    <a:pt x="17993" y="39606"/>
                    <a:pt x="18600" y="39303"/>
                  </a:cubicBezTo>
                  <a:cubicBezTo>
                    <a:pt x="18103" y="38695"/>
                    <a:pt x="17658" y="38067"/>
                    <a:pt x="17334" y="37460"/>
                  </a:cubicBezTo>
                  <a:cubicBezTo>
                    <a:pt x="17011" y="36853"/>
                    <a:pt x="16811" y="36270"/>
                    <a:pt x="16801" y="35744"/>
                  </a:cubicBezTo>
                  <a:cubicBezTo>
                    <a:pt x="16770" y="33748"/>
                    <a:pt x="19482" y="31776"/>
                    <a:pt x="23231" y="31034"/>
                  </a:cubicBezTo>
                  <a:cubicBezTo>
                    <a:pt x="24227" y="30838"/>
                    <a:pt x="25296" y="30728"/>
                    <a:pt x="26407" y="30728"/>
                  </a:cubicBezTo>
                  <a:cubicBezTo>
                    <a:pt x="29474" y="30728"/>
                    <a:pt x="32856" y="31565"/>
                    <a:pt x="35878" y="33716"/>
                  </a:cubicBezTo>
                  <a:cubicBezTo>
                    <a:pt x="38650" y="35690"/>
                    <a:pt x="39303" y="38974"/>
                    <a:pt x="38771" y="42472"/>
                  </a:cubicBezTo>
                  <a:cubicBezTo>
                    <a:pt x="38240" y="45972"/>
                    <a:pt x="36523" y="49686"/>
                    <a:pt x="34557" y="52515"/>
                  </a:cubicBezTo>
                  <a:cubicBezTo>
                    <a:pt x="35021" y="52929"/>
                    <a:pt x="35464" y="53372"/>
                    <a:pt x="35890" y="53831"/>
                  </a:cubicBezTo>
                  <a:cubicBezTo>
                    <a:pt x="36317" y="54291"/>
                    <a:pt x="36727" y="54767"/>
                    <a:pt x="37126" y="55249"/>
                  </a:cubicBezTo>
                  <a:cubicBezTo>
                    <a:pt x="38399" y="53958"/>
                    <a:pt x="39744" y="52346"/>
                    <a:pt x="40875" y="50439"/>
                  </a:cubicBezTo>
                  <a:cubicBezTo>
                    <a:pt x="42003" y="48530"/>
                    <a:pt x="42918" y="46326"/>
                    <a:pt x="43330" y="43849"/>
                  </a:cubicBezTo>
                  <a:cubicBezTo>
                    <a:pt x="44124" y="39061"/>
                    <a:pt x="42849" y="35041"/>
                    <a:pt x="41372" y="32219"/>
                  </a:cubicBezTo>
                  <a:cubicBezTo>
                    <a:pt x="39894" y="29397"/>
                    <a:pt x="38220" y="27773"/>
                    <a:pt x="38220" y="27773"/>
                  </a:cubicBezTo>
                  <a:cubicBezTo>
                    <a:pt x="38220" y="27773"/>
                    <a:pt x="38216" y="26514"/>
                    <a:pt x="38837" y="24443"/>
                  </a:cubicBezTo>
                  <a:cubicBezTo>
                    <a:pt x="39457" y="22370"/>
                    <a:pt x="40701" y="19485"/>
                    <a:pt x="43198" y="16233"/>
                  </a:cubicBezTo>
                  <a:cubicBezTo>
                    <a:pt x="43198" y="16233"/>
                    <a:pt x="45569" y="14157"/>
                    <a:pt x="49831" y="13722"/>
                  </a:cubicBezTo>
                  <a:cubicBezTo>
                    <a:pt x="50329" y="13671"/>
                    <a:pt x="50851" y="13643"/>
                    <a:pt x="51399" y="13643"/>
                  </a:cubicBezTo>
                  <a:cubicBezTo>
                    <a:pt x="55549" y="13643"/>
                    <a:pt x="61133" y="15262"/>
                    <a:pt x="67820" y="21066"/>
                  </a:cubicBezTo>
                  <a:lnTo>
                    <a:pt x="69105" y="19918"/>
                  </a:lnTo>
                  <a:lnTo>
                    <a:pt x="70390" y="18770"/>
                  </a:lnTo>
                  <a:cubicBezTo>
                    <a:pt x="70390" y="18770"/>
                    <a:pt x="66863" y="15155"/>
                    <a:pt x="61533" y="12398"/>
                  </a:cubicBezTo>
                  <a:cubicBezTo>
                    <a:pt x="58247" y="10697"/>
                    <a:pt x="54275" y="9322"/>
                    <a:pt x="50022" y="9322"/>
                  </a:cubicBezTo>
                  <a:cubicBezTo>
                    <a:pt x="47381" y="9322"/>
                    <a:pt x="44631" y="9853"/>
                    <a:pt x="41870" y="11166"/>
                  </a:cubicBezTo>
                  <a:lnTo>
                    <a:pt x="39203" y="9842"/>
                  </a:lnTo>
                  <a:lnTo>
                    <a:pt x="36533" y="8519"/>
                  </a:lnTo>
                  <a:cubicBezTo>
                    <a:pt x="36533" y="8519"/>
                    <a:pt x="33125" y="4401"/>
                    <a:pt x="26856" y="1893"/>
                  </a:cubicBezTo>
                  <a:cubicBezTo>
                    <a:pt x="24106" y="792"/>
                    <a:pt x="20807" y="1"/>
                    <a:pt x="17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5504300" y="1391325"/>
              <a:ext cx="265700" cy="147775"/>
            </a:xfrm>
            <a:custGeom>
              <a:avLst/>
              <a:gdLst/>
              <a:ahLst/>
              <a:cxnLst/>
              <a:rect l="l" t="t" r="r" b="b"/>
              <a:pathLst>
                <a:path w="10628" h="5911" extrusionOk="0">
                  <a:moveTo>
                    <a:pt x="4290" y="1"/>
                  </a:moveTo>
                  <a:cubicBezTo>
                    <a:pt x="3595" y="299"/>
                    <a:pt x="2890" y="623"/>
                    <a:pt x="2175" y="975"/>
                  </a:cubicBezTo>
                  <a:cubicBezTo>
                    <a:pt x="1459" y="1328"/>
                    <a:pt x="734" y="1709"/>
                    <a:pt x="0" y="2121"/>
                  </a:cubicBezTo>
                  <a:lnTo>
                    <a:pt x="1071" y="4017"/>
                  </a:lnTo>
                  <a:lnTo>
                    <a:pt x="2142" y="5910"/>
                  </a:lnTo>
                  <a:cubicBezTo>
                    <a:pt x="2142" y="5910"/>
                    <a:pt x="2973" y="5265"/>
                    <a:pt x="4448" y="4475"/>
                  </a:cubicBezTo>
                  <a:cubicBezTo>
                    <a:pt x="6395" y="3433"/>
                    <a:pt x="8474" y="2657"/>
                    <a:pt x="10627" y="2168"/>
                  </a:cubicBezTo>
                  <a:cubicBezTo>
                    <a:pt x="9556" y="1844"/>
                    <a:pt x="8485" y="1524"/>
                    <a:pt x="7426" y="1174"/>
                  </a:cubicBezTo>
                  <a:cubicBezTo>
                    <a:pt x="6367" y="823"/>
                    <a:pt x="5317" y="442"/>
                    <a:pt x="4290"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7030525" y="1706550"/>
              <a:ext cx="233425" cy="141800"/>
            </a:xfrm>
            <a:custGeom>
              <a:avLst/>
              <a:gdLst/>
              <a:ahLst/>
              <a:cxnLst/>
              <a:rect l="l" t="t" r="r" b="b"/>
              <a:pathLst>
                <a:path w="9337" h="5672" extrusionOk="0">
                  <a:moveTo>
                    <a:pt x="5313" y="0"/>
                  </a:moveTo>
                  <a:cubicBezTo>
                    <a:pt x="4410" y="128"/>
                    <a:pt x="3520" y="270"/>
                    <a:pt x="2635" y="424"/>
                  </a:cubicBezTo>
                  <a:cubicBezTo>
                    <a:pt x="1753" y="576"/>
                    <a:pt x="875" y="742"/>
                    <a:pt x="0" y="915"/>
                  </a:cubicBezTo>
                  <a:cubicBezTo>
                    <a:pt x="1129" y="1522"/>
                    <a:pt x="2221" y="2196"/>
                    <a:pt x="3271" y="2932"/>
                  </a:cubicBezTo>
                  <a:cubicBezTo>
                    <a:pt x="4483" y="3782"/>
                    <a:pt x="5650" y="4697"/>
                    <a:pt x="6767" y="5671"/>
                  </a:cubicBezTo>
                  <a:lnTo>
                    <a:pt x="8052" y="4521"/>
                  </a:lnTo>
                  <a:lnTo>
                    <a:pt x="9337" y="3373"/>
                  </a:lnTo>
                  <a:cubicBezTo>
                    <a:pt x="9337" y="3373"/>
                    <a:pt x="8961" y="2988"/>
                    <a:pt x="8272" y="2375"/>
                  </a:cubicBezTo>
                  <a:cubicBezTo>
                    <a:pt x="7580" y="1763"/>
                    <a:pt x="6575" y="917"/>
                    <a:pt x="5313" y="0"/>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308475" y="1442750"/>
              <a:ext cx="379200" cy="273975"/>
            </a:xfrm>
            <a:custGeom>
              <a:avLst/>
              <a:gdLst/>
              <a:ahLst/>
              <a:cxnLst/>
              <a:rect l="l" t="t" r="r" b="b"/>
              <a:pathLst>
                <a:path w="15168" h="10959" extrusionOk="0">
                  <a:moveTo>
                    <a:pt x="157" y="1"/>
                  </a:moveTo>
                  <a:cubicBezTo>
                    <a:pt x="47" y="906"/>
                    <a:pt x="1" y="1817"/>
                    <a:pt x="18" y="2728"/>
                  </a:cubicBezTo>
                  <a:cubicBezTo>
                    <a:pt x="38" y="3626"/>
                    <a:pt x="130" y="4504"/>
                    <a:pt x="313" y="5332"/>
                  </a:cubicBezTo>
                  <a:cubicBezTo>
                    <a:pt x="702" y="7105"/>
                    <a:pt x="1748" y="8611"/>
                    <a:pt x="3145" y="9616"/>
                  </a:cubicBezTo>
                  <a:cubicBezTo>
                    <a:pt x="4324" y="10464"/>
                    <a:pt x="5753" y="10959"/>
                    <a:pt x="7252" y="10959"/>
                  </a:cubicBezTo>
                  <a:cubicBezTo>
                    <a:pt x="7530" y="10959"/>
                    <a:pt x="7811" y="10942"/>
                    <a:pt x="8093" y="10907"/>
                  </a:cubicBezTo>
                  <a:cubicBezTo>
                    <a:pt x="9570" y="10722"/>
                    <a:pt x="10888" y="10073"/>
                    <a:pt x="12063" y="9013"/>
                  </a:cubicBezTo>
                  <a:cubicBezTo>
                    <a:pt x="13238" y="7956"/>
                    <a:pt x="14268" y="6486"/>
                    <a:pt x="15168" y="4666"/>
                  </a:cubicBezTo>
                  <a:lnTo>
                    <a:pt x="15168" y="4666"/>
                  </a:lnTo>
                  <a:cubicBezTo>
                    <a:pt x="14247" y="4797"/>
                    <a:pt x="13340" y="4995"/>
                    <a:pt x="12450" y="5261"/>
                  </a:cubicBezTo>
                  <a:cubicBezTo>
                    <a:pt x="11508" y="5544"/>
                    <a:pt x="10591" y="5899"/>
                    <a:pt x="9705" y="6321"/>
                  </a:cubicBezTo>
                  <a:lnTo>
                    <a:pt x="7035" y="4999"/>
                  </a:lnTo>
                  <a:lnTo>
                    <a:pt x="4366" y="3674"/>
                  </a:lnTo>
                  <a:cubicBezTo>
                    <a:pt x="4366" y="3674"/>
                    <a:pt x="4004" y="3235"/>
                    <a:pt x="3295" y="2557"/>
                  </a:cubicBezTo>
                  <a:cubicBezTo>
                    <a:pt x="2316" y="1625"/>
                    <a:pt x="1268" y="769"/>
                    <a:pt x="157"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7103725" y="1661150"/>
              <a:ext cx="275900" cy="227100"/>
            </a:xfrm>
            <a:custGeom>
              <a:avLst/>
              <a:gdLst/>
              <a:ahLst/>
              <a:cxnLst/>
              <a:rect l="l" t="t" r="r" b="b"/>
              <a:pathLst>
                <a:path w="11036" h="9084" extrusionOk="0">
                  <a:moveTo>
                    <a:pt x="7426" y="0"/>
                  </a:moveTo>
                  <a:cubicBezTo>
                    <a:pt x="6357" y="582"/>
                    <a:pt x="5688" y="1362"/>
                    <a:pt x="5249" y="2130"/>
                  </a:cubicBezTo>
                  <a:cubicBezTo>
                    <a:pt x="4808" y="2901"/>
                    <a:pt x="4596" y="3664"/>
                    <a:pt x="4432" y="4211"/>
                  </a:cubicBezTo>
                  <a:cubicBezTo>
                    <a:pt x="4190" y="5027"/>
                    <a:pt x="3543" y="5613"/>
                    <a:pt x="2764" y="5904"/>
                  </a:cubicBezTo>
                  <a:cubicBezTo>
                    <a:pt x="2394" y="6043"/>
                    <a:pt x="1994" y="6115"/>
                    <a:pt x="1593" y="6115"/>
                  </a:cubicBezTo>
                  <a:cubicBezTo>
                    <a:pt x="1149" y="6115"/>
                    <a:pt x="704" y="6026"/>
                    <a:pt x="297" y="5840"/>
                  </a:cubicBezTo>
                  <a:cubicBezTo>
                    <a:pt x="212" y="5800"/>
                    <a:pt x="145" y="5767"/>
                    <a:pt x="99" y="5742"/>
                  </a:cubicBezTo>
                  <a:cubicBezTo>
                    <a:pt x="52" y="5717"/>
                    <a:pt x="29" y="5702"/>
                    <a:pt x="29" y="5702"/>
                  </a:cubicBezTo>
                  <a:lnTo>
                    <a:pt x="14" y="6491"/>
                  </a:lnTo>
                  <a:lnTo>
                    <a:pt x="0" y="7283"/>
                  </a:lnTo>
                  <a:cubicBezTo>
                    <a:pt x="585" y="7463"/>
                    <a:pt x="1122" y="7526"/>
                    <a:pt x="1587" y="7526"/>
                  </a:cubicBezTo>
                  <a:cubicBezTo>
                    <a:pt x="1900" y="7526"/>
                    <a:pt x="2180" y="7497"/>
                    <a:pt x="2420" y="7456"/>
                  </a:cubicBezTo>
                  <a:cubicBezTo>
                    <a:pt x="3019" y="7354"/>
                    <a:pt x="3371" y="7179"/>
                    <a:pt x="3371" y="7179"/>
                  </a:cubicBezTo>
                  <a:cubicBezTo>
                    <a:pt x="3905" y="7591"/>
                    <a:pt x="4122" y="8075"/>
                    <a:pt x="4467" y="8358"/>
                  </a:cubicBezTo>
                  <a:cubicBezTo>
                    <a:pt x="4646" y="8505"/>
                    <a:pt x="4860" y="8598"/>
                    <a:pt x="5170" y="8598"/>
                  </a:cubicBezTo>
                  <a:cubicBezTo>
                    <a:pt x="5456" y="8598"/>
                    <a:pt x="5824" y="8519"/>
                    <a:pt x="6322" y="8331"/>
                  </a:cubicBezTo>
                  <a:cubicBezTo>
                    <a:pt x="6744" y="8171"/>
                    <a:pt x="7135" y="8107"/>
                    <a:pt x="7490" y="8107"/>
                  </a:cubicBezTo>
                  <a:cubicBezTo>
                    <a:pt x="8008" y="8107"/>
                    <a:pt x="8450" y="8243"/>
                    <a:pt x="8801" y="8412"/>
                  </a:cubicBezTo>
                  <a:cubicBezTo>
                    <a:pt x="9392" y="8699"/>
                    <a:pt x="9724" y="9084"/>
                    <a:pt x="9724" y="9084"/>
                  </a:cubicBezTo>
                  <a:lnTo>
                    <a:pt x="10084" y="8444"/>
                  </a:lnTo>
                  <a:lnTo>
                    <a:pt x="10442" y="7807"/>
                  </a:lnTo>
                  <a:cubicBezTo>
                    <a:pt x="9722" y="7160"/>
                    <a:pt x="8809" y="6963"/>
                    <a:pt x="8077" y="6929"/>
                  </a:cubicBezTo>
                  <a:cubicBezTo>
                    <a:pt x="7985" y="6924"/>
                    <a:pt x="7896" y="6922"/>
                    <a:pt x="7810" y="6922"/>
                  </a:cubicBezTo>
                  <a:cubicBezTo>
                    <a:pt x="7216" y="6922"/>
                    <a:pt x="6794" y="7019"/>
                    <a:pt x="6794" y="7019"/>
                  </a:cubicBezTo>
                  <a:cubicBezTo>
                    <a:pt x="7630" y="6534"/>
                    <a:pt x="8630" y="6412"/>
                    <a:pt x="9419" y="6412"/>
                  </a:cubicBezTo>
                  <a:cubicBezTo>
                    <a:pt x="10211" y="6414"/>
                    <a:pt x="10793" y="6538"/>
                    <a:pt x="10793" y="6538"/>
                  </a:cubicBezTo>
                  <a:lnTo>
                    <a:pt x="10914" y="5877"/>
                  </a:lnTo>
                  <a:lnTo>
                    <a:pt x="11035" y="5216"/>
                  </a:lnTo>
                  <a:cubicBezTo>
                    <a:pt x="10637" y="5110"/>
                    <a:pt x="10229" y="5067"/>
                    <a:pt x="9830" y="5067"/>
                  </a:cubicBezTo>
                  <a:cubicBezTo>
                    <a:pt x="9199" y="5067"/>
                    <a:pt x="8590" y="5174"/>
                    <a:pt x="8079" y="5307"/>
                  </a:cubicBezTo>
                  <a:cubicBezTo>
                    <a:pt x="7247" y="5524"/>
                    <a:pt x="6671" y="5809"/>
                    <a:pt x="6671" y="5809"/>
                  </a:cubicBezTo>
                  <a:cubicBezTo>
                    <a:pt x="7564" y="5160"/>
                    <a:pt x="8576" y="4690"/>
                    <a:pt x="9647" y="4426"/>
                  </a:cubicBezTo>
                  <a:cubicBezTo>
                    <a:pt x="10467" y="4222"/>
                    <a:pt x="11020" y="4215"/>
                    <a:pt x="11020" y="4215"/>
                  </a:cubicBezTo>
                  <a:lnTo>
                    <a:pt x="10878" y="3479"/>
                  </a:lnTo>
                  <a:lnTo>
                    <a:pt x="10735" y="2743"/>
                  </a:lnTo>
                  <a:cubicBezTo>
                    <a:pt x="10658" y="2741"/>
                    <a:pt x="10582" y="2739"/>
                    <a:pt x="10507" y="2739"/>
                  </a:cubicBezTo>
                  <a:cubicBezTo>
                    <a:pt x="8912" y="2739"/>
                    <a:pt x="7770" y="3275"/>
                    <a:pt x="7016" y="3822"/>
                  </a:cubicBezTo>
                  <a:cubicBezTo>
                    <a:pt x="6228" y="4394"/>
                    <a:pt x="5867" y="4979"/>
                    <a:pt x="5867" y="4979"/>
                  </a:cubicBezTo>
                  <a:cubicBezTo>
                    <a:pt x="6191" y="3683"/>
                    <a:pt x="6925" y="2697"/>
                    <a:pt x="7582" y="2034"/>
                  </a:cubicBezTo>
                  <a:cubicBezTo>
                    <a:pt x="8237" y="1372"/>
                    <a:pt x="8811" y="1034"/>
                    <a:pt x="8811" y="1034"/>
                  </a:cubicBezTo>
                  <a:lnTo>
                    <a:pt x="8117" y="516"/>
                  </a:lnTo>
                  <a:lnTo>
                    <a:pt x="7426" y="0"/>
                  </a:lnTo>
                  <a:close/>
                </a:path>
              </a:pathLst>
            </a:custGeom>
            <a:solidFill>
              <a:srgbClr val="FFD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p:nvPr/>
          </p:nvSpPr>
          <p:spPr>
            <a:xfrm>
              <a:off x="5377175" y="1354825"/>
              <a:ext cx="277775" cy="228750"/>
            </a:xfrm>
            <a:custGeom>
              <a:avLst/>
              <a:gdLst/>
              <a:ahLst/>
              <a:cxnLst/>
              <a:rect l="l" t="t" r="r" b="b"/>
              <a:pathLst>
                <a:path w="11111" h="9150" extrusionOk="0">
                  <a:moveTo>
                    <a:pt x="3465" y="1"/>
                  </a:moveTo>
                  <a:lnTo>
                    <a:pt x="2787" y="538"/>
                  </a:lnTo>
                  <a:lnTo>
                    <a:pt x="2111" y="1075"/>
                  </a:lnTo>
                  <a:cubicBezTo>
                    <a:pt x="2111" y="1075"/>
                    <a:pt x="2697" y="1395"/>
                    <a:pt x="3371" y="2038"/>
                  </a:cubicBezTo>
                  <a:cubicBezTo>
                    <a:pt x="4045" y="2680"/>
                    <a:pt x="4812" y="3643"/>
                    <a:pt x="5174" y="4930"/>
                  </a:cubicBezTo>
                  <a:cubicBezTo>
                    <a:pt x="5174" y="4930"/>
                    <a:pt x="4796" y="4356"/>
                    <a:pt x="3991" y="3807"/>
                  </a:cubicBezTo>
                  <a:cubicBezTo>
                    <a:pt x="3257" y="3308"/>
                    <a:pt x="2166" y="2830"/>
                    <a:pt x="682" y="2830"/>
                  </a:cubicBezTo>
                  <a:cubicBezTo>
                    <a:pt x="539" y="2830"/>
                    <a:pt x="392" y="2834"/>
                    <a:pt x="241" y="2844"/>
                  </a:cubicBezTo>
                  <a:lnTo>
                    <a:pt x="120" y="3583"/>
                  </a:lnTo>
                  <a:lnTo>
                    <a:pt x="0" y="4323"/>
                  </a:lnTo>
                  <a:cubicBezTo>
                    <a:pt x="0" y="4323"/>
                    <a:pt x="4" y="4323"/>
                    <a:pt x="11" y="4323"/>
                  </a:cubicBezTo>
                  <a:cubicBezTo>
                    <a:pt x="90" y="4323"/>
                    <a:pt x="619" y="4329"/>
                    <a:pt x="1379" y="4494"/>
                  </a:cubicBezTo>
                  <a:cubicBezTo>
                    <a:pt x="2460" y="4725"/>
                    <a:pt x="3483" y="5163"/>
                    <a:pt x="4398" y="5785"/>
                  </a:cubicBezTo>
                  <a:cubicBezTo>
                    <a:pt x="4398" y="5785"/>
                    <a:pt x="3812" y="5517"/>
                    <a:pt x="2974" y="5325"/>
                  </a:cubicBezTo>
                  <a:cubicBezTo>
                    <a:pt x="2507" y="5219"/>
                    <a:pt x="1961" y="5136"/>
                    <a:pt x="1393" y="5136"/>
                  </a:cubicBezTo>
                  <a:cubicBezTo>
                    <a:pt x="938" y="5136"/>
                    <a:pt x="470" y="5189"/>
                    <a:pt x="16" y="5325"/>
                  </a:cubicBezTo>
                  <a:lnTo>
                    <a:pt x="156" y="5981"/>
                  </a:lnTo>
                  <a:lnTo>
                    <a:pt x="299" y="6638"/>
                  </a:lnTo>
                  <a:cubicBezTo>
                    <a:pt x="299" y="6638"/>
                    <a:pt x="877" y="6498"/>
                    <a:pt x="1666" y="6473"/>
                  </a:cubicBezTo>
                  <a:cubicBezTo>
                    <a:pt x="1744" y="6470"/>
                    <a:pt x="1823" y="6469"/>
                    <a:pt x="1904" y="6469"/>
                  </a:cubicBezTo>
                  <a:cubicBezTo>
                    <a:pt x="2651" y="6469"/>
                    <a:pt x="3543" y="6583"/>
                    <a:pt x="4309" y="6998"/>
                  </a:cubicBezTo>
                  <a:cubicBezTo>
                    <a:pt x="4309" y="6998"/>
                    <a:pt x="3961" y="6930"/>
                    <a:pt x="3454" y="6930"/>
                  </a:cubicBezTo>
                  <a:cubicBezTo>
                    <a:pt x="3321" y="6930"/>
                    <a:pt x="3176" y="6934"/>
                    <a:pt x="3024" y="6946"/>
                  </a:cubicBezTo>
                  <a:cubicBezTo>
                    <a:pt x="2294" y="7002"/>
                    <a:pt x="1387" y="7228"/>
                    <a:pt x="688" y="7898"/>
                  </a:cubicBezTo>
                  <a:lnTo>
                    <a:pt x="1065" y="8524"/>
                  </a:lnTo>
                  <a:lnTo>
                    <a:pt x="1445" y="9150"/>
                  </a:lnTo>
                  <a:cubicBezTo>
                    <a:pt x="1445" y="9150"/>
                    <a:pt x="1765" y="8755"/>
                    <a:pt x="2346" y="8451"/>
                  </a:cubicBezTo>
                  <a:cubicBezTo>
                    <a:pt x="2712" y="8260"/>
                    <a:pt x="3181" y="8104"/>
                    <a:pt x="3740" y="8104"/>
                  </a:cubicBezTo>
                  <a:cubicBezTo>
                    <a:pt x="4071" y="8104"/>
                    <a:pt x="4433" y="8159"/>
                    <a:pt x="4823" y="8293"/>
                  </a:cubicBezTo>
                  <a:cubicBezTo>
                    <a:pt x="5299" y="8456"/>
                    <a:pt x="5655" y="8525"/>
                    <a:pt x="5934" y="8525"/>
                  </a:cubicBezTo>
                  <a:cubicBezTo>
                    <a:pt x="6270" y="8525"/>
                    <a:pt x="6494" y="8424"/>
                    <a:pt x="6678" y="8264"/>
                  </a:cubicBezTo>
                  <a:cubicBezTo>
                    <a:pt x="7015" y="7971"/>
                    <a:pt x="7216" y="7480"/>
                    <a:pt x="7738" y="7050"/>
                  </a:cubicBezTo>
                  <a:cubicBezTo>
                    <a:pt x="7738" y="7050"/>
                    <a:pt x="8096" y="7216"/>
                    <a:pt x="8697" y="7299"/>
                  </a:cubicBezTo>
                  <a:cubicBezTo>
                    <a:pt x="8898" y="7327"/>
                    <a:pt x="9126" y="7345"/>
                    <a:pt x="9376" y="7345"/>
                  </a:cubicBezTo>
                  <a:cubicBezTo>
                    <a:pt x="9876" y="7345"/>
                    <a:pt x="10465" y="7272"/>
                    <a:pt x="11111" y="7052"/>
                  </a:cubicBezTo>
                  <a:lnTo>
                    <a:pt x="11072" y="6261"/>
                  </a:lnTo>
                  <a:lnTo>
                    <a:pt x="11034" y="5471"/>
                  </a:lnTo>
                  <a:cubicBezTo>
                    <a:pt x="11034" y="5471"/>
                    <a:pt x="11008" y="5488"/>
                    <a:pt x="10964" y="5513"/>
                  </a:cubicBezTo>
                  <a:cubicBezTo>
                    <a:pt x="10918" y="5540"/>
                    <a:pt x="10852" y="5577"/>
                    <a:pt x="10768" y="5619"/>
                  </a:cubicBezTo>
                  <a:cubicBezTo>
                    <a:pt x="10337" y="5833"/>
                    <a:pt x="9858" y="5935"/>
                    <a:pt x="9381" y="5935"/>
                  </a:cubicBezTo>
                  <a:cubicBezTo>
                    <a:pt x="9014" y="5935"/>
                    <a:pt x="8649" y="5874"/>
                    <a:pt x="8306" y="5758"/>
                  </a:cubicBezTo>
                  <a:cubicBezTo>
                    <a:pt x="7518" y="5490"/>
                    <a:pt x="6854" y="4924"/>
                    <a:pt x="6586" y="4115"/>
                  </a:cubicBezTo>
                  <a:cubicBezTo>
                    <a:pt x="6405" y="3574"/>
                    <a:pt x="6170" y="2819"/>
                    <a:pt x="5706" y="2063"/>
                  </a:cubicBezTo>
                  <a:cubicBezTo>
                    <a:pt x="5243" y="1306"/>
                    <a:pt x="4552" y="548"/>
                    <a:pt x="3465" y="1"/>
                  </a:cubicBezTo>
                  <a:close/>
                </a:path>
              </a:pathLst>
            </a:custGeom>
            <a:solidFill>
              <a:srgbClr val="FFD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6339925" y="1271000"/>
              <a:ext cx="337650" cy="378350"/>
            </a:xfrm>
            <a:custGeom>
              <a:avLst/>
              <a:gdLst/>
              <a:ahLst/>
              <a:cxnLst/>
              <a:rect l="l" t="t" r="r" b="b"/>
              <a:pathLst>
                <a:path w="13506" h="15134" extrusionOk="0">
                  <a:moveTo>
                    <a:pt x="7094" y="1"/>
                  </a:moveTo>
                  <a:cubicBezTo>
                    <a:pt x="4362" y="1"/>
                    <a:pt x="1915" y="1916"/>
                    <a:pt x="1345" y="4696"/>
                  </a:cubicBezTo>
                  <a:lnTo>
                    <a:pt x="999" y="6385"/>
                  </a:lnTo>
                  <a:lnTo>
                    <a:pt x="652" y="8077"/>
                  </a:lnTo>
                  <a:cubicBezTo>
                    <a:pt x="1" y="11255"/>
                    <a:pt x="2048" y="14358"/>
                    <a:pt x="5227" y="15011"/>
                  </a:cubicBezTo>
                  <a:lnTo>
                    <a:pt x="5227" y="15013"/>
                  </a:lnTo>
                  <a:cubicBezTo>
                    <a:pt x="5624" y="15094"/>
                    <a:pt x="6021" y="15133"/>
                    <a:pt x="6412" y="15133"/>
                  </a:cubicBezTo>
                  <a:cubicBezTo>
                    <a:pt x="9144" y="15133"/>
                    <a:pt x="11591" y="13218"/>
                    <a:pt x="12161" y="10438"/>
                  </a:cubicBezTo>
                  <a:lnTo>
                    <a:pt x="12508" y="8745"/>
                  </a:lnTo>
                  <a:lnTo>
                    <a:pt x="12854" y="7056"/>
                  </a:lnTo>
                  <a:cubicBezTo>
                    <a:pt x="13505" y="3877"/>
                    <a:pt x="11458" y="772"/>
                    <a:pt x="8280" y="121"/>
                  </a:cubicBezTo>
                  <a:cubicBezTo>
                    <a:pt x="7882" y="40"/>
                    <a:pt x="7485" y="1"/>
                    <a:pt x="7094" y="1"/>
                  </a:cubicBezTo>
                  <a:close/>
                </a:path>
              </a:pathLst>
            </a:custGeom>
            <a:solidFill>
              <a:srgbClr val="FF2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0"/>
            <p:cNvSpPr/>
            <p:nvPr/>
          </p:nvSpPr>
          <p:spPr>
            <a:xfrm>
              <a:off x="6383897" y="1560656"/>
              <a:ext cx="183212" cy="88641"/>
            </a:xfrm>
            <a:custGeom>
              <a:avLst/>
              <a:gdLst/>
              <a:ahLst/>
              <a:cxnLst/>
              <a:rect l="l" t="t" r="r" b="b"/>
              <a:pathLst>
                <a:path w="7338" h="3546" extrusionOk="0">
                  <a:moveTo>
                    <a:pt x="3133" y="0"/>
                  </a:moveTo>
                  <a:cubicBezTo>
                    <a:pt x="2164" y="0"/>
                    <a:pt x="1185" y="302"/>
                    <a:pt x="361" y="940"/>
                  </a:cubicBezTo>
                  <a:cubicBezTo>
                    <a:pt x="299" y="988"/>
                    <a:pt x="238" y="1038"/>
                    <a:pt x="178" y="1088"/>
                  </a:cubicBezTo>
                  <a:cubicBezTo>
                    <a:pt x="116" y="1138"/>
                    <a:pt x="59" y="1190"/>
                    <a:pt x="1" y="1241"/>
                  </a:cubicBezTo>
                  <a:cubicBezTo>
                    <a:pt x="419" y="1788"/>
                    <a:pt x="929" y="2258"/>
                    <a:pt x="1509" y="2627"/>
                  </a:cubicBezTo>
                  <a:cubicBezTo>
                    <a:pt x="2112" y="3013"/>
                    <a:pt x="2778" y="3282"/>
                    <a:pt x="3478" y="3425"/>
                  </a:cubicBezTo>
                  <a:cubicBezTo>
                    <a:pt x="3868" y="3505"/>
                    <a:pt x="4264" y="3545"/>
                    <a:pt x="4658" y="3545"/>
                  </a:cubicBezTo>
                  <a:cubicBezTo>
                    <a:pt x="5585" y="3545"/>
                    <a:pt x="6504" y="3325"/>
                    <a:pt x="7338" y="2895"/>
                  </a:cubicBezTo>
                  <a:cubicBezTo>
                    <a:pt x="7318" y="2837"/>
                    <a:pt x="7297" y="2782"/>
                    <a:pt x="7276" y="2726"/>
                  </a:cubicBezTo>
                  <a:cubicBezTo>
                    <a:pt x="7255" y="2672"/>
                    <a:pt x="7230" y="2616"/>
                    <a:pt x="7207" y="2560"/>
                  </a:cubicBezTo>
                  <a:cubicBezTo>
                    <a:pt x="6621" y="1262"/>
                    <a:pt x="5473" y="420"/>
                    <a:pt x="4190" y="121"/>
                  </a:cubicBezTo>
                  <a:cubicBezTo>
                    <a:pt x="3845" y="41"/>
                    <a:pt x="3490" y="0"/>
                    <a:pt x="3133" y="0"/>
                  </a:cubicBezTo>
                  <a:close/>
                </a:path>
              </a:pathLst>
            </a:custGeom>
            <a:solidFill>
              <a:srgbClr val="FFD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p:nvPr/>
          </p:nvSpPr>
          <p:spPr>
            <a:xfrm>
              <a:off x="6449100" y="1065150"/>
              <a:ext cx="259875" cy="239675"/>
            </a:xfrm>
            <a:custGeom>
              <a:avLst/>
              <a:gdLst/>
              <a:ahLst/>
              <a:cxnLst/>
              <a:rect l="l" t="t" r="r" b="b"/>
              <a:pathLst>
                <a:path w="10395" h="9587" extrusionOk="0">
                  <a:moveTo>
                    <a:pt x="5128" y="1490"/>
                  </a:moveTo>
                  <a:cubicBezTo>
                    <a:pt x="6188" y="1490"/>
                    <a:pt x="7215" y="2000"/>
                    <a:pt x="7848" y="2916"/>
                  </a:cubicBezTo>
                  <a:cubicBezTo>
                    <a:pt x="8744" y="4214"/>
                    <a:pt x="8599" y="5965"/>
                    <a:pt x="7501" y="7098"/>
                  </a:cubicBezTo>
                  <a:cubicBezTo>
                    <a:pt x="6891" y="7727"/>
                    <a:pt x="6055" y="8090"/>
                    <a:pt x="5178" y="8101"/>
                  </a:cubicBezTo>
                  <a:cubicBezTo>
                    <a:pt x="5162" y="8101"/>
                    <a:pt x="5145" y="8101"/>
                    <a:pt x="5129" y="8101"/>
                  </a:cubicBezTo>
                  <a:cubicBezTo>
                    <a:pt x="3572" y="8101"/>
                    <a:pt x="2222" y="7016"/>
                    <a:pt x="1894" y="5489"/>
                  </a:cubicBezTo>
                  <a:cubicBezTo>
                    <a:pt x="1565" y="3948"/>
                    <a:pt x="2368" y="2386"/>
                    <a:pt x="3816" y="1762"/>
                  </a:cubicBezTo>
                  <a:cubicBezTo>
                    <a:pt x="4242" y="1578"/>
                    <a:pt x="4688" y="1490"/>
                    <a:pt x="5128" y="1490"/>
                  </a:cubicBezTo>
                  <a:close/>
                  <a:moveTo>
                    <a:pt x="5133" y="1"/>
                  </a:moveTo>
                  <a:cubicBezTo>
                    <a:pt x="5106" y="1"/>
                    <a:pt x="5079" y="1"/>
                    <a:pt x="5053" y="1"/>
                  </a:cubicBezTo>
                  <a:cubicBezTo>
                    <a:pt x="2767" y="38"/>
                    <a:pt x="823" y="1683"/>
                    <a:pt x="413" y="3931"/>
                  </a:cubicBezTo>
                  <a:cubicBezTo>
                    <a:pt x="0" y="6181"/>
                    <a:pt x="1235" y="8407"/>
                    <a:pt x="3362" y="9249"/>
                  </a:cubicBezTo>
                  <a:cubicBezTo>
                    <a:pt x="3938" y="9477"/>
                    <a:pt x="4536" y="9587"/>
                    <a:pt x="5126" y="9587"/>
                  </a:cubicBezTo>
                  <a:cubicBezTo>
                    <a:pt x="6714" y="9587"/>
                    <a:pt x="8248" y="8796"/>
                    <a:pt x="9152" y="7396"/>
                  </a:cubicBezTo>
                  <a:cubicBezTo>
                    <a:pt x="10394" y="5476"/>
                    <a:pt x="10105" y="2947"/>
                    <a:pt x="8464" y="1354"/>
                  </a:cubicBezTo>
                  <a:cubicBezTo>
                    <a:pt x="7570" y="486"/>
                    <a:pt x="6375" y="1"/>
                    <a:pt x="5133" y="1"/>
                  </a:cubicBezTo>
                  <a:close/>
                </a:path>
              </a:pathLst>
            </a:custGeom>
            <a:solidFill>
              <a:srgbClr val="FF2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0"/>
            <p:cNvSpPr/>
            <p:nvPr/>
          </p:nvSpPr>
          <p:spPr>
            <a:xfrm>
              <a:off x="6364625" y="1425075"/>
              <a:ext cx="123275" cy="122100"/>
            </a:xfrm>
            <a:custGeom>
              <a:avLst/>
              <a:gdLst/>
              <a:ahLst/>
              <a:cxnLst/>
              <a:rect l="l" t="t" r="r" b="b"/>
              <a:pathLst>
                <a:path w="4931" h="4884" extrusionOk="0">
                  <a:moveTo>
                    <a:pt x="1848" y="1"/>
                  </a:moveTo>
                  <a:cubicBezTo>
                    <a:pt x="1738" y="47"/>
                    <a:pt x="1632" y="99"/>
                    <a:pt x="1528" y="157"/>
                  </a:cubicBezTo>
                  <a:cubicBezTo>
                    <a:pt x="1422" y="217"/>
                    <a:pt x="1320" y="286"/>
                    <a:pt x="1226" y="363"/>
                  </a:cubicBezTo>
                  <a:cubicBezTo>
                    <a:pt x="153" y="1259"/>
                    <a:pt x="1" y="2850"/>
                    <a:pt x="881" y="3936"/>
                  </a:cubicBezTo>
                  <a:cubicBezTo>
                    <a:pt x="1386" y="4559"/>
                    <a:pt x="2124" y="4883"/>
                    <a:pt x="2869" y="4883"/>
                  </a:cubicBezTo>
                  <a:cubicBezTo>
                    <a:pt x="3423" y="4883"/>
                    <a:pt x="3981" y="4704"/>
                    <a:pt x="4450" y="4335"/>
                  </a:cubicBezTo>
                  <a:cubicBezTo>
                    <a:pt x="4543" y="4258"/>
                    <a:pt x="4632" y="4173"/>
                    <a:pt x="4712" y="4082"/>
                  </a:cubicBezTo>
                  <a:cubicBezTo>
                    <a:pt x="4789" y="3992"/>
                    <a:pt x="4863" y="3898"/>
                    <a:pt x="4930" y="3799"/>
                  </a:cubicBezTo>
                  <a:lnTo>
                    <a:pt x="3389" y="1900"/>
                  </a:lnTo>
                  <a:lnTo>
                    <a:pt x="1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p:nvPr/>
          </p:nvSpPr>
          <p:spPr>
            <a:xfrm>
              <a:off x="6503175" y="1470300"/>
              <a:ext cx="135775" cy="106575"/>
            </a:xfrm>
            <a:custGeom>
              <a:avLst/>
              <a:gdLst/>
              <a:ahLst/>
              <a:cxnLst/>
              <a:rect l="l" t="t" r="r" b="b"/>
              <a:pathLst>
                <a:path w="5431" h="4263" extrusionOk="0">
                  <a:moveTo>
                    <a:pt x="4406" y="1"/>
                  </a:moveTo>
                  <a:lnTo>
                    <a:pt x="2202" y="1064"/>
                  </a:lnTo>
                  <a:lnTo>
                    <a:pt x="1" y="2127"/>
                  </a:lnTo>
                  <a:cubicBezTo>
                    <a:pt x="20" y="2245"/>
                    <a:pt x="45" y="2362"/>
                    <a:pt x="78" y="2476"/>
                  </a:cubicBezTo>
                  <a:cubicBezTo>
                    <a:pt x="112" y="2593"/>
                    <a:pt x="155" y="2707"/>
                    <a:pt x="209" y="2817"/>
                  </a:cubicBezTo>
                  <a:cubicBezTo>
                    <a:pt x="650" y="3730"/>
                    <a:pt x="1563" y="4262"/>
                    <a:pt x="2514" y="4262"/>
                  </a:cubicBezTo>
                  <a:cubicBezTo>
                    <a:pt x="2887" y="4262"/>
                    <a:pt x="3266" y="4180"/>
                    <a:pt x="3624" y="4007"/>
                  </a:cubicBezTo>
                  <a:cubicBezTo>
                    <a:pt x="4897" y="3393"/>
                    <a:pt x="5431" y="1863"/>
                    <a:pt x="4816" y="592"/>
                  </a:cubicBezTo>
                  <a:cubicBezTo>
                    <a:pt x="4762" y="482"/>
                    <a:pt x="4701" y="378"/>
                    <a:pt x="4629" y="278"/>
                  </a:cubicBezTo>
                  <a:cubicBezTo>
                    <a:pt x="4560" y="182"/>
                    <a:pt x="4485" y="89"/>
                    <a:pt x="4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p:nvPr/>
          </p:nvSpPr>
          <p:spPr>
            <a:xfrm>
              <a:off x="6433150" y="1580100"/>
              <a:ext cx="89025" cy="43450"/>
            </a:xfrm>
            <a:custGeom>
              <a:avLst/>
              <a:gdLst/>
              <a:ahLst/>
              <a:cxnLst/>
              <a:rect l="l" t="t" r="r" b="b"/>
              <a:pathLst>
                <a:path w="3561" h="1738" extrusionOk="0">
                  <a:moveTo>
                    <a:pt x="661" y="0"/>
                  </a:moveTo>
                  <a:cubicBezTo>
                    <a:pt x="624" y="0"/>
                    <a:pt x="586" y="3"/>
                    <a:pt x="546" y="8"/>
                  </a:cubicBezTo>
                  <a:cubicBezTo>
                    <a:pt x="172" y="58"/>
                    <a:pt x="1" y="382"/>
                    <a:pt x="134" y="742"/>
                  </a:cubicBezTo>
                  <a:cubicBezTo>
                    <a:pt x="267" y="1100"/>
                    <a:pt x="704" y="1493"/>
                    <a:pt x="1550" y="1674"/>
                  </a:cubicBezTo>
                  <a:cubicBezTo>
                    <a:pt x="1741" y="1716"/>
                    <a:pt x="1943" y="1738"/>
                    <a:pt x="2142" y="1738"/>
                  </a:cubicBezTo>
                  <a:cubicBezTo>
                    <a:pt x="2352" y="1738"/>
                    <a:pt x="2559" y="1714"/>
                    <a:pt x="2746" y="1664"/>
                  </a:cubicBezTo>
                  <a:cubicBezTo>
                    <a:pt x="3110" y="1570"/>
                    <a:pt x="3399" y="1376"/>
                    <a:pt x="3493" y="1069"/>
                  </a:cubicBezTo>
                  <a:cubicBezTo>
                    <a:pt x="3561" y="852"/>
                    <a:pt x="3509" y="647"/>
                    <a:pt x="3314" y="536"/>
                  </a:cubicBezTo>
                  <a:cubicBezTo>
                    <a:pt x="3216" y="478"/>
                    <a:pt x="3080" y="444"/>
                    <a:pt x="2905" y="444"/>
                  </a:cubicBezTo>
                  <a:cubicBezTo>
                    <a:pt x="2738" y="444"/>
                    <a:pt x="2534" y="475"/>
                    <a:pt x="2291" y="545"/>
                  </a:cubicBezTo>
                  <a:cubicBezTo>
                    <a:pt x="2183" y="577"/>
                    <a:pt x="2086" y="591"/>
                    <a:pt x="1998" y="591"/>
                  </a:cubicBezTo>
                  <a:cubicBezTo>
                    <a:pt x="1735" y="591"/>
                    <a:pt x="1550" y="468"/>
                    <a:pt x="1374" y="333"/>
                  </a:cubicBezTo>
                  <a:cubicBezTo>
                    <a:pt x="1164" y="175"/>
                    <a:pt x="967"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6394350" y="1401850"/>
              <a:ext cx="115925" cy="118925"/>
            </a:xfrm>
            <a:custGeom>
              <a:avLst/>
              <a:gdLst/>
              <a:ahLst/>
              <a:cxnLst/>
              <a:rect l="l" t="t" r="r" b="b"/>
              <a:pathLst>
                <a:path w="4637" h="4757" extrusionOk="0">
                  <a:moveTo>
                    <a:pt x="295" y="1"/>
                  </a:moveTo>
                  <a:cubicBezTo>
                    <a:pt x="241" y="1"/>
                    <a:pt x="186" y="18"/>
                    <a:pt x="139" y="53"/>
                  </a:cubicBezTo>
                  <a:cubicBezTo>
                    <a:pt x="24" y="140"/>
                    <a:pt x="0" y="302"/>
                    <a:pt x="87" y="417"/>
                  </a:cubicBezTo>
                  <a:cubicBezTo>
                    <a:pt x="87" y="417"/>
                    <a:pt x="742" y="1288"/>
                    <a:pt x="1449" y="2220"/>
                  </a:cubicBezTo>
                  <a:cubicBezTo>
                    <a:pt x="2391" y="3459"/>
                    <a:pt x="2957" y="4191"/>
                    <a:pt x="3138" y="4399"/>
                  </a:cubicBezTo>
                  <a:cubicBezTo>
                    <a:pt x="3310" y="4595"/>
                    <a:pt x="3473" y="4694"/>
                    <a:pt x="3622" y="4734"/>
                  </a:cubicBezTo>
                  <a:cubicBezTo>
                    <a:pt x="3681" y="4750"/>
                    <a:pt x="3738" y="4757"/>
                    <a:pt x="3792" y="4757"/>
                  </a:cubicBezTo>
                  <a:cubicBezTo>
                    <a:pt x="4000" y="4757"/>
                    <a:pt x="4157" y="4657"/>
                    <a:pt x="4225" y="4605"/>
                  </a:cubicBezTo>
                  <a:cubicBezTo>
                    <a:pt x="4446" y="4436"/>
                    <a:pt x="4565" y="4177"/>
                    <a:pt x="4579" y="4149"/>
                  </a:cubicBezTo>
                  <a:cubicBezTo>
                    <a:pt x="4637" y="4018"/>
                    <a:pt x="4579" y="3863"/>
                    <a:pt x="4448" y="3804"/>
                  </a:cubicBezTo>
                  <a:cubicBezTo>
                    <a:pt x="4413" y="3788"/>
                    <a:pt x="4377" y="3781"/>
                    <a:pt x="4342" y="3781"/>
                  </a:cubicBezTo>
                  <a:cubicBezTo>
                    <a:pt x="4242" y="3781"/>
                    <a:pt x="4147" y="3838"/>
                    <a:pt x="4103" y="3935"/>
                  </a:cubicBezTo>
                  <a:cubicBezTo>
                    <a:pt x="4082" y="3981"/>
                    <a:pt x="4007" y="4116"/>
                    <a:pt x="3907" y="4191"/>
                  </a:cubicBezTo>
                  <a:cubicBezTo>
                    <a:pt x="3880" y="4212"/>
                    <a:pt x="3846" y="4238"/>
                    <a:pt x="3797" y="4238"/>
                  </a:cubicBezTo>
                  <a:cubicBezTo>
                    <a:pt x="3736" y="4238"/>
                    <a:pt x="3652" y="4198"/>
                    <a:pt x="3533" y="4058"/>
                  </a:cubicBezTo>
                  <a:cubicBezTo>
                    <a:pt x="3362" y="3862"/>
                    <a:pt x="2784" y="3116"/>
                    <a:pt x="1865" y="1904"/>
                  </a:cubicBezTo>
                  <a:cubicBezTo>
                    <a:pt x="1158" y="974"/>
                    <a:pt x="503" y="105"/>
                    <a:pt x="503" y="105"/>
                  </a:cubicBezTo>
                  <a:cubicBezTo>
                    <a:pt x="452" y="37"/>
                    <a:pt x="374" y="1"/>
                    <a:pt x="295"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0"/>
            <p:cNvSpPr/>
            <p:nvPr/>
          </p:nvSpPr>
          <p:spPr>
            <a:xfrm>
              <a:off x="6489850" y="1451775"/>
              <a:ext cx="146700" cy="78250"/>
            </a:xfrm>
            <a:custGeom>
              <a:avLst/>
              <a:gdLst/>
              <a:ahLst/>
              <a:cxnLst/>
              <a:rect l="l" t="t" r="r" b="b"/>
              <a:pathLst>
                <a:path w="5868" h="3130" extrusionOk="0">
                  <a:moveTo>
                    <a:pt x="5571" y="1"/>
                  </a:moveTo>
                  <a:cubicBezTo>
                    <a:pt x="5531" y="1"/>
                    <a:pt x="5490" y="10"/>
                    <a:pt x="5451" y="31"/>
                  </a:cubicBezTo>
                  <a:lnTo>
                    <a:pt x="524" y="2581"/>
                  </a:lnTo>
                  <a:cubicBezTo>
                    <a:pt x="524" y="2577"/>
                    <a:pt x="524" y="2575"/>
                    <a:pt x="524" y="2573"/>
                  </a:cubicBezTo>
                  <a:cubicBezTo>
                    <a:pt x="528" y="2529"/>
                    <a:pt x="537" y="2487"/>
                    <a:pt x="557" y="2448"/>
                  </a:cubicBezTo>
                  <a:cubicBezTo>
                    <a:pt x="618" y="2317"/>
                    <a:pt x="566" y="2161"/>
                    <a:pt x="437" y="2100"/>
                  </a:cubicBezTo>
                  <a:cubicBezTo>
                    <a:pt x="400" y="2081"/>
                    <a:pt x="360" y="2072"/>
                    <a:pt x="322" y="2072"/>
                  </a:cubicBezTo>
                  <a:cubicBezTo>
                    <a:pt x="226" y="2072"/>
                    <a:pt x="134" y="2125"/>
                    <a:pt x="89" y="2217"/>
                  </a:cubicBezTo>
                  <a:cubicBezTo>
                    <a:pt x="35" y="2327"/>
                    <a:pt x="6" y="2446"/>
                    <a:pt x="4" y="2568"/>
                  </a:cubicBezTo>
                  <a:cubicBezTo>
                    <a:pt x="0" y="2839"/>
                    <a:pt x="156" y="3039"/>
                    <a:pt x="424" y="3111"/>
                  </a:cubicBezTo>
                  <a:cubicBezTo>
                    <a:pt x="445" y="3117"/>
                    <a:pt x="464" y="3120"/>
                    <a:pt x="484" y="3124"/>
                  </a:cubicBezTo>
                  <a:cubicBezTo>
                    <a:pt x="501" y="3128"/>
                    <a:pt x="518" y="3129"/>
                    <a:pt x="536" y="3129"/>
                  </a:cubicBezTo>
                  <a:cubicBezTo>
                    <a:pt x="576" y="3129"/>
                    <a:pt x="617" y="3120"/>
                    <a:pt x="653" y="3101"/>
                  </a:cubicBezTo>
                  <a:lnTo>
                    <a:pt x="5690" y="493"/>
                  </a:lnTo>
                  <a:cubicBezTo>
                    <a:pt x="5817" y="428"/>
                    <a:pt x="5867" y="270"/>
                    <a:pt x="5802" y="142"/>
                  </a:cubicBezTo>
                  <a:cubicBezTo>
                    <a:pt x="5755" y="52"/>
                    <a:pt x="5664" y="1"/>
                    <a:pt x="5571"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a:off x="6434025" y="1397150"/>
              <a:ext cx="50600" cy="57025"/>
            </a:xfrm>
            <a:custGeom>
              <a:avLst/>
              <a:gdLst/>
              <a:ahLst/>
              <a:cxnLst/>
              <a:rect l="l" t="t" r="r" b="b"/>
              <a:pathLst>
                <a:path w="2024" h="2281" extrusionOk="0">
                  <a:moveTo>
                    <a:pt x="295" y="1"/>
                  </a:moveTo>
                  <a:cubicBezTo>
                    <a:pt x="238" y="1"/>
                    <a:pt x="181" y="19"/>
                    <a:pt x="134" y="57"/>
                  </a:cubicBezTo>
                  <a:cubicBezTo>
                    <a:pt x="20" y="147"/>
                    <a:pt x="1" y="311"/>
                    <a:pt x="91" y="422"/>
                  </a:cubicBezTo>
                  <a:lnTo>
                    <a:pt x="1474" y="2181"/>
                  </a:lnTo>
                  <a:cubicBezTo>
                    <a:pt x="1509" y="2225"/>
                    <a:pt x="1557" y="2256"/>
                    <a:pt x="1611" y="2272"/>
                  </a:cubicBezTo>
                  <a:cubicBezTo>
                    <a:pt x="1635" y="2278"/>
                    <a:pt x="1658" y="2281"/>
                    <a:pt x="1681" y="2281"/>
                  </a:cubicBezTo>
                  <a:cubicBezTo>
                    <a:pt x="1887" y="2281"/>
                    <a:pt x="2023" y="2036"/>
                    <a:pt x="1884" y="1859"/>
                  </a:cubicBezTo>
                  <a:lnTo>
                    <a:pt x="499" y="101"/>
                  </a:lnTo>
                  <a:cubicBezTo>
                    <a:pt x="448" y="35"/>
                    <a:pt x="372" y="1"/>
                    <a:pt x="295"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6520125" y="1517825"/>
              <a:ext cx="65900" cy="58800"/>
            </a:xfrm>
            <a:custGeom>
              <a:avLst/>
              <a:gdLst/>
              <a:ahLst/>
              <a:cxnLst/>
              <a:rect l="l" t="t" r="r" b="b"/>
              <a:pathLst>
                <a:path w="2636" h="2352" extrusionOk="0">
                  <a:moveTo>
                    <a:pt x="1319" y="1"/>
                  </a:moveTo>
                  <a:cubicBezTo>
                    <a:pt x="1313" y="1"/>
                    <a:pt x="1307" y="1"/>
                    <a:pt x="1301" y="1"/>
                  </a:cubicBezTo>
                  <a:cubicBezTo>
                    <a:pt x="579" y="12"/>
                    <a:pt x="1" y="609"/>
                    <a:pt x="12" y="1332"/>
                  </a:cubicBezTo>
                  <a:cubicBezTo>
                    <a:pt x="12" y="1382"/>
                    <a:pt x="16" y="1432"/>
                    <a:pt x="24" y="1482"/>
                  </a:cubicBezTo>
                  <a:cubicBezTo>
                    <a:pt x="30" y="1530"/>
                    <a:pt x="39" y="1578"/>
                    <a:pt x="53" y="1626"/>
                  </a:cubicBezTo>
                  <a:cubicBezTo>
                    <a:pt x="531" y="2095"/>
                    <a:pt x="1172" y="2351"/>
                    <a:pt x="1834" y="2351"/>
                  </a:cubicBezTo>
                  <a:cubicBezTo>
                    <a:pt x="1934" y="2351"/>
                    <a:pt x="2034" y="2345"/>
                    <a:pt x="2135" y="2333"/>
                  </a:cubicBezTo>
                  <a:cubicBezTo>
                    <a:pt x="2289" y="2210"/>
                    <a:pt x="2414" y="2056"/>
                    <a:pt x="2501" y="1879"/>
                  </a:cubicBezTo>
                  <a:cubicBezTo>
                    <a:pt x="2591" y="1696"/>
                    <a:pt x="2636" y="1495"/>
                    <a:pt x="2632" y="1291"/>
                  </a:cubicBezTo>
                  <a:cubicBezTo>
                    <a:pt x="2620" y="575"/>
                    <a:pt x="2035" y="1"/>
                    <a:pt x="1319" y="1"/>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a:off x="6401325" y="1493225"/>
              <a:ext cx="65850" cy="54425"/>
            </a:xfrm>
            <a:custGeom>
              <a:avLst/>
              <a:gdLst/>
              <a:ahLst/>
              <a:cxnLst/>
              <a:rect l="l" t="t" r="r" b="b"/>
              <a:pathLst>
                <a:path w="2634" h="2177" extrusionOk="0">
                  <a:moveTo>
                    <a:pt x="1324" y="0"/>
                  </a:moveTo>
                  <a:cubicBezTo>
                    <a:pt x="1317" y="0"/>
                    <a:pt x="1310" y="0"/>
                    <a:pt x="1303" y="0"/>
                  </a:cubicBezTo>
                  <a:cubicBezTo>
                    <a:pt x="579" y="12"/>
                    <a:pt x="1" y="607"/>
                    <a:pt x="12" y="1331"/>
                  </a:cubicBezTo>
                  <a:cubicBezTo>
                    <a:pt x="12" y="1424"/>
                    <a:pt x="24" y="1514"/>
                    <a:pt x="45" y="1605"/>
                  </a:cubicBezTo>
                  <a:cubicBezTo>
                    <a:pt x="66" y="1692"/>
                    <a:pt x="95" y="1778"/>
                    <a:pt x="134" y="1859"/>
                  </a:cubicBezTo>
                  <a:cubicBezTo>
                    <a:pt x="517" y="2070"/>
                    <a:pt x="941" y="2176"/>
                    <a:pt x="1366" y="2176"/>
                  </a:cubicBezTo>
                  <a:cubicBezTo>
                    <a:pt x="1744" y="2176"/>
                    <a:pt x="2123" y="2092"/>
                    <a:pt x="2474" y="1925"/>
                  </a:cubicBezTo>
                  <a:cubicBezTo>
                    <a:pt x="2524" y="1828"/>
                    <a:pt x="2564" y="1728"/>
                    <a:pt x="2591" y="1622"/>
                  </a:cubicBezTo>
                  <a:cubicBezTo>
                    <a:pt x="2620" y="1514"/>
                    <a:pt x="2634" y="1403"/>
                    <a:pt x="2632" y="1291"/>
                  </a:cubicBezTo>
                  <a:cubicBezTo>
                    <a:pt x="2620" y="574"/>
                    <a:pt x="2037" y="0"/>
                    <a:pt x="1324"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0"/>
            <p:cNvSpPr/>
            <p:nvPr/>
          </p:nvSpPr>
          <p:spPr>
            <a:xfrm>
              <a:off x="6315900" y="1726650"/>
              <a:ext cx="116600" cy="112975"/>
            </a:xfrm>
            <a:custGeom>
              <a:avLst/>
              <a:gdLst/>
              <a:ahLst/>
              <a:cxnLst/>
              <a:rect l="l" t="t" r="r" b="b"/>
              <a:pathLst>
                <a:path w="4664" h="4519" extrusionOk="0">
                  <a:moveTo>
                    <a:pt x="2387" y="887"/>
                  </a:moveTo>
                  <a:cubicBezTo>
                    <a:pt x="2507" y="887"/>
                    <a:pt x="2627" y="903"/>
                    <a:pt x="2745" y="934"/>
                  </a:cubicBezTo>
                  <a:cubicBezTo>
                    <a:pt x="3335" y="1096"/>
                    <a:pt x="3749" y="1627"/>
                    <a:pt x="3759" y="2240"/>
                  </a:cubicBezTo>
                  <a:cubicBezTo>
                    <a:pt x="3766" y="2795"/>
                    <a:pt x="3441" y="3299"/>
                    <a:pt x="2930" y="3519"/>
                  </a:cubicBezTo>
                  <a:cubicBezTo>
                    <a:pt x="2755" y="3595"/>
                    <a:pt x="2570" y="3632"/>
                    <a:pt x="2387" y="3632"/>
                  </a:cubicBezTo>
                  <a:cubicBezTo>
                    <a:pt x="2037" y="3632"/>
                    <a:pt x="1693" y="3498"/>
                    <a:pt x="1432" y="3245"/>
                  </a:cubicBezTo>
                  <a:cubicBezTo>
                    <a:pt x="1033" y="2858"/>
                    <a:pt x="906" y="2271"/>
                    <a:pt x="1110" y="1754"/>
                  </a:cubicBezTo>
                  <a:cubicBezTo>
                    <a:pt x="1316" y="1238"/>
                    <a:pt x="1811" y="895"/>
                    <a:pt x="2366" y="888"/>
                  </a:cubicBezTo>
                  <a:cubicBezTo>
                    <a:pt x="2373" y="888"/>
                    <a:pt x="2380" y="887"/>
                    <a:pt x="2387" y="887"/>
                  </a:cubicBezTo>
                  <a:close/>
                  <a:moveTo>
                    <a:pt x="2386" y="1"/>
                  </a:moveTo>
                  <a:cubicBezTo>
                    <a:pt x="1892" y="1"/>
                    <a:pt x="1401" y="163"/>
                    <a:pt x="996" y="477"/>
                  </a:cubicBezTo>
                  <a:cubicBezTo>
                    <a:pt x="320" y="1003"/>
                    <a:pt x="1" y="1868"/>
                    <a:pt x="170" y="2708"/>
                  </a:cubicBezTo>
                  <a:cubicBezTo>
                    <a:pt x="340" y="3548"/>
                    <a:pt x="970" y="4220"/>
                    <a:pt x="1798" y="4443"/>
                  </a:cubicBezTo>
                  <a:cubicBezTo>
                    <a:pt x="1987" y="4494"/>
                    <a:pt x="2182" y="4519"/>
                    <a:pt x="2380" y="4519"/>
                  </a:cubicBezTo>
                  <a:cubicBezTo>
                    <a:pt x="2394" y="4519"/>
                    <a:pt x="2408" y="4519"/>
                    <a:pt x="2422" y="4519"/>
                  </a:cubicBezTo>
                  <a:cubicBezTo>
                    <a:pt x="3668" y="4499"/>
                    <a:pt x="4664" y="3473"/>
                    <a:pt x="4645" y="2226"/>
                  </a:cubicBezTo>
                  <a:cubicBezTo>
                    <a:pt x="4631" y="1369"/>
                    <a:pt x="4134" y="593"/>
                    <a:pt x="3362" y="223"/>
                  </a:cubicBezTo>
                  <a:cubicBezTo>
                    <a:pt x="3052" y="74"/>
                    <a:pt x="2718" y="1"/>
                    <a:pt x="2386"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0"/>
            <p:cNvSpPr/>
            <p:nvPr/>
          </p:nvSpPr>
          <p:spPr>
            <a:xfrm>
              <a:off x="6358425" y="1817525"/>
              <a:ext cx="101825" cy="66950"/>
            </a:xfrm>
            <a:custGeom>
              <a:avLst/>
              <a:gdLst/>
              <a:ahLst/>
              <a:cxnLst/>
              <a:rect l="l" t="t" r="r" b="b"/>
              <a:pathLst>
                <a:path w="4073" h="2678" extrusionOk="0">
                  <a:moveTo>
                    <a:pt x="626" y="1"/>
                  </a:moveTo>
                  <a:cubicBezTo>
                    <a:pt x="418" y="1"/>
                    <a:pt x="234" y="147"/>
                    <a:pt x="193" y="360"/>
                  </a:cubicBezTo>
                  <a:cubicBezTo>
                    <a:pt x="0" y="1363"/>
                    <a:pt x="613" y="2344"/>
                    <a:pt x="1599" y="2611"/>
                  </a:cubicBezTo>
                  <a:cubicBezTo>
                    <a:pt x="1645" y="2623"/>
                    <a:pt x="1692" y="2634"/>
                    <a:pt x="1740" y="2642"/>
                  </a:cubicBezTo>
                  <a:cubicBezTo>
                    <a:pt x="1864" y="2666"/>
                    <a:pt x="1989" y="2678"/>
                    <a:pt x="2111" y="2678"/>
                  </a:cubicBezTo>
                  <a:cubicBezTo>
                    <a:pt x="3027" y="2678"/>
                    <a:pt x="3842" y="2028"/>
                    <a:pt x="4022" y="1095"/>
                  </a:cubicBezTo>
                  <a:cubicBezTo>
                    <a:pt x="4072" y="855"/>
                    <a:pt x="3914" y="620"/>
                    <a:pt x="3672" y="577"/>
                  </a:cubicBezTo>
                  <a:cubicBezTo>
                    <a:pt x="3644" y="572"/>
                    <a:pt x="3615" y="569"/>
                    <a:pt x="3588" y="569"/>
                  </a:cubicBezTo>
                  <a:cubicBezTo>
                    <a:pt x="3379" y="569"/>
                    <a:pt x="3193" y="717"/>
                    <a:pt x="3154" y="930"/>
                  </a:cubicBezTo>
                  <a:cubicBezTo>
                    <a:pt x="3053" y="1437"/>
                    <a:pt x="2608" y="1789"/>
                    <a:pt x="2108" y="1789"/>
                  </a:cubicBezTo>
                  <a:cubicBezTo>
                    <a:pt x="2042" y="1789"/>
                    <a:pt x="1975" y="1782"/>
                    <a:pt x="1907" y="1770"/>
                  </a:cubicBezTo>
                  <a:cubicBezTo>
                    <a:pt x="1331" y="1660"/>
                    <a:pt x="954" y="1103"/>
                    <a:pt x="1062" y="527"/>
                  </a:cubicBezTo>
                  <a:cubicBezTo>
                    <a:pt x="1112" y="286"/>
                    <a:pt x="952" y="51"/>
                    <a:pt x="711" y="9"/>
                  </a:cubicBezTo>
                  <a:cubicBezTo>
                    <a:pt x="683" y="4"/>
                    <a:pt x="654" y="1"/>
                    <a:pt x="626" y="1"/>
                  </a:cubicBezTo>
                  <a:close/>
                </a:path>
              </a:pathLst>
            </a:custGeom>
            <a:solidFill>
              <a:srgbClr val="C11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p:nvPr/>
          </p:nvSpPr>
          <p:spPr>
            <a:xfrm>
              <a:off x="6986900" y="1891225"/>
              <a:ext cx="316975" cy="299625"/>
            </a:xfrm>
            <a:custGeom>
              <a:avLst/>
              <a:gdLst/>
              <a:ahLst/>
              <a:cxnLst/>
              <a:rect l="l" t="t" r="r" b="b"/>
              <a:pathLst>
                <a:path w="12679" h="11985" extrusionOk="0">
                  <a:moveTo>
                    <a:pt x="6584" y="0"/>
                  </a:moveTo>
                  <a:cubicBezTo>
                    <a:pt x="5572" y="0"/>
                    <a:pt x="4551" y="256"/>
                    <a:pt x="3622" y="786"/>
                  </a:cubicBezTo>
                  <a:cubicBezTo>
                    <a:pt x="1137" y="2200"/>
                    <a:pt x="0" y="5172"/>
                    <a:pt x="904" y="7884"/>
                  </a:cubicBezTo>
                  <a:cubicBezTo>
                    <a:pt x="1725" y="10356"/>
                    <a:pt x="4034" y="11984"/>
                    <a:pt x="6583" y="11984"/>
                  </a:cubicBezTo>
                  <a:cubicBezTo>
                    <a:pt x="6831" y="11984"/>
                    <a:pt x="7082" y="11969"/>
                    <a:pt x="7333" y="11937"/>
                  </a:cubicBezTo>
                  <a:cubicBezTo>
                    <a:pt x="10171" y="11581"/>
                    <a:pt x="12359" y="9271"/>
                    <a:pt x="12563" y="6419"/>
                  </a:cubicBezTo>
                  <a:cubicBezTo>
                    <a:pt x="12679" y="4833"/>
                    <a:pt x="12157" y="3267"/>
                    <a:pt x="11114" y="2067"/>
                  </a:cubicBezTo>
                  <a:cubicBezTo>
                    <a:pt x="9943" y="716"/>
                    <a:pt x="8276" y="0"/>
                    <a:pt x="6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a:off x="6937375" y="2056650"/>
              <a:ext cx="247425" cy="463325"/>
            </a:xfrm>
            <a:custGeom>
              <a:avLst/>
              <a:gdLst/>
              <a:ahLst/>
              <a:cxnLst/>
              <a:rect l="l" t="t" r="r" b="b"/>
              <a:pathLst>
                <a:path w="9897" h="18533" extrusionOk="0">
                  <a:moveTo>
                    <a:pt x="4310" y="1"/>
                  </a:moveTo>
                  <a:cubicBezTo>
                    <a:pt x="4250" y="1"/>
                    <a:pt x="4191" y="38"/>
                    <a:pt x="4169" y="102"/>
                  </a:cubicBezTo>
                  <a:lnTo>
                    <a:pt x="2642" y="4756"/>
                  </a:lnTo>
                  <a:lnTo>
                    <a:pt x="1113" y="9411"/>
                  </a:lnTo>
                  <a:cubicBezTo>
                    <a:pt x="1079" y="9516"/>
                    <a:pt x="1164" y="9604"/>
                    <a:pt x="1254" y="9604"/>
                  </a:cubicBezTo>
                  <a:cubicBezTo>
                    <a:pt x="1289" y="9604"/>
                    <a:pt x="1323" y="9592"/>
                    <a:pt x="1353" y="9563"/>
                  </a:cubicBezTo>
                  <a:lnTo>
                    <a:pt x="2037" y="8920"/>
                  </a:lnTo>
                  <a:lnTo>
                    <a:pt x="2721" y="8277"/>
                  </a:lnTo>
                  <a:cubicBezTo>
                    <a:pt x="2751" y="8248"/>
                    <a:pt x="2787" y="8235"/>
                    <a:pt x="2821" y="8235"/>
                  </a:cubicBezTo>
                  <a:cubicBezTo>
                    <a:pt x="2909" y="8235"/>
                    <a:pt x="2990" y="8315"/>
                    <a:pt x="2966" y="8417"/>
                  </a:cubicBezTo>
                  <a:lnTo>
                    <a:pt x="1496" y="13383"/>
                  </a:lnTo>
                  <a:lnTo>
                    <a:pt x="26" y="18349"/>
                  </a:lnTo>
                  <a:cubicBezTo>
                    <a:pt x="1" y="18458"/>
                    <a:pt x="87" y="18532"/>
                    <a:pt x="173" y="18532"/>
                  </a:cubicBezTo>
                  <a:cubicBezTo>
                    <a:pt x="223" y="18532"/>
                    <a:pt x="273" y="18508"/>
                    <a:pt x="302" y="18451"/>
                  </a:cubicBezTo>
                  <a:lnTo>
                    <a:pt x="2291" y="15028"/>
                  </a:lnTo>
                  <a:lnTo>
                    <a:pt x="4283" y="11603"/>
                  </a:lnTo>
                  <a:cubicBezTo>
                    <a:pt x="4311" y="11547"/>
                    <a:pt x="4362" y="11522"/>
                    <a:pt x="4412" y="11522"/>
                  </a:cubicBezTo>
                  <a:cubicBezTo>
                    <a:pt x="4493" y="11522"/>
                    <a:pt x="4573" y="11585"/>
                    <a:pt x="4562" y="11686"/>
                  </a:cubicBezTo>
                  <a:lnTo>
                    <a:pt x="4437" y="12809"/>
                  </a:lnTo>
                  <a:lnTo>
                    <a:pt x="4314" y="13932"/>
                  </a:lnTo>
                  <a:cubicBezTo>
                    <a:pt x="4303" y="14032"/>
                    <a:pt x="4382" y="14096"/>
                    <a:pt x="4463" y="14096"/>
                  </a:cubicBezTo>
                  <a:cubicBezTo>
                    <a:pt x="4511" y="14096"/>
                    <a:pt x="4560" y="14073"/>
                    <a:pt x="4589" y="14021"/>
                  </a:cubicBezTo>
                  <a:lnTo>
                    <a:pt x="7226" y="9307"/>
                  </a:lnTo>
                  <a:lnTo>
                    <a:pt x="9861" y="4594"/>
                  </a:lnTo>
                  <a:lnTo>
                    <a:pt x="9861" y="4592"/>
                  </a:lnTo>
                  <a:cubicBezTo>
                    <a:pt x="9896" y="4530"/>
                    <a:pt x="9881" y="4451"/>
                    <a:pt x="9825" y="4407"/>
                  </a:cubicBezTo>
                  <a:lnTo>
                    <a:pt x="7115" y="2219"/>
                  </a:lnTo>
                  <a:lnTo>
                    <a:pt x="4403" y="33"/>
                  </a:lnTo>
                  <a:cubicBezTo>
                    <a:pt x="4375" y="11"/>
                    <a:pt x="4342" y="1"/>
                    <a:pt x="4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7063800" y="1961200"/>
              <a:ext cx="168900" cy="159650"/>
            </a:xfrm>
            <a:custGeom>
              <a:avLst/>
              <a:gdLst/>
              <a:ahLst/>
              <a:cxnLst/>
              <a:rect l="l" t="t" r="r" b="b"/>
              <a:pathLst>
                <a:path w="6756" h="6386" extrusionOk="0">
                  <a:moveTo>
                    <a:pt x="3508" y="0"/>
                  </a:moveTo>
                  <a:cubicBezTo>
                    <a:pt x="2969" y="0"/>
                    <a:pt x="2425" y="137"/>
                    <a:pt x="1931" y="418"/>
                  </a:cubicBezTo>
                  <a:cubicBezTo>
                    <a:pt x="607" y="1173"/>
                    <a:pt x="0" y="2757"/>
                    <a:pt x="482" y="4201"/>
                  </a:cubicBezTo>
                  <a:cubicBezTo>
                    <a:pt x="921" y="5517"/>
                    <a:pt x="2149" y="6386"/>
                    <a:pt x="3507" y="6386"/>
                  </a:cubicBezTo>
                  <a:cubicBezTo>
                    <a:pt x="3640" y="6386"/>
                    <a:pt x="3774" y="6377"/>
                    <a:pt x="3909" y="6360"/>
                  </a:cubicBezTo>
                  <a:cubicBezTo>
                    <a:pt x="5419" y="6170"/>
                    <a:pt x="6586" y="4939"/>
                    <a:pt x="6694" y="3421"/>
                  </a:cubicBezTo>
                  <a:cubicBezTo>
                    <a:pt x="6756" y="2576"/>
                    <a:pt x="6478" y="1741"/>
                    <a:pt x="5924" y="1102"/>
                  </a:cubicBezTo>
                  <a:cubicBezTo>
                    <a:pt x="5299" y="382"/>
                    <a:pt x="4410" y="0"/>
                    <a:pt x="3508" y="0"/>
                  </a:cubicBezTo>
                  <a:close/>
                </a:path>
              </a:pathLst>
            </a:custGeom>
            <a:solidFill>
              <a:srgbClr val="13F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7053575" y="2048875"/>
              <a:ext cx="113925" cy="195525"/>
            </a:xfrm>
            <a:custGeom>
              <a:avLst/>
              <a:gdLst/>
              <a:ahLst/>
              <a:cxnLst/>
              <a:rect l="l" t="t" r="r" b="b"/>
              <a:pathLst>
                <a:path w="4557" h="7821" extrusionOk="0">
                  <a:moveTo>
                    <a:pt x="2089" y="1"/>
                  </a:moveTo>
                  <a:cubicBezTo>
                    <a:pt x="2026" y="1"/>
                    <a:pt x="1966" y="40"/>
                    <a:pt x="1947" y="107"/>
                  </a:cubicBezTo>
                  <a:lnTo>
                    <a:pt x="1005" y="2530"/>
                  </a:lnTo>
                  <a:lnTo>
                    <a:pt x="65" y="4953"/>
                  </a:lnTo>
                  <a:cubicBezTo>
                    <a:pt x="0" y="5122"/>
                    <a:pt x="135" y="5264"/>
                    <a:pt x="279" y="5264"/>
                  </a:cubicBezTo>
                  <a:cubicBezTo>
                    <a:pt x="337" y="5264"/>
                    <a:pt x="397" y="5241"/>
                    <a:pt x="446" y="5186"/>
                  </a:cubicBezTo>
                  <a:lnTo>
                    <a:pt x="1143" y="4400"/>
                  </a:lnTo>
                  <a:lnTo>
                    <a:pt x="1843" y="3614"/>
                  </a:lnTo>
                  <a:lnTo>
                    <a:pt x="1292" y="5625"/>
                  </a:lnTo>
                  <a:lnTo>
                    <a:pt x="743" y="7634"/>
                  </a:lnTo>
                  <a:cubicBezTo>
                    <a:pt x="714" y="7742"/>
                    <a:pt x="799" y="7821"/>
                    <a:pt x="887" y="7821"/>
                  </a:cubicBezTo>
                  <a:cubicBezTo>
                    <a:pt x="933" y="7821"/>
                    <a:pt x="979" y="7799"/>
                    <a:pt x="1010" y="7750"/>
                  </a:cubicBezTo>
                  <a:lnTo>
                    <a:pt x="2765" y="4889"/>
                  </a:lnTo>
                  <a:lnTo>
                    <a:pt x="4520" y="2029"/>
                  </a:lnTo>
                  <a:lnTo>
                    <a:pt x="4518" y="2029"/>
                  </a:lnTo>
                  <a:cubicBezTo>
                    <a:pt x="4557" y="1966"/>
                    <a:pt x="4541" y="1883"/>
                    <a:pt x="4483" y="1836"/>
                  </a:cubicBezTo>
                  <a:lnTo>
                    <a:pt x="3332" y="935"/>
                  </a:lnTo>
                  <a:lnTo>
                    <a:pt x="2180" y="32"/>
                  </a:lnTo>
                  <a:cubicBezTo>
                    <a:pt x="2152" y="10"/>
                    <a:pt x="2120" y="1"/>
                    <a:pt x="2089" y="1"/>
                  </a:cubicBezTo>
                  <a:close/>
                </a:path>
              </a:pathLst>
            </a:custGeom>
            <a:solidFill>
              <a:srgbClr val="13F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5336625" y="1618800"/>
              <a:ext cx="325450" cy="299625"/>
            </a:xfrm>
            <a:custGeom>
              <a:avLst/>
              <a:gdLst/>
              <a:ahLst/>
              <a:cxnLst/>
              <a:rect l="l" t="t" r="r" b="b"/>
              <a:pathLst>
                <a:path w="13018" h="11985" extrusionOk="0">
                  <a:moveTo>
                    <a:pt x="6454" y="0"/>
                  </a:moveTo>
                  <a:cubicBezTo>
                    <a:pt x="4698" y="0"/>
                    <a:pt x="2974" y="772"/>
                    <a:pt x="1803" y="2210"/>
                  </a:cubicBezTo>
                  <a:cubicBezTo>
                    <a:pt x="0" y="4427"/>
                    <a:pt x="14" y="7609"/>
                    <a:pt x="1836" y="9811"/>
                  </a:cubicBezTo>
                  <a:cubicBezTo>
                    <a:pt x="3007" y="11227"/>
                    <a:pt x="4716" y="11985"/>
                    <a:pt x="6456" y="11985"/>
                  </a:cubicBezTo>
                  <a:cubicBezTo>
                    <a:pt x="7423" y="11985"/>
                    <a:pt x="8399" y="11751"/>
                    <a:pt x="9298" y="11265"/>
                  </a:cubicBezTo>
                  <a:cubicBezTo>
                    <a:pt x="11812" y="9907"/>
                    <a:pt x="13018" y="6962"/>
                    <a:pt x="12178" y="4231"/>
                  </a:cubicBezTo>
                  <a:cubicBezTo>
                    <a:pt x="11712" y="2711"/>
                    <a:pt x="10660" y="1438"/>
                    <a:pt x="9254" y="696"/>
                  </a:cubicBezTo>
                  <a:cubicBezTo>
                    <a:pt x="8366" y="227"/>
                    <a:pt x="7405" y="0"/>
                    <a:pt x="6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5401900" y="1821400"/>
              <a:ext cx="173650" cy="469925"/>
            </a:xfrm>
            <a:custGeom>
              <a:avLst/>
              <a:gdLst/>
              <a:ahLst/>
              <a:cxnLst/>
              <a:rect l="l" t="t" r="r" b="b"/>
              <a:pathLst>
                <a:path w="6946" h="18797" extrusionOk="0">
                  <a:moveTo>
                    <a:pt x="151" y="1"/>
                  </a:moveTo>
                  <a:cubicBezTo>
                    <a:pt x="70" y="1"/>
                    <a:pt x="0" y="69"/>
                    <a:pt x="5" y="156"/>
                  </a:cubicBezTo>
                  <a:lnTo>
                    <a:pt x="263" y="5047"/>
                  </a:lnTo>
                  <a:lnTo>
                    <a:pt x="521" y="9940"/>
                  </a:lnTo>
                  <a:cubicBezTo>
                    <a:pt x="526" y="10028"/>
                    <a:pt x="598" y="10080"/>
                    <a:pt x="670" y="10080"/>
                  </a:cubicBezTo>
                  <a:cubicBezTo>
                    <a:pt x="722" y="10080"/>
                    <a:pt x="773" y="10053"/>
                    <a:pt x="801" y="9995"/>
                  </a:cubicBezTo>
                  <a:lnTo>
                    <a:pt x="1205" y="9148"/>
                  </a:lnTo>
                  <a:lnTo>
                    <a:pt x="1610" y="8300"/>
                  </a:lnTo>
                  <a:cubicBezTo>
                    <a:pt x="1636" y="8243"/>
                    <a:pt x="1688" y="8216"/>
                    <a:pt x="1741" y="8216"/>
                  </a:cubicBezTo>
                  <a:cubicBezTo>
                    <a:pt x="1809" y="8216"/>
                    <a:pt x="1877" y="8262"/>
                    <a:pt x="1889" y="8345"/>
                  </a:cubicBezTo>
                  <a:lnTo>
                    <a:pt x="2313" y="13507"/>
                  </a:lnTo>
                  <a:lnTo>
                    <a:pt x="2738" y="18667"/>
                  </a:lnTo>
                  <a:cubicBezTo>
                    <a:pt x="2750" y="18754"/>
                    <a:pt x="2817" y="18796"/>
                    <a:pt x="2884" y="18796"/>
                  </a:cubicBezTo>
                  <a:cubicBezTo>
                    <a:pt x="2953" y="18796"/>
                    <a:pt x="3022" y="18751"/>
                    <a:pt x="3031" y="18663"/>
                  </a:cubicBezTo>
                  <a:lnTo>
                    <a:pt x="3650" y="14749"/>
                  </a:lnTo>
                  <a:lnTo>
                    <a:pt x="4268" y="10839"/>
                  </a:lnTo>
                  <a:cubicBezTo>
                    <a:pt x="4276" y="10752"/>
                    <a:pt x="4346" y="10705"/>
                    <a:pt x="4416" y="10705"/>
                  </a:cubicBezTo>
                  <a:cubicBezTo>
                    <a:pt x="4476" y="10705"/>
                    <a:pt x="4537" y="10741"/>
                    <a:pt x="4557" y="10814"/>
                  </a:cubicBezTo>
                  <a:lnTo>
                    <a:pt x="4848" y="11906"/>
                  </a:lnTo>
                  <a:lnTo>
                    <a:pt x="5137" y="12998"/>
                  </a:lnTo>
                  <a:cubicBezTo>
                    <a:pt x="5156" y="13073"/>
                    <a:pt x="5217" y="13108"/>
                    <a:pt x="5279" y="13108"/>
                  </a:cubicBezTo>
                  <a:cubicBezTo>
                    <a:pt x="5347" y="13108"/>
                    <a:pt x="5414" y="13065"/>
                    <a:pt x="5426" y="12981"/>
                  </a:cubicBezTo>
                  <a:lnTo>
                    <a:pt x="6181" y="7632"/>
                  </a:lnTo>
                  <a:lnTo>
                    <a:pt x="6934" y="2285"/>
                  </a:lnTo>
                  <a:lnTo>
                    <a:pt x="6936" y="2287"/>
                  </a:lnTo>
                  <a:cubicBezTo>
                    <a:pt x="6945" y="2216"/>
                    <a:pt x="6903" y="2146"/>
                    <a:pt x="6834" y="2125"/>
                  </a:cubicBezTo>
                  <a:lnTo>
                    <a:pt x="3515" y="1068"/>
                  </a:lnTo>
                  <a:lnTo>
                    <a:pt x="198" y="8"/>
                  </a:lnTo>
                  <a:cubicBezTo>
                    <a:pt x="182" y="3"/>
                    <a:pt x="167"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5411925" y="1688800"/>
              <a:ext cx="173450" cy="159625"/>
            </a:xfrm>
            <a:custGeom>
              <a:avLst/>
              <a:gdLst/>
              <a:ahLst/>
              <a:cxnLst/>
              <a:rect l="l" t="t" r="r" b="b"/>
              <a:pathLst>
                <a:path w="6938" h="6385" extrusionOk="0">
                  <a:moveTo>
                    <a:pt x="3439" y="0"/>
                  </a:moveTo>
                  <a:cubicBezTo>
                    <a:pt x="2503" y="0"/>
                    <a:pt x="1585" y="411"/>
                    <a:pt x="962" y="1177"/>
                  </a:cubicBezTo>
                  <a:cubicBezTo>
                    <a:pt x="1" y="2357"/>
                    <a:pt x="9" y="4054"/>
                    <a:pt x="979" y="5227"/>
                  </a:cubicBezTo>
                  <a:cubicBezTo>
                    <a:pt x="1605" y="5981"/>
                    <a:pt x="2515" y="6384"/>
                    <a:pt x="3442" y="6384"/>
                  </a:cubicBezTo>
                  <a:cubicBezTo>
                    <a:pt x="3957" y="6384"/>
                    <a:pt x="4477" y="6260"/>
                    <a:pt x="4955" y="6002"/>
                  </a:cubicBezTo>
                  <a:cubicBezTo>
                    <a:pt x="6296" y="5277"/>
                    <a:pt x="6937" y="3708"/>
                    <a:pt x="6490" y="2253"/>
                  </a:cubicBezTo>
                  <a:cubicBezTo>
                    <a:pt x="6242" y="1442"/>
                    <a:pt x="5681" y="766"/>
                    <a:pt x="4932" y="371"/>
                  </a:cubicBezTo>
                  <a:cubicBezTo>
                    <a:pt x="4459" y="121"/>
                    <a:pt x="3946" y="0"/>
                    <a:pt x="3439" y="0"/>
                  </a:cubicBezTo>
                  <a:close/>
                </a:path>
              </a:pathLst>
            </a:custGeom>
            <a:solidFill>
              <a:srgbClr val="13F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5455550" y="1792200"/>
              <a:ext cx="77850" cy="193700"/>
            </a:xfrm>
            <a:custGeom>
              <a:avLst/>
              <a:gdLst/>
              <a:ahLst/>
              <a:cxnLst/>
              <a:rect l="l" t="t" r="r" b="b"/>
              <a:pathLst>
                <a:path w="3114" h="7748" extrusionOk="0">
                  <a:moveTo>
                    <a:pt x="153" y="0"/>
                  </a:moveTo>
                  <a:cubicBezTo>
                    <a:pt x="71" y="0"/>
                    <a:pt x="1" y="71"/>
                    <a:pt x="9" y="159"/>
                  </a:cubicBezTo>
                  <a:lnTo>
                    <a:pt x="7" y="2759"/>
                  </a:lnTo>
                  <a:lnTo>
                    <a:pt x="5" y="5360"/>
                  </a:lnTo>
                  <a:cubicBezTo>
                    <a:pt x="5" y="5470"/>
                    <a:pt x="84" y="5564"/>
                    <a:pt x="192" y="5583"/>
                  </a:cubicBezTo>
                  <a:cubicBezTo>
                    <a:pt x="206" y="5586"/>
                    <a:pt x="220" y="5587"/>
                    <a:pt x="234" y="5587"/>
                  </a:cubicBezTo>
                  <a:cubicBezTo>
                    <a:pt x="327" y="5587"/>
                    <a:pt x="411" y="5529"/>
                    <a:pt x="444" y="5441"/>
                  </a:cubicBezTo>
                  <a:lnTo>
                    <a:pt x="810" y="4455"/>
                  </a:lnTo>
                  <a:lnTo>
                    <a:pt x="1178" y="3470"/>
                  </a:lnTo>
                  <a:lnTo>
                    <a:pt x="1392" y="5543"/>
                  </a:lnTo>
                  <a:lnTo>
                    <a:pt x="1606" y="7615"/>
                  </a:lnTo>
                  <a:cubicBezTo>
                    <a:pt x="1615" y="7703"/>
                    <a:pt x="1683" y="7748"/>
                    <a:pt x="1752" y="7748"/>
                  </a:cubicBezTo>
                  <a:cubicBezTo>
                    <a:pt x="1817" y="7748"/>
                    <a:pt x="1882" y="7708"/>
                    <a:pt x="1896" y="7627"/>
                  </a:cubicBezTo>
                  <a:lnTo>
                    <a:pt x="2499" y="4325"/>
                  </a:lnTo>
                  <a:lnTo>
                    <a:pt x="3100" y="1024"/>
                  </a:lnTo>
                  <a:cubicBezTo>
                    <a:pt x="3114" y="951"/>
                    <a:pt x="3070" y="878"/>
                    <a:pt x="2998" y="856"/>
                  </a:cubicBezTo>
                  <a:lnTo>
                    <a:pt x="1598" y="431"/>
                  </a:lnTo>
                  <a:lnTo>
                    <a:pt x="198" y="7"/>
                  </a:lnTo>
                  <a:cubicBezTo>
                    <a:pt x="183" y="2"/>
                    <a:pt x="168" y="0"/>
                    <a:pt x="153" y="0"/>
                  </a:cubicBezTo>
                  <a:close/>
                </a:path>
              </a:pathLst>
            </a:custGeom>
            <a:solidFill>
              <a:srgbClr val="13F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30"/>
          <p:cNvSpPr txBox="1">
            <a:spLocks noGrp="1"/>
          </p:cNvSpPr>
          <p:nvPr>
            <p:ph type="title" idx="4294967295"/>
          </p:nvPr>
        </p:nvSpPr>
        <p:spPr>
          <a:xfrm>
            <a:off x="2080950" y="1603825"/>
            <a:ext cx="49821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700">
                <a:solidFill>
                  <a:schemeClr val="dk1"/>
                </a:solidFill>
              </a:rPr>
              <a:t>BE A SUPERHERO!</a:t>
            </a:r>
            <a:endParaRPr sz="5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328"/>
        <p:cNvGrpSpPr/>
        <p:nvPr/>
      </p:nvGrpSpPr>
      <p:grpSpPr>
        <a:xfrm>
          <a:off x="0" y="0"/>
          <a:ext cx="0" cy="0"/>
          <a:chOff x="0" y="0"/>
          <a:chExt cx="0" cy="0"/>
        </a:xfrm>
      </p:grpSpPr>
      <p:sp>
        <p:nvSpPr>
          <p:cNvPr id="329" name="Google Shape;329;p39"/>
          <p:cNvSpPr txBox="1">
            <a:spLocks noGrp="1"/>
          </p:cNvSpPr>
          <p:nvPr>
            <p:ph type="ctrTitle" idx="4294967295"/>
          </p:nvPr>
        </p:nvSpPr>
        <p:spPr>
          <a:xfrm flipH="1">
            <a:off x="1383300" y="121875"/>
            <a:ext cx="6377400" cy="9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Chelsea Market"/>
                <a:ea typeface="Chelsea Market"/>
                <a:cs typeface="Chelsea Market"/>
                <a:sym typeface="Chelsea Market"/>
              </a:rPr>
              <a:t>Other Ideas for </a:t>
            </a:r>
            <a:endParaRPr sz="3000">
              <a:solidFill>
                <a:srgbClr val="000000"/>
              </a:solidFill>
              <a:latin typeface="Chelsea Market"/>
              <a:ea typeface="Chelsea Market"/>
              <a:cs typeface="Chelsea Market"/>
              <a:sym typeface="Chelsea Market"/>
            </a:endParaRPr>
          </a:p>
          <a:p>
            <a:pPr marL="0" lvl="0" indent="0" algn="ctr" rtl="0">
              <a:spcBef>
                <a:spcPts val="0"/>
              </a:spcBef>
              <a:spcAft>
                <a:spcPts val="0"/>
              </a:spcAft>
              <a:buNone/>
            </a:pPr>
            <a:r>
              <a:rPr lang="en" sz="3000">
                <a:solidFill>
                  <a:srgbClr val="000000"/>
                </a:solidFill>
                <a:latin typeface="Chelsea Market"/>
                <a:ea typeface="Chelsea Market"/>
                <a:cs typeface="Chelsea Market"/>
                <a:sym typeface="Chelsea Market"/>
              </a:rPr>
              <a:t>Stopping Cyberbullying</a:t>
            </a:r>
            <a:endParaRPr sz="3000">
              <a:solidFill>
                <a:srgbClr val="000000"/>
              </a:solidFill>
              <a:latin typeface="Chelsea Market"/>
              <a:ea typeface="Chelsea Market"/>
              <a:cs typeface="Chelsea Market"/>
              <a:sym typeface="Chelsea Market"/>
            </a:endParaRPr>
          </a:p>
        </p:txBody>
      </p:sp>
      <p:sp>
        <p:nvSpPr>
          <p:cNvPr id="330" name="Google Shape;330;p39"/>
          <p:cNvSpPr txBox="1">
            <a:spLocks noGrp="1"/>
          </p:cNvSpPr>
          <p:nvPr>
            <p:ph type="subTitle" idx="4294967295"/>
          </p:nvPr>
        </p:nvSpPr>
        <p:spPr>
          <a:xfrm flipH="1">
            <a:off x="3022675" y="1272625"/>
            <a:ext cx="5607300" cy="3566100"/>
          </a:xfrm>
          <a:prstGeom prst="rect">
            <a:avLst/>
          </a:prstGeom>
          <a:solidFill>
            <a:srgbClr val="F3F3F3"/>
          </a:solid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Verdana"/>
              <a:buChar char="●"/>
            </a:pPr>
            <a:r>
              <a:rPr lang="en" sz="2000">
                <a:latin typeface="Verdana"/>
                <a:ea typeface="Verdana"/>
                <a:cs typeface="Verdana"/>
                <a:sym typeface="Verdana"/>
              </a:rPr>
              <a:t>Be an upstander, don’t sit by and watch things happen. </a:t>
            </a: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 sz="2000">
                <a:latin typeface="Verdana"/>
                <a:ea typeface="Verdana"/>
                <a:cs typeface="Verdana"/>
                <a:sym typeface="Verdana"/>
              </a:rPr>
              <a:t>Talk to a trusted adult.</a:t>
            </a: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 sz="2000">
                <a:latin typeface="Verdana"/>
                <a:ea typeface="Verdana"/>
                <a:cs typeface="Verdana"/>
                <a:sym typeface="Verdana"/>
              </a:rPr>
              <a:t>Talk with your friends and come up with ways to stop Cyberbullying. </a:t>
            </a:r>
            <a:endParaRPr sz="2000">
              <a:latin typeface="Verdana"/>
              <a:ea typeface="Verdana"/>
              <a:cs typeface="Verdana"/>
              <a:sym typeface="Verdana"/>
            </a:endParaRPr>
          </a:p>
          <a:p>
            <a:pPr marL="457200" lvl="0" indent="-355600" algn="l" rtl="0">
              <a:spcBef>
                <a:spcPts val="0"/>
              </a:spcBef>
              <a:spcAft>
                <a:spcPts val="0"/>
              </a:spcAft>
              <a:buSzPts val="2000"/>
              <a:buFont typeface="Verdana"/>
              <a:buChar char="●"/>
            </a:pPr>
            <a:r>
              <a:rPr lang="en" sz="2000">
                <a:latin typeface="Verdana"/>
                <a:ea typeface="Verdana"/>
                <a:cs typeface="Verdana"/>
                <a:sym typeface="Verdana"/>
              </a:rPr>
              <a:t>Create posters or other media sources to get the word out about Cyberbullying. </a:t>
            </a:r>
            <a:endParaRPr sz="2000">
              <a:latin typeface="Verdana"/>
              <a:ea typeface="Verdana"/>
              <a:cs typeface="Verdana"/>
              <a:sym typeface="Verdana"/>
            </a:endParaRPr>
          </a:p>
        </p:txBody>
      </p:sp>
      <p:grpSp>
        <p:nvGrpSpPr>
          <p:cNvPr id="331" name="Google Shape;331;p39"/>
          <p:cNvGrpSpPr/>
          <p:nvPr/>
        </p:nvGrpSpPr>
        <p:grpSpPr>
          <a:xfrm rot="-1206846">
            <a:off x="-168953" y="2919091"/>
            <a:ext cx="3395059" cy="2039634"/>
            <a:chOff x="2839750" y="1188450"/>
            <a:chExt cx="1835450" cy="1102675"/>
          </a:xfrm>
        </p:grpSpPr>
        <p:sp>
          <p:nvSpPr>
            <p:cNvPr id="332" name="Google Shape;332;p39"/>
            <p:cNvSpPr/>
            <p:nvPr/>
          </p:nvSpPr>
          <p:spPr>
            <a:xfrm>
              <a:off x="3618150" y="1209150"/>
              <a:ext cx="455575" cy="297150"/>
            </a:xfrm>
            <a:custGeom>
              <a:avLst/>
              <a:gdLst/>
              <a:ahLst/>
              <a:cxnLst/>
              <a:rect l="l" t="t" r="r" b="b"/>
              <a:pathLst>
                <a:path w="18223" h="11886" extrusionOk="0">
                  <a:moveTo>
                    <a:pt x="3888" y="1"/>
                  </a:moveTo>
                  <a:cubicBezTo>
                    <a:pt x="3768" y="1"/>
                    <a:pt x="3729" y="186"/>
                    <a:pt x="3836" y="249"/>
                  </a:cubicBezTo>
                  <a:lnTo>
                    <a:pt x="7296" y="2293"/>
                  </a:lnTo>
                  <a:cubicBezTo>
                    <a:pt x="6330" y="1839"/>
                    <a:pt x="5381" y="1667"/>
                    <a:pt x="4499" y="1667"/>
                  </a:cubicBezTo>
                  <a:cubicBezTo>
                    <a:pt x="2503" y="1667"/>
                    <a:pt x="850" y="2546"/>
                    <a:pt x="115" y="3011"/>
                  </a:cubicBezTo>
                  <a:cubicBezTo>
                    <a:pt x="1" y="3083"/>
                    <a:pt x="47" y="3281"/>
                    <a:pt x="178" y="3281"/>
                  </a:cubicBezTo>
                  <a:cubicBezTo>
                    <a:pt x="4597" y="3320"/>
                    <a:pt x="5654" y="7609"/>
                    <a:pt x="10503" y="10691"/>
                  </a:cubicBezTo>
                  <a:cubicBezTo>
                    <a:pt x="11882" y="11568"/>
                    <a:pt x="13025" y="11885"/>
                    <a:pt x="13959" y="11885"/>
                  </a:cubicBezTo>
                  <a:cubicBezTo>
                    <a:pt x="16420" y="11885"/>
                    <a:pt x="17420" y="9676"/>
                    <a:pt x="17420" y="9676"/>
                  </a:cubicBezTo>
                  <a:cubicBezTo>
                    <a:pt x="17420" y="9676"/>
                    <a:pt x="18223" y="6141"/>
                    <a:pt x="16468" y="3830"/>
                  </a:cubicBezTo>
                  <a:cubicBezTo>
                    <a:pt x="14973" y="1861"/>
                    <a:pt x="11435" y="1490"/>
                    <a:pt x="10418" y="1422"/>
                  </a:cubicBezTo>
                  <a:cubicBezTo>
                    <a:pt x="10416" y="1422"/>
                    <a:pt x="10414" y="1422"/>
                    <a:pt x="10412" y="1422"/>
                  </a:cubicBezTo>
                  <a:cubicBezTo>
                    <a:pt x="10311" y="1422"/>
                    <a:pt x="10256" y="1557"/>
                    <a:pt x="10323" y="1646"/>
                  </a:cubicBezTo>
                  <a:lnTo>
                    <a:pt x="11812" y="3580"/>
                  </a:lnTo>
                  <a:cubicBezTo>
                    <a:pt x="9301" y="400"/>
                    <a:pt x="5261" y="30"/>
                    <a:pt x="3892" y="1"/>
                  </a:cubicBezTo>
                  <a:cubicBezTo>
                    <a:pt x="3891" y="1"/>
                    <a:pt x="3889" y="1"/>
                    <a:pt x="3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9"/>
            <p:cNvSpPr/>
            <p:nvPr/>
          </p:nvSpPr>
          <p:spPr>
            <a:xfrm>
              <a:off x="4236800" y="1208525"/>
              <a:ext cx="173350" cy="272325"/>
            </a:xfrm>
            <a:custGeom>
              <a:avLst/>
              <a:gdLst/>
              <a:ahLst/>
              <a:cxnLst/>
              <a:rect l="l" t="t" r="r" b="b"/>
              <a:pathLst>
                <a:path w="6934" h="10893" extrusionOk="0">
                  <a:moveTo>
                    <a:pt x="1" y="1"/>
                  </a:moveTo>
                  <a:lnTo>
                    <a:pt x="1070" y="9855"/>
                  </a:lnTo>
                  <a:cubicBezTo>
                    <a:pt x="1070" y="9855"/>
                    <a:pt x="2338" y="10892"/>
                    <a:pt x="3626" y="10892"/>
                  </a:cubicBezTo>
                  <a:cubicBezTo>
                    <a:pt x="4287" y="10892"/>
                    <a:pt x="4954" y="10619"/>
                    <a:pt x="5456" y="9790"/>
                  </a:cubicBezTo>
                  <a:cubicBezTo>
                    <a:pt x="6933" y="7345"/>
                    <a:pt x="6363" y="21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9"/>
            <p:cNvSpPr/>
            <p:nvPr/>
          </p:nvSpPr>
          <p:spPr>
            <a:xfrm>
              <a:off x="3136700" y="1362100"/>
              <a:ext cx="984475" cy="584950"/>
            </a:xfrm>
            <a:custGeom>
              <a:avLst/>
              <a:gdLst/>
              <a:ahLst/>
              <a:cxnLst/>
              <a:rect l="l" t="t" r="r" b="b"/>
              <a:pathLst>
                <a:path w="39379" h="23398" extrusionOk="0">
                  <a:moveTo>
                    <a:pt x="16032" y="1"/>
                  </a:moveTo>
                  <a:cubicBezTo>
                    <a:pt x="8455" y="1"/>
                    <a:pt x="1442" y="963"/>
                    <a:pt x="1442" y="963"/>
                  </a:cubicBezTo>
                  <a:cubicBezTo>
                    <a:pt x="1442" y="963"/>
                    <a:pt x="1" y="11323"/>
                    <a:pt x="6872" y="21223"/>
                  </a:cubicBezTo>
                  <a:cubicBezTo>
                    <a:pt x="7949" y="22774"/>
                    <a:pt x="9791" y="23398"/>
                    <a:pt x="12057" y="23398"/>
                  </a:cubicBezTo>
                  <a:cubicBezTo>
                    <a:pt x="21356" y="23398"/>
                    <a:pt x="37793" y="12902"/>
                    <a:pt x="37793" y="12902"/>
                  </a:cubicBezTo>
                  <a:cubicBezTo>
                    <a:pt x="37793" y="12902"/>
                    <a:pt x="39378" y="8453"/>
                    <a:pt x="32561" y="3229"/>
                  </a:cubicBezTo>
                  <a:cubicBezTo>
                    <a:pt x="29247" y="689"/>
                    <a:pt x="22438" y="1"/>
                    <a:pt x="16032" y="1"/>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9"/>
            <p:cNvSpPr/>
            <p:nvPr/>
          </p:nvSpPr>
          <p:spPr>
            <a:xfrm>
              <a:off x="3946375" y="1577325"/>
              <a:ext cx="728825" cy="166300"/>
            </a:xfrm>
            <a:custGeom>
              <a:avLst/>
              <a:gdLst/>
              <a:ahLst/>
              <a:cxnLst/>
              <a:rect l="l" t="t" r="r" b="b"/>
              <a:pathLst>
                <a:path w="29153" h="6652" extrusionOk="0">
                  <a:moveTo>
                    <a:pt x="27224" y="1"/>
                  </a:moveTo>
                  <a:cubicBezTo>
                    <a:pt x="26407" y="1"/>
                    <a:pt x="25895" y="862"/>
                    <a:pt x="25895" y="862"/>
                  </a:cubicBezTo>
                  <a:cubicBezTo>
                    <a:pt x="25895" y="862"/>
                    <a:pt x="25701" y="787"/>
                    <a:pt x="25398" y="787"/>
                  </a:cubicBezTo>
                  <a:cubicBezTo>
                    <a:pt x="25278" y="787"/>
                    <a:pt x="25142" y="799"/>
                    <a:pt x="24993" y="832"/>
                  </a:cubicBezTo>
                  <a:cubicBezTo>
                    <a:pt x="24470" y="945"/>
                    <a:pt x="24389" y="2845"/>
                    <a:pt x="24389" y="2845"/>
                  </a:cubicBezTo>
                  <a:cubicBezTo>
                    <a:pt x="24389" y="2845"/>
                    <a:pt x="21682" y="3392"/>
                    <a:pt x="18089" y="3392"/>
                  </a:cubicBezTo>
                  <a:cubicBezTo>
                    <a:pt x="14971" y="3392"/>
                    <a:pt x="11185" y="2980"/>
                    <a:pt x="7922" y="1440"/>
                  </a:cubicBezTo>
                  <a:cubicBezTo>
                    <a:pt x="6855" y="937"/>
                    <a:pt x="5691" y="630"/>
                    <a:pt x="4551" y="630"/>
                  </a:cubicBezTo>
                  <a:cubicBezTo>
                    <a:pt x="3624" y="630"/>
                    <a:pt x="2714" y="833"/>
                    <a:pt x="1887" y="1300"/>
                  </a:cubicBezTo>
                  <a:cubicBezTo>
                    <a:pt x="1" y="2365"/>
                    <a:pt x="891" y="4767"/>
                    <a:pt x="960" y="4767"/>
                  </a:cubicBezTo>
                  <a:cubicBezTo>
                    <a:pt x="963" y="4767"/>
                    <a:pt x="964" y="4763"/>
                    <a:pt x="964" y="4755"/>
                  </a:cubicBezTo>
                  <a:cubicBezTo>
                    <a:pt x="957" y="4269"/>
                    <a:pt x="1237" y="4079"/>
                    <a:pt x="1722" y="4079"/>
                  </a:cubicBezTo>
                  <a:cubicBezTo>
                    <a:pt x="3300" y="4079"/>
                    <a:pt x="7042" y="6090"/>
                    <a:pt x="10048" y="6393"/>
                  </a:cubicBezTo>
                  <a:cubicBezTo>
                    <a:pt x="11778" y="6566"/>
                    <a:pt x="13525" y="6651"/>
                    <a:pt x="15233" y="6651"/>
                  </a:cubicBezTo>
                  <a:cubicBezTo>
                    <a:pt x="20842" y="6651"/>
                    <a:pt x="26032" y="5733"/>
                    <a:pt x="28834" y="4018"/>
                  </a:cubicBezTo>
                  <a:cubicBezTo>
                    <a:pt x="28834" y="4018"/>
                    <a:pt x="29152" y="941"/>
                    <a:pt x="27933" y="213"/>
                  </a:cubicBezTo>
                  <a:cubicBezTo>
                    <a:pt x="27678" y="61"/>
                    <a:pt x="27440" y="1"/>
                    <a:pt x="27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9"/>
            <p:cNvSpPr/>
            <p:nvPr/>
          </p:nvSpPr>
          <p:spPr>
            <a:xfrm>
              <a:off x="2839750" y="1791550"/>
              <a:ext cx="789275" cy="299025"/>
            </a:xfrm>
            <a:custGeom>
              <a:avLst/>
              <a:gdLst/>
              <a:ahLst/>
              <a:cxnLst/>
              <a:rect l="l" t="t" r="r" b="b"/>
              <a:pathLst>
                <a:path w="31571" h="11961" extrusionOk="0">
                  <a:moveTo>
                    <a:pt x="27604" y="0"/>
                  </a:moveTo>
                  <a:cubicBezTo>
                    <a:pt x="25328" y="1088"/>
                    <a:pt x="19144" y="3980"/>
                    <a:pt x="17155" y="4269"/>
                  </a:cubicBezTo>
                  <a:cubicBezTo>
                    <a:pt x="15270" y="4363"/>
                    <a:pt x="13160" y="4396"/>
                    <a:pt x="11150" y="4396"/>
                  </a:cubicBezTo>
                  <a:cubicBezTo>
                    <a:pt x="10360" y="4396"/>
                    <a:pt x="9586" y="4391"/>
                    <a:pt x="8847" y="4382"/>
                  </a:cubicBezTo>
                  <a:cubicBezTo>
                    <a:pt x="8614" y="4378"/>
                    <a:pt x="8385" y="4377"/>
                    <a:pt x="8159" y="4373"/>
                  </a:cubicBezTo>
                  <a:cubicBezTo>
                    <a:pt x="7899" y="4369"/>
                    <a:pt x="7641" y="4367"/>
                    <a:pt x="7387" y="4367"/>
                  </a:cubicBezTo>
                  <a:cubicBezTo>
                    <a:pt x="5925" y="4367"/>
                    <a:pt x="4596" y="4420"/>
                    <a:pt x="3735" y="4429"/>
                  </a:cubicBezTo>
                  <a:cubicBezTo>
                    <a:pt x="3396" y="4430"/>
                    <a:pt x="3090" y="4652"/>
                    <a:pt x="2939" y="4997"/>
                  </a:cubicBezTo>
                  <a:lnTo>
                    <a:pt x="100" y="11502"/>
                  </a:lnTo>
                  <a:cubicBezTo>
                    <a:pt x="0" y="11729"/>
                    <a:pt x="159" y="11960"/>
                    <a:pt x="349" y="11960"/>
                  </a:cubicBezTo>
                  <a:cubicBezTo>
                    <a:pt x="397" y="11960"/>
                    <a:pt x="447" y="11945"/>
                    <a:pt x="495" y="11912"/>
                  </a:cubicBezTo>
                  <a:lnTo>
                    <a:pt x="4987" y="8782"/>
                  </a:lnTo>
                  <a:cubicBezTo>
                    <a:pt x="4987" y="8782"/>
                    <a:pt x="10487" y="8911"/>
                    <a:pt x="14799" y="8911"/>
                  </a:cubicBezTo>
                  <a:cubicBezTo>
                    <a:pt x="16897" y="8911"/>
                    <a:pt x="18713" y="8880"/>
                    <a:pt x="19478" y="8789"/>
                  </a:cubicBezTo>
                  <a:cubicBezTo>
                    <a:pt x="21822" y="8510"/>
                    <a:pt x="27327" y="6877"/>
                    <a:pt x="31570" y="5544"/>
                  </a:cubicBezTo>
                  <a:cubicBezTo>
                    <a:pt x="31384" y="3881"/>
                    <a:pt x="31345" y="2206"/>
                    <a:pt x="31455" y="536"/>
                  </a:cubicBezTo>
                  <a:lnTo>
                    <a:pt x="27604" y="0"/>
                  </a:lnTo>
                  <a:close/>
                </a:path>
              </a:pathLst>
            </a:custGeom>
            <a:solidFill>
              <a:srgbClr val="D00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9"/>
            <p:cNvSpPr/>
            <p:nvPr/>
          </p:nvSpPr>
          <p:spPr>
            <a:xfrm>
              <a:off x="3386425" y="1489400"/>
              <a:ext cx="749050" cy="801725"/>
            </a:xfrm>
            <a:custGeom>
              <a:avLst/>
              <a:gdLst/>
              <a:ahLst/>
              <a:cxnLst/>
              <a:rect l="l" t="t" r="r" b="b"/>
              <a:pathLst>
                <a:path w="29962" h="32069" extrusionOk="0">
                  <a:moveTo>
                    <a:pt x="22957" y="1"/>
                  </a:moveTo>
                  <a:cubicBezTo>
                    <a:pt x="22446" y="1"/>
                    <a:pt x="21933" y="229"/>
                    <a:pt x="21550" y="697"/>
                  </a:cubicBezTo>
                  <a:lnTo>
                    <a:pt x="15097" y="8555"/>
                  </a:lnTo>
                  <a:cubicBezTo>
                    <a:pt x="15097" y="8555"/>
                    <a:pt x="13440" y="8267"/>
                    <a:pt x="11061" y="7879"/>
                  </a:cubicBezTo>
                  <a:cubicBezTo>
                    <a:pt x="10396" y="7770"/>
                    <a:pt x="9650" y="7702"/>
                    <a:pt x="8895" y="7702"/>
                  </a:cubicBezTo>
                  <a:cubicBezTo>
                    <a:pt x="7142" y="7702"/>
                    <a:pt x="5338" y="8071"/>
                    <a:pt x="4372" y="9158"/>
                  </a:cubicBezTo>
                  <a:cubicBezTo>
                    <a:pt x="1767" y="12086"/>
                    <a:pt x="2975" y="17123"/>
                    <a:pt x="11088" y="21072"/>
                  </a:cubicBezTo>
                  <a:lnTo>
                    <a:pt x="1775" y="24350"/>
                  </a:lnTo>
                  <a:cubicBezTo>
                    <a:pt x="1251" y="24547"/>
                    <a:pt x="872" y="25063"/>
                    <a:pt x="791" y="25683"/>
                  </a:cubicBezTo>
                  <a:lnTo>
                    <a:pt x="36" y="31587"/>
                  </a:lnTo>
                  <a:cubicBezTo>
                    <a:pt x="1" y="31866"/>
                    <a:pt x="197" y="32069"/>
                    <a:pt x="405" y="32069"/>
                  </a:cubicBezTo>
                  <a:cubicBezTo>
                    <a:pt x="494" y="32069"/>
                    <a:pt x="586" y="32031"/>
                    <a:pt x="662" y="31945"/>
                  </a:cubicBezTo>
                  <a:lnTo>
                    <a:pt x="3734" y="28488"/>
                  </a:lnTo>
                  <a:lnTo>
                    <a:pt x="16551" y="24456"/>
                  </a:lnTo>
                  <a:cubicBezTo>
                    <a:pt x="18579" y="23819"/>
                    <a:pt x="19221" y="20910"/>
                    <a:pt x="17695" y="19261"/>
                  </a:cubicBezTo>
                  <a:lnTo>
                    <a:pt x="14787" y="16023"/>
                  </a:lnTo>
                  <a:lnTo>
                    <a:pt x="22418" y="13712"/>
                  </a:lnTo>
                  <a:cubicBezTo>
                    <a:pt x="22418" y="13712"/>
                    <a:pt x="23723" y="14403"/>
                    <a:pt x="25002" y="14403"/>
                  </a:cubicBezTo>
                  <a:cubicBezTo>
                    <a:pt x="25033" y="14403"/>
                    <a:pt x="25063" y="14402"/>
                    <a:pt x="25094" y="14401"/>
                  </a:cubicBezTo>
                  <a:cubicBezTo>
                    <a:pt x="27033" y="14349"/>
                    <a:pt x="29961" y="5893"/>
                    <a:pt x="29961" y="5893"/>
                  </a:cubicBezTo>
                  <a:lnTo>
                    <a:pt x="24535" y="932"/>
                  </a:lnTo>
                  <a:cubicBezTo>
                    <a:pt x="24155" y="316"/>
                    <a:pt x="23558" y="1"/>
                    <a:pt x="22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9"/>
            <p:cNvSpPr/>
            <p:nvPr/>
          </p:nvSpPr>
          <p:spPr>
            <a:xfrm>
              <a:off x="3972825" y="1493600"/>
              <a:ext cx="135250" cy="193825"/>
            </a:xfrm>
            <a:custGeom>
              <a:avLst/>
              <a:gdLst/>
              <a:ahLst/>
              <a:cxnLst/>
              <a:rect l="l" t="t" r="r" b="b"/>
              <a:pathLst>
                <a:path w="5410" h="7753" extrusionOk="0">
                  <a:moveTo>
                    <a:pt x="890" y="1"/>
                  </a:moveTo>
                  <a:lnTo>
                    <a:pt x="890" y="1"/>
                  </a:lnTo>
                  <a:cubicBezTo>
                    <a:pt x="1330" y="710"/>
                    <a:pt x="1283" y="1655"/>
                    <a:pt x="806" y="2328"/>
                  </a:cubicBezTo>
                  <a:cubicBezTo>
                    <a:pt x="334" y="2990"/>
                    <a:pt x="0" y="3691"/>
                    <a:pt x="101" y="4576"/>
                  </a:cubicBezTo>
                  <a:cubicBezTo>
                    <a:pt x="318" y="6499"/>
                    <a:pt x="1576" y="7752"/>
                    <a:pt x="2864" y="7752"/>
                  </a:cubicBezTo>
                  <a:cubicBezTo>
                    <a:pt x="3400" y="7752"/>
                    <a:pt x="3941" y="7535"/>
                    <a:pt x="4415" y="7058"/>
                  </a:cubicBezTo>
                  <a:cubicBezTo>
                    <a:pt x="5409" y="6221"/>
                    <a:pt x="4670" y="4928"/>
                    <a:pt x="4167" y="4117"/>
                  </a:cubicBezTo>
                  <a:lnTo>
                    <a:pt x="2358" y="721"/>
                  </a:lnTo>
                  <a:lnTo>
                    <a:pt x="890" y="1"/>
                  </a:ln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9"/>
            <p:cNvSpPr/>
            <p:nvPr/>
          </p:nvSpPr>
          <p:spPr>
            <a:xfrm>
              <a:off x="3257575" y="1418350"/>
              <a:ext cx="739500" cy="172450"/>
            </a:xfrm>
            <a:custGeom>
              <a:avLst/>
              <a:gdLst/>
              <a:ahLst/>
              <a:cxnLst/>
              <a:rect l="l" t="t" r="r" b="b"/>
              <a:pathLst>
                <a:path w="29580" h="6898" extrusionOk="0">
                  <a:moveTo>
                    <a:pt x="17860" y="0"/>
                  </a:moveTo>
                  <a:cubicBezTo>
                    <a:pt x="10776" y="0"/>
                    <a:pt x="3673" y="703"/>
                    <a:pt x="247" y="2930"/>
                  </a:cubicBezTo>
                  <a:cubicBezTo>
                    <a:pt x="247" y="2930"/>
                    <a:pt x="1" y="6016"/>
                    <a:pt x="1233" y="6705"/>
                  </a:cubicBezTo>
                  <a:cubicBezTo>
                    <a:pt x="1478" y="6842"/>
                    <a:pt x="1705" y="6897"/>
                    <a:pt x="1912" y="6897"/>
                  </a:cubicBezTo>
                  <a:cubicBezTo>
                    <a:pt x="2749" y="6897"/>
                    <a:pt x="3256" y="5996"/>
                    <a:pt x="3256" y="5996"/>
                  </a:cubicBezTo>
                  <a:cubicBezTo>
                    <a:pt x="3256" y="5996"/>
                    <a:pt x="3430" y="6058"/>
                    <a:pt x="3704" y="6058"/>
                  </a:cubicBezTo>
                  <a:cubicBezTo>
                    <a:pt x="3835" y="6058"/>
                    <a:pt x="3989" y="6044"/>
                    <a:pt x="4157" y="6002"/>
                  </a:cubicBezTo>
                  <a:cubicBezTo>
                    <a:pt x="4679" y="5871"/>
                    <a:pt x="4716" y="3970"/>
                    <a:pt x="4716" y="3970"/>
                  </a:cubicBezTo>
                  <a:cubicBezTo>
                    <a:pt x="4716" y="3970"/>
                    <a:pt x="7925" y="3224"/>
                    <a:pt x="12009" y="3224"/>
                  </a:cubicBezTo>
                  <a:cubicBezTo>
                    <a:pt x="14913" y="3224"/>
                    <a:pt x="18260" y="3601"/>
                    <a:pt x="21210" y="4893"/>
                  </a:cubicBezTo>
                  <a:cubicBezTo>
                    <a:pt x="22790" y="5585"/>
                    <a:pt x="24480" y="6195"/>
                    <a:pt x="26071" y="6195"/>
                  </a:cubicBezTo>
                  <a:cubicBezTo>
                    <a:pt x="26667" y="6195"/>
                    <a:pt x="27250" y="6109"/>
                    <a:pt x="27807" y="5910"/>
                  </a:cubicBezTo>
                  <a:cubicBezTo>
                    <a:pt x="28724" y="5580"/>
                    <a:pt x="29400" y="4689"/>
                    <a:pt x="29579" y="3614"/>
                  </a:cubicBezTo>
                  <a:cubicBezTo>
                    <a:pt x="29579" y="3614"/>
                    <a:pt x="28021" y="96"/>
                    <a:pt x="18974" y="6"/>
                  </a:cubicBezTo>
                  <a:cubicBezTo>
                    <a:pt x="18603" y="2"/>
                    <a:pt x="18231" y="0"/>
                    <a:pt x="17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9"/>
            <p:cNvSpPr/>
            <p:nvPr/>
          </p:nvSpPr>
          <p:spPr>
            <a:xfrm>
              <a:off x="3678025" y="1799125"/>
              <a:ext cx="113700" cy="90875"/>
            </a:xfrm>
            <a:custGeom>
              <a:avLst/>
              <a:gdLst/>
              <a:ahLst/>
              <a:cxnLst/>
              <a:rect l="l" t="t" r="r" b="b"/>
              <a:pathLst>
                <a:path w="4548" h="3635" extrusionOk="0">
                  <a:moveTo>
                    <a:pt x="171" y="0"/>
                  </a:moveTo>
                  <a:cubicBezTo>
                    <a:pt x="74" y="0"/>
                    <a:pt x="1" y="145"/>
                    <a:pt x="87" y="240"/>
                  </a:cubicBezTo>
                  <a:lnTo>
                    <a:pt x="3121" y="3634"/>
                  </a:lnTo>
                  <a:lnTo>
                    <a:pt x="4548" y="3203"/>
                  </a:lnTo>
                  <a:lnTo>
                    <a:pt x="239" y="25"/>
                  </a:lnTo>
                  <a:cubicBezTo>
                    <a:pt x="216" y="8"/>
                    <a:pt x="193" y="0"/>
                    <a:pt x="171" y="0"/>
                  </a:cubicBezTo>
                  <a:close/>
                </a:path>
              </a:pathLst>
            </a:custGeom>
            <a:solidFill>
              <a:srgbClr val="A71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9"/>
            <p:cNvSpPr/>
            <p:nvPr/>
          </p:nvSpPr>
          <p:spPr>
            <a:xfrm>
              <a:off x="4016650" y="1560350"/>
              <a:ext cx="75950" cy="78850"/>
            </a:xfrm>
            <a:custGeom>
              <a:avLst/>
              <a:gdLst/>
              <a:ahLst/>
              <a:cxnLst/>
              <a:rect l="l" t="t" r="r" b="b"/>
              <a:pathLst>
                <a:path w="3038" h="3154" extrusionOk="0">
                  <a:moveTo>
                    <a:pt x="609" y="1"/>
                  </a:moveTo>
                  <a:cubicBezTo>
                    <a:pt x="609" y="1"/>
                    <a:pt x="526" y="124"/>
                    <a:pt x="409" y="330"/>
                  </a:cubicBezTo>
                  <a:cubicBezTo>
                    <a:pt x="255" y="596"/>
                    <a:pt x="120" y="871"/>
                    <a:pt x="0" y="1156"/>
                  </a:cubicBezTo>
                  <a:cubicBezTo>
                    <a:pt x="353" y="1582"/>
                    <a:pt x="748" y="1975"/>
                    <a:pt x="1175" y="2325"/>
                  </a:cubicBezTo>
                  <a:cubicBezTo>
                    <a:pt x="1586" y="2661"/>
                    <a:pt x="2040" y="2940"/>
                    <a:pt x="2524" y="3154"/>
                  </a:cubicBezTo>
                  <a:cubicBezTo>
                    <a:pt x="2668" y="2903"/>
                    <a:pt x="2795" y="2643"/>
                    <a:pt x="2903" y="2376"/>
                  </a:cubicBezTo>
                  <a:cubicBezTo>
                    <a:pt x="2992" y="2164"/>
                    <a:pt x="3038" y="2023"/>
                    <a:pt x="3038" y="2023"/>
                  </a:cubicBezTo>
                  <a:lnTo>
                    <a:pt x="1824" y="1012"/>
                  </a:lnTo>
                  <a:lnTo>
                    <a:pt x="609"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9"/>
            <p:cNvSpPr/>
            <p:nvPr/>
          </p:nvSpPr>
          <p:spPr>
            <a:xfrm>
              <a:off x="4007100" y="1589200"/>
              <a:ext cx="72700" cy="79425"/>
            </a:xfrm>
            <a:custGeom>
              <a:avLst/>
              <a:gdLst/>
              <a:ahLst/>
              <a:cxnLst/>
              <a:rect l="l" t="t" r="r" b="b"/>
              <a:pathLst>
                <a:path w="2908" h="3177" extrusionOk="0">
                  <a:moveTo>
                    <a:pt x="382" y="0"/>
                  </a:moveTo>
                  <a:cubicBezTo>
                    <a:pt x="174" y="509"/>
                    <a:pt x="1" y="1114"/>
                    <a:pt x="43" y="1672"/>
                  </a:cubicBezTo>
                  <a:cubicBezTo>
                    <a:pt x="86" y="2231"/>
                    <a:pt x="344" y="2743"/>
                    <a:pt x="997" y="3061"/>
                  </a:cubicBezTo>
                  <a:cubicBezTo>
                    <a:pt x="1160" y="3141"/>
                    <a:pt x="1316" y="3176"/>
                    <a:pt x="1465" y="3176"/>
                  </a:cubicBezTo>
                  <a:cubicBezTo>
                    <a:pt x="1696" y="3176"/>
                    <a:pt x="1909" y="3092"/>
                    <a:pt x="2104" y="2955"/>
                  </a:cubicBezTo>
                  <a:cubicBezTo>
                    <a:pt x="2424" y="2730"/>
                    <a:pt x="2696" y="2364"/>
                    <a:pt x="2908" y="2000"/>
                  </a:cubicBezTo>
                  <a:cubicBezTo>
                    <a:pt x="2422" y="1786"/>
                    <a:pt x="1968" y="1507"/>
                    <a:pt x="1559" y="1171"/>
                  </a:cubicBezTo>
                  <a:cubicBezTo>
                    <a:pt x="1130" y="819"/>
                    <a:pt x="737" y="428"/>
                    <a:pt x="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9"/>
            <p:cNvSpPr/>
            <p:nvPr/>
          </p:nvSpPr>
          <p:spPr>
            <a:xfrm>
              <a:off x="3976925" y="1333475"/>
              <a:ext cx="85825" cy="106875"/>
            </a:xfrm>
            <a:custGeom>
              <a:avLst/>
              <a:gdLst/>
              <a:ahLst/>
              <a:cxnLst/>
              <a:rect l="l" t="t" r="r" b="b"/>
              <a:pathLst>
                <a:path w="3433" h="4275" extrusionOk="0">
                  <a:moveTo>
                    <a:pt x="1848" y="1"/>
                  </a:moveTo>
                  <a:cubicBezTo>
                    <a:pt x="1082" y="1"/>
                    <a:pt x="511" y="748"/>
                    <a:pt x="268" y="1612"/>
                  </a:cubicBezTo>
                  <a:cubicBezTo>
                    <a:pt x="0" y="2553"/>
                    <a:pt x="123" y="3632"/>
                    <a:pt x="801" y="4019"/>
                  </a:cubicBezTo>
                  <a:cubicBezTo>
                    <a:pt x="1125" y="4204"/>
                    <a:pt x="1418" y="4274"/>
                    <a:pt x="1675" y="4274"/>
                  </a:cubicBezTo>
                  <a:cubicBezTo>
                    <a:pt x="1956" y="4274"/>
                    <a:pt x="2195" y="4191"/>
                    <a:pt x="2387" y="4081"/>
                  </a:cubicBezTo>
                  <a:cubicBezTo>
                    <a:pt x="2610" y="3950"/>
                    <a:pt x="2803" y="3773"/>
                    <a:pt x="2953" y="3561"/>
                  </a:cubicBezTo>
                  <a:lnTo>
                    <a:pt x="3128" y="2835"/>
                  </a:lnTo>
                  <a:lnTo>
                    <a:pt x="3304" y="2112"/>
                  </a:lnTo>
                  <a:cubicBezTo>
                    <a:pt x="3304" y="2112"/>
                    <a:pt x="3433" y="1667"/>
                    <a:pt x="3342" y="1184"/>
                  </a:cubicBezTo>
                  <a:cubicBezTo>
                    <a:pt x="3252" y="700"/>
                    <a:pt x="2943" y="178"/>
                    <a:pt x="2067" y="20"/>
                  </a:cubicBezTo>
                  <a:cubicBezTo>
                    <a:pt x="1992" y="7"/>
                    <a:pt x="1919" y="1"/>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9"/>
            <p:cNvSpPr/>
            <p:nvPr/>
          </p:nvSpPr>
          <p:spPr>
            <a:xfrm>
              <a:off x="4003800" y="1203825"/>
              <a:ext cx="343600" cy="456675"/>
            </a:xfrm>
            <a:custGeom>
              <a:avLst/>
              <a:gdLst/>
              <a:ahLst/>
              <a:cxnLst/>
              <a:rect l="l" t="t" r="r" b="b"/>
              <a:pathLst>
                <a:path w="13744" h="18267" extrusionOk="0">
                  <a:moveTo>
                    <a:pt x="7810" y="1"/>
                  </a:moveTo>
                  <a:cubicBezTo>
                    <a:pt x="7048" y="1"/>
                    <a:pt x="6298" y="174"/>
                    <a:pt x="5603" y="499"/>
                  </a:cubicBezTo>
                  <a:cubicBezTo>
                    <a:pt x="4234" y="1140"/>
                    <a:pt x="3080" y="2375"/>
                    <a:pt x="2466" y="4051"/>
                  </a:cubicBezTo>
                  <a:lnTo>
                    <a:pt x="1529" y="6607"/>
                  </a:lnTo>
                  <a:lnTo>
                    <a:pt x="593" y="9163"/>
                  </a:lnTo>
                  <a:cubicBezTo>
                    <a:pt x="2" y="10787"/>
                    <a:pt x="0" y="12568"/>
                    <a:pt x="586" y="14194"/>
                  </a:cubicBezTo>
                  <a:cubicBezTo>
                    <a:pt x="1150" y="15750"/>
                    <a:pt x="2236" y="17062"/>
                    <a:pt x="3712" y="17759"/>
                  </a:cubicBezTo>
                  <a:cubicBezTo>
                    <a:pt x="4439" y="18103"/>
                    <a:pt x="5193" y="18266"/>
                    <a:pt x="5935" y="18266"/>
                  </a:cubicBezTo>
                  <a:cubicBezTo>
                    <a:pt x="6697" y="18266"/>
                    <a:pt x="7446" y="18094"/>
                    <a:pt x="8140" y="17769"/>
                  </a:cubicBezTo>
                  <a:cubicBezTo>
                    <a:pt x="9510" y="17128"/>
                    <a:pt x="10663" y="15893"/>
                    <a:pt x="11278" y="14217"/>
                  </a:cubicBezTo>
                  <a:lnTo>
                    <a:pt x="12214" y="11661"/>
                  </a:lnTo>
                  <a:lnTo>
                    <a:pt x="13150" y="9105"/>
                  </a:lnTo>
                  <a:cubicBezTo>
                    <a:pt x="13742" y="7479"/>
                    <a:pt x="13743" y="5700"/>
                    <a:pt x="13158" y="4072"/>
                  </a:cubicBezTo>
                  <a:cubicBezTo>
                    <a:pt x="12594" y="2518"/>
                    <a:pt x="11507" y="1206"/>
                    <a:pt x="10032" y="508"/>
                  </a:cubicBezTo>
                  <a:cubicBezTo>
                    <a:pt x="9305" y="164"/>
                    <a:pt x="8551" y="1"/>
                    <a:pt x="7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9"/>
            <p:cNvSpPr/>
            <p:nvPr/>
          </p:nvSpPr>
          <p:spPr>
            <a:xfrm>
              <a:off x="4035725" y="1199100"/>
              <a:ext cx="313500" cy="200875"/>
            </a:xfrm>
            <a:custGeom>
              <a:avLst/>
              <a:gdLst/>
              <a:ahLst/>
              <a:cxnLst/>
              <a:rect l="l" t="t" r="r" b="b"/>
              <a:pathLst>
                <a:path w="12540" h="8035" extrusionOk="0">
                  <a:moveTo>
                    <a:pt x="5791" y="0"/>
                  </a:moveTo>
                  <a:cubicBezTo>
                    <a:pt x="5151" y="0"/>
                    <a:pt x="4536" y="110"/>
                    <a:pt x="4003" y="360"/>
                  </a:cubicBezTo>
                  <a:cubicBezTo>
                    <a:pt x="2633" y="1000"/>
                    <a:pt x="1252" y="2317"/>
                    <a:pt x="638" y="3995"/>
                  </a:cubicBezTo>
                  <a:lnTo>
                    <a:pt x="0" y="5247"/>
                  </a:lnTo>
                  <a:cubicBezTo>
                    <a:pt x="360" y="5505"/>
                    <a:pt x="815" y="6060"/>
                    <a:pt x="1231" y="6280"/>
                  </a:cubicBezTo>
                  <a:cubicBezTo>
                    <a:pt x="3376" y="7416"/>
                    <a:pt x="6164" y="8035"/>
                    <a:pt x="8646" y="8035"/>
                  </a:cubicBezTo>
                  <a:cubicBezTo>
                    <a:pt x="10117" y="8035"/>
                    <a:pt x="11481" y="7817"/>
                    <a:pt x="12540" y="7362"/>
                  </a:cubicBezTo>
                  <a:cubicBezTo>
                    <a:pt x="12540" y="7362"/>
                    <a:pt x="12445" y="5817"/>
                    <a:pt x="11881" y="4261"/>
                  </a:cubicBezTo>
                  <a:cubicBezTo>
                    <a:pt x="11317" y="2705"/>
                    <a:pt x="10230" y="1395"/>
                    <a:pt x="8755" y="697"/>
                  </a:cubicBezTo>
                  <a:cubicBezTo>
                    <a:pt x="7854" y="271"/>
                    <a:pt x="6793" y="0"/>
                    <a:pt x="5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9"/>
            <p:cNvSpPr/>
            <p:nvPr/>
          </p:nvSpPr>
          <p:spPr>
            <a:xfrm>
              <a:off x="4043675" y="1328575"/>
              <a:ext cx="101575" cy="106100"/>
            </a:xfrm>
            <a:custGeom>
              <a:avLst/>
              <a:gdLst/>
              <a:ahLst/>
              <a:cxnLst/>
              <a:rect l="l" t="t" r="r" b="b"/>
              <a:pathLst>
                <a:path w="4063" h="4244" extrusionOk="0">
                  <a:moveTo>
                    <a:pt x="2400" y="1"/>
                  </a:moveTo>
                  <a:cubicBezTo>
                    <a:pt x="1779" y="1"/>
                    <a:pt x="1043" y="148"/>
                    <a:pt x="297" y="631"/>
                  </a:cubicBezTo>
                  <a:cubicBezTo>
                    <a:pt x="297" y="631"/>
                    <a:pt x="896" y="1806"/>
                    <a:pt x="60" y="3928"/>
                  </a:cubicBezTo>
                  <a:cubicBezTo>
                    <a:pt x="1" y="4077"/>
                    <a:pt x="100" y="4243"/>
                    <a:pt x="239" y="4243"/>
                  </a:cubicBezTo>
                  <a:cubicBezTo>
                    <a:pt x="246" y="4243"/>
                    <a:pt x="253" y="4243"/>
                    <a:pt x="260" y="4242"/>
                  </a:cubicBezTo>
                  <a:cubicBezTo>
                    <a:pt x="1034" y="4142"/>
                    <a:pt x="2959" y="3568"/>
                    <a:pt x="4062" y="363"/>
                  </a:cubicBezTo>
                  <a:cubicBezTo>
                    <a:pt x="4062" y="363"/>
                    <a:pt x="3373" y="1"/>
                    <a:pt x="2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9"/>
            <p:cNvSpPr/>
            <p:nvPr/>
          </p:nvSpPr>
          <p:spPr>
            <a:xfrm>
              <a:off x="4102850" y="1357725"/>
              <a:ext cx="215800" cy="218025"/>
            </a:xfrm>
            <a:custGeom>
              <a:avLst/>
              <a:gdLst/>
              <a:ahLst/>
              <a:cxnLst/>
              <a:rect l="l" t="t" r="r" b="b"/>
              <a:pathLst>
                <a:path w="8632" h="8721" extrusionOk="0">
                  <a:moveTo>
                    <a:pt x="139" y="0"/>
                  </a:moveTo>
                  <a:cubicBezTo>
                    <a:pt x="131" y="0"/>
                    <a:pt x="125" y="3"/>
                    <a:pt x="123" y="8"/>
                  </a:cubicBezTo>
                  <a:cubicBezTo>
                    <a:pt x="0" y="326"/>
                    <a:pt x="536" y="3750"/>
                    <a:pt x="1077" y="5026"/>
                  </a:cubicBezTo>
                  <a:cubicBezTo>
                    <a:pt x="1618" y="6303"/>
                    <a:pt x="2558" y="7320"/>
                    <a:pt x="3654" y="7670"/>
                  </a:cubicBezTo>
                  <a:cubicBezTo>
                    <a:pt x="3837" y="7733"/>
                    <a:pt x="4032" y="7760"/>
                    <a:pt x="4233" y="7760"/>
                  </a:cubicBezTo>
                  <a:cubicBezTo>
                    <a:pt x="5481" y="7760"/>
                    <a:pt x="6956" y="6719"/>
                    <a:pt x="6956" y="6719"/>
                  </a:cubicBezTo>
                  <a:lnTo>
                    <a:pt x="6956" y="6719"/>
                  </a:lnTo>
                  <a:cubicBezTo>
                    <a:pt x="6956" y="6719"/>
                    <a:pt x="6913" y="7329"/>
                    <a:pt x="6917" y="7874"/>
                  </a:cubicBezTo>
                  <a:cubicBezTo>
                    <a:pt x="6919" y="8318"/>
                    <a:pt x="6953" y="8720"/>
                    <a:pt x="7064" y="8720"/>
                  </a:cubicBezTo>
                  <a:cubicBezTo>
                    <a:pt x="7090" y="8720"/>
                    <a:pt x="7120" y="8699"/>
                    <a:pt x="7154" y="8651"/>
                  </a:cubicBezTo>
                  <a:cubicBezTo>
                    <a:pt x="7154" y="8651"/>
                    <a:pt x="7532" y="8025"/>
                    <a:pt x="7873" y="7345"/>
                  </a:cubicBezTo>
                  <a:cubicBezTo>
                    <a:pt x="8214" y="6663"/>
                    <a:pt x="8632" y="5673"/>
                    <a:pt x="8483" y="5457"/>
                  </a:cubicBezTo>
                  <a:cubicBezTo>
                    <a:pt x="8460" y="5422"/>
                    <a:pt x="8391" y="5384"/>
                    <a:pt x="8298" y="5349"/>
                  </a:cubicBezTo>
                  <a:cubicBezTo>
                    <a:pt x="7682" y="5105"/>
                    <a:pt x="7087" y="4800"/>
                    <a:pt x="6536" y="4401"/>
                  </a:cubicBezTo>
                  <a:cubicBezTo>
                    <a:pt x="4578" y="2981"/>
                    <a:pt x="434" y="0"/>
                    <a:pt x="139"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9"/>
            <p:cNvSpPr/>
            <p:nvPr/>
          </p:nvSpPr>
          <p:spPr>
            <a:xfrm>
              <a:off x="4161575" y="1436550"/>
              <a:ext cx="77275" cy="81650"/>
            </a:xfrm>
            <a:custGeom>
              <a:avLst/>
              <a:gdLst/>
              <a:ahLst/>
              <a:cxnLst/>
              <a:rect l="l" t="t" r="r" b="b"/>
              <a:pathLst>
                <a:path w="3091" h="3266" extrusionOk="0">
                  <a:moveTo>
                    <a:pt x="175" y="1"/>
                  </a:moveTo>
                  <a:cubicBezTo>
                    <a:pt x="86" y="1"/>
                    <a:pt x="0" y="78"/>
                    <a:pt x="9" y="183"/>
                  </a:cubicBezTo>
                  <a:cubicBezTo>
                    <a:pt x="74" y="992"/>
                    <a:pt x="417" y="1755"/>
                    <a:pt x="978" y="2343"/>
                  </a:cubicBezTo>
                  <a:cubicBezTo>
                    <a:pt x="1540" y="2924"/>
                    <a:pt x="2209" y="3221"/>
                    <a:pt x="2894" y="3265"/>
                  </a:cubicBezTo>
                  <a:cubicBezTo>
                    <a:pt x="2897" y="3265"/>
                    <a:pt x="2900" y="3265"/>
                    <a:pt x="2902" y="3265"/>
                  </a:cubicBezTo>
                  <a:cubicBezTo>
                    <a:pt x="3021" y="3265"/>
                    <a:pt x="3091" y="3097"/>
                    <a:pt x="3012" y="2992"/>
                  </a:cubicBezTo>
                  <a:cubicBezTo>
                    <a:pt x="2214" y="1905"/>
                    <a:pt x="1296" y="913"/>
                    <a:pt x="271" y="37"/>
                  </a:cubicBezTo>
                  <a:cubicBezTo>
                    <a:pt x="242" y="12"/>
                    <a:pt x="208"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9"/>
            <p:cNvSpPr/>
            <p:nvPr/>
          </p:nvSpPr>
          <p:spPr>
            <a:xfrm>
              <a:off x="4134875" y="1554950"/>
              <a:ext cx="83175" cy="81800"/>
            </a:xfrm>
            <a:custGeom>
              <a:avLst/>
              <a:gdLst/>
              <a:ahLst/>
              <a:cxnLst/>
              <a:rect l="l" t="t" r="r" b="b"/>
              <a:pathLst>
                <a:path w="3327" h="3272" extrusionOk="0">
                  <a:moveTo>
                    <a:pt x="466" y="1"/>
                  </a:moveTo>
                  <a:cubicBezTo>
                    <a:pt x="439" y="1"/>
                    <a:pt x="413" y="5"/>
                    <a:pt x="387" y="12"/>
                  </a:cubicBezTo>
                  <a:cubicBezTo>
                    <a:pt x="293" y="41"/>
                    <a:pt x="218" y="113"/>
                    <a:pt x="183" y="205"/>
                  </a:cubicBezTo>
                  <a:cubicBezTo>
                    <a:pt x="106" y="394"/>
                    <a:pt x="54" y="590"/>
                    <a:pt x="27" y="792"/>
                  </a:cubicBezTo>
                  <a:cubicBezTo>
                    <a:pt x="2" y="993"/>
                    <a:pt x="0" y="1197"/>
                    <a:pt x="25" y="1397"/>
                  </a:cubicBezTo>
                  <a:cubicBezTo>
                    <a:pt x="129" y="1377"/>
                    <a:pt x="235" y="1367"/>
                    <a:pt x="340" y="1367"/>
                  </a:cubicBezTo>
                  <a:cubicBezTo>
                    <a:pt x="483" y="1367"/>
                    <a:pt x="625" y="1385"/>
                    <a:pt x="763" y="1420"/>
                  </a:cubicBezTo>
                  <a:cubicBezTo>
                    <a:pt x="1017" y="1488"/>
                    <a:pt x="1256" y="1611"/>
                    <a:pt x="1458" y="1783"/>
                  </a:cubicBezTo>
                  <a:lnTo>
                    <a:pt x="1485" y="1806"/>
                  </a:lnTo>
                  <a:lnTo>
                    <a:pt x="1514" y="1831"/>
                  </a:lnTo>
                  <a:cubicBezTo>
                    <a:pt x="1726" y="2010"/>
                    <a:pt x="1899" y="2229"/>
                    <a:pt x="2025" y="2476"/>
                  </a:cubicBezTo>
                  <a:cubicBezTo>
                    <a:pt x="2152" y="2724"/>
                    <a:pt x="2233" y="2994"/>
                    <a:pt x="2265" y="3271"/>
                  </a:cubicBezTo>
                  <a:cubicBezTo>
                    <a:pt x="2441" y="3237"/>
                    <a:pt x="2612" y="3175"/>
                    <a:pt x="2770" y="3088"/>
                  </a:cubicBezTo>
                  <a:cubicBezTo>
                    <a:pt x="2936" y="2996"/>
                    <a:pt x="3086" y="2880"/>
                    <a:pt x="3219" y="2744"/>
                  </a:cubicBezTo>
                  <a:cubicBezTo>
                    <a:pt x="3290" y="2667"/>
                    <a:pt x="3327" y="2566"/>
                    <a:pt x="3319" y="2462"/>
                  </a:cubicBezTo>
                  <a:cubicBezTo>
                    <a:pt x="3317" y="2360"/>
                    <a:pt x="3271" y="2264"/>
                    <a:pt x="3194" y="2197"/>
                  </a:cubicBezTo>
                  <a:lnTo>
                    <a:pt x="1921" y="1133"/>
                  </a:lnTo>
                  <a:lnTo>
                    <a:pt x="647" y="70"/>
                  </a:lnTo>
                  <a:cubicBezTo>
                    <a:pt x="596" y="25"/>
                    <a:pt x="532" y="1"/>
                    <a:pt x="466" y="1"/>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9"/>
            <p:cNvSpPr/>
            <p:nvPr/>
          </p:nvSpPr>
          <p:spPr>
            <a:xfrm>
              <a:off x="4135450" y="1589150"/>
              <a:ext cx="56025" cy="48375"/>
            </a:xfrm>
            <a:custGeom>
              <a:avLst/>
              <a:gdLst/>
              <a:ahLst/>
              <a:cxnLst/>
              <a:rect l="l" t="t" r="r" b="b"/>
              <a:pathLst>
                <a:path w="2241" h="1935" extrusionOk="0">
                  <a:moveTo>
                    <a:pt x="315" y="1"/>
                  </a:moveTo>
                  <a:cubicBezTo>
                    <a:pt x="210" y="1"/>
                    <a:pt x="104" y="11"/>
                    <a:pt x="0" y="31"/>
                  </a:cubicBezTo>
                  <a:cubicBezTo>
                    <a:pt x="33" y="309"/>
                    <a:pt x="114" y="576"/>
                    <a:pt x="241" y="825"/>
                  </a:cubicBezTo>
                  <a:cubicBezTo>
                    <a:pt x="366" y="1073"/>
                    <a:pt x="540" y="1293"/>
                    <a:pt x="751" y="1472"/>
                  </a:cubicBezTo>
                  <a:lnTo>
                    <a:pt x="780" y="1495"/>
                  </a:lnTo>
                  <a:lnTo>
                    <a:pt x="807" y="1520"/>
                  </a:lnTo>
                  <a:cubicBezTo>
                    <a:pt x="1010" y="1690"/>
                    <a:pt x="1246" y="1813"/>
                    <a:pt x="1503" y="1880"/>
                  </a:cubicBezTo>
                  <a:cubicBezTo>
                    <a:pt x="1641" y="1917"/>
                    <a:pt x="1783" y="1935"/>
                    <a:pt x="1926" y="1935"/>
                  </a:cubicBezTo>
                  <a:cubicBezTo>
                    <a:pt x="2031" y="1935"/>
                    <a:pt x="2136" y="1925"/>
                    <a:pt x="2240" y="1905"/>
                  </a:cubicBezTo>
                  <a:cubicBezTo>
                    <a:pt x="2208" y="1628"/>
                    <a:pt x="2127" y="1358"/>
                    <a:pt x="2002" y="1110"/>
                  </a:cubicBezTo>
                  <a:cubicBezTo>
                    <a:pt x="1876" y="863"/>
                    <a:pt x="1701" y="644"/>
                    <a:pt x="1489" y="465"/>
                  </a:cubicBezTo>
                  <a:lnTo>
                    <a:pt x="1462" y="440"/>
                  </a:lnTo>
                  <a:lnTo>
                    <a:pt x="1433" y="416"/>
                  </a:lnTo>
                  <a:cubicBezTo>
                    <a:pt x="1231" y="245"/>
                    <a:pt x="994" y="122"/>
                    <a:pt x="738" y="54"/>
                  </a:cubicBezTo>
                  <a:cubicBezTo>
                    <a:pt x="600" y="19"/>
                    <a:pt x="458" y="1"/>
                    <a:pt x="315" y="1"/>
                  </a:cubicBezTo>
                  <a:close/>
                </a:path>
              </a:pathLst>
            </a:custGeom>
            <a:solidFill>
              <a:srgbClr val="E43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3875175" y="1718350"/>
              <a:ext cx="144925" cy="65175"/>
            </a:xfrm>
            <a:custGeom>
              <a:avLst/>
              <a:gdLst/>
              <a:ahLst/>
              <a:cxnLst/>
              <a:rect l="l" t="t" r="r" b="b"/>
              <a:pathLst>
                <a:path w="5797" h="2607" extrusionOk="0">
                  <a:moveTo>
                    <a:pt x="1738" y="0"/>
                  </a:moveTo>
                  <a:cubicBezTo>
                    <a:pt x="1721" y="0"/>
                    <a:pt x="1704" y="4"/>
                    <a:pt x="1687" y="12"/>
                  </a:cubicBezTo>
                  <a:cubicBezTo>
                    <a:pt x="1664" y="23"/>
                    <a:pt x="1645" y="43"/>
                    <a:pt x="1632" y="66"/>
                  </a:cubicBezTo>
                  <a:cubicBezTo>
                    <a:pt x="1618" y="89"/>
                    <a:pt x="1610" y="116"/>
                    <a:pt x="1610" y="143"/>
                  </a:cubicBezTo>
                  <a:cubicBezTo>
                    <a:pt x="1612" y="172"/>
                    <a:pt x="1622" y="201"/>
                    <a:pt x="1637" y="226"/>
                  </a:cubicBezTo>
                  <a:lnTo>
                    <a:pt x="1882" y="597"/>
                  </a:lnTo>
                  <a:lnTo>
                    <a:pt x="2129" y="971"/>
                  </a:lnTo>
                  <a:lnTo>
                    <a:pt x="1117" y="1187"/>
                  </a:lnTo>
                  <a:lnTo>
                    <a:pt x="106" y="1405"/>
                  </a:lnTo>
                  <a:cubicBezTo>
                    <a:pt x="73" y="1410"/>
                    <a:pt x="44" y="1432"/>
                    <a:pt x="27" y="1460"/>
                  </a:cubicBezTo>
                  <a:cubicBezTo>
                    <a:pt x="8" y="1491"/>
                    <a:pt x="0" y="1528"/>
                    <a:pt x="6" y="1563"/>
                  </a:cubicBezTo>
                  <a:cubicBezTo>
                    <a:pt x="8" y="1578"/>
                    <a:pt x="12" y="1593"/>
                    <a:pt x="17" y="1607"/>
                  </a:cubicBezTo>
                  <a:cubicBezTo>
                    <a:pt x="23" y="1622"/>
                    <a:pt x="29" y="1638"/>
                    <a:pt x="39" y="1651"/>
                  </a:cubicBezTo>
                  <a:cubicBezTo>
                    <a:pt x="46" y="1665"/>
                    <a:pt x="58" y="1678"/>
                    <a:pt x="69" y="1688"/>
                  </a:cubicBezTo>
                  <a:cubicBezTo>
                    <a:pt x="81" y="1697"/>
                    <a:pt x="93" y="1705"/>
                    <a:pt x="108" y="1709"/>
                  </a:cubicBezTo>
                  <a:lnTo>
                    <a:pt x="2086" y="2156"/>
                  </a:lnTo>
                  <a:lnTo>
                    <a:pt x="4064" y="2605"/>
                  </a:lnTo>
                  <a:cubicBezTo>
                    <a:pt x="4071" y="2606"/>
                    <a:pt x="4079" y="2606"/>
                    <a:pt x="4086" y="2606"/>
                  </a:cubicBezTo>
                  <a:cubicBezTo>
                    <a:pt x="4103" y="2606"/>
                    <a:pt x="4121" y="2603"/>
                    <a:pt x="4136" y="2595"/>
                  </a:cubicBezTo>
                  <a:cubicBezTo>
                    <a:pt x="4161" y="2583"/>
                    <a:pt x="4180" y="2564"/>
                    <a:pt x="4192" y="2541"/>
                  </a:cubicBezTo>
                  <a:cubicBezTo>
                    <a:pt x="4220" y="2491"/>
                    <a:pt x="4217" y="2429"/>
                    <a:pt x="4186" y="2381"/>
                  </a:cubicBezTo>
                  <a:lnTo>
                    <a:pt x="3939" y="2006"/>
                  </a:lnTo>
                  <a:lnTo>
                    <a:pt x="3693" y="1632"/>
                  </a:lnTo>
                  <a:lnTo>
                    <a:pt x="4692" y="1418"/>
                  </a:lnTo>
                  <a:lnTo>
                    <a:pt x="5694" y="1204"/>
                  </a:lnTo>
                  <a:cubicBezTo>
                    <a:pt x="5723" y="1197"/>
                    <a:pt x="5750" y="1179"/>
                    <a:pt x="5769" y="1152"/>
                  </a:cubicBezTo>
                  <a:cubicBezTo>
                    <a:pt x="5786" y="1123"/>
                    <a:pt x="5796" y="1091"/>
                    <a:pt x="5794" y="1056"/>
                  </a:cubicBezTo>
                  <a:cubicBezTo>
                    <a:pt x="5792" y="1021"/>
                    <a:pt x="5781" y="987"/>
                    <a:pt x="5763" y="956"/>
                  </a:cubicBezTo>
                  <a:cubicBezTo>
                    <a:pt x="5748" y="927"/>
                    <a:pt x="5723" y="904"/>
                    <a:pt x="5692" y="894"/>
                  </a:cubicBezTo>
                  <a:lnTo>
                    <a:pt x="3727" y="449"/>
                  </a:lnTo>
                  <a:lnTo>
                    <a:pt x="1761" y="2"/>
                  </a:lnTo>
                  <a:cubicBezTo>
                    <a:pt x="1753" y="1"/>
                    <a:pt x="1746" y="0"/>
                    <a:pt x="1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4046800" y="1188450"/>
              <a:ext cx="373275" cy="250450"/>
            </a:xfrm>
            <a:custGeom>
              <a:avLst/>
              <a:gdLst/>
              <a:ahLst/>
              <a:cxnLst/>
              <a:rect l="l" t="t" r="r" b="b"/>
              <a:pathLst>
                <a:path w="14931" h="10018" extrusionOk="0">
                  <a:moveTo>
                    <a:pt x="7043" y="1"/>
                  </a:moveTo>
                  <a:cubicBezTo>
                    <a:pt x="5855" y="1"/>
                    <a:pt x="4633" y="205"/>
                    <a:pt x="3560" y="784"/>
                  </a:cubicBezTo>
                  <a:cubicBezTo>
                    <a:pt x="0" y="2707"/>
                    <a:pt x="7345" y="5496"/>
                    <a:pt x="7628" y="5600"/>
                  </a:cubicBezTo>
                  <a:cubicBezTo>
                    <a:pt x="7634" y="5602"/>
                    <a:pt x="7639" y="5604"/>
                    <a:pt x="7645" y="5606"/>
                  </a:cubicBezTo>
                  <a:lnTo>
                    <a:pt x="12295" y="6247"/>
                  </a:lnTo>
                  <a:cubicBezTo>
                    <a:pt x="12307" y="6249"/>
                    <a:pt x="12320" y="6253"/>
                    <a:pt x="12330" y="6261"/>
                  </a:cubicBezTo>
                  <a:cubicBezTo>
                    <a:pt x="12499" y="6372"/>
                    <a:pt x="14015" y="7441"/>
                    <a:pt x="14410" y="9930"/>
                  </a:cubicBezTo>
                  <a:cubicBezTo>
                    <a:pt x="14419" y="9988"/>
                    <a:pt x="14460" y="10017"/>
                    <a:pt x="14501" y="10017"/>
                  </a:cubicBezTo>
                  <a:cubicBezTo>
                    <a:pt x="14540" y="10017"/>
                    <a:pt x="14580" y="9990"/>
                    <a:pt x="14589" y="9934"/>
                  </a:cubicBezTo>
                  <a:cubicBezTo>
                    <a:pt x="14757" y="8946"/>
                    <a:pt x="14930" y="6727"/>
                    <a:pt x="13734" y="4444"/>
                  </a:cubicBezTo>
                  <a:cubicBezTo>
                    <a:pt x="12701" y="2474"/>
                    <a:pt x="11024" y="1680"/>
                    <a:pt x="9953" y="1362"/>
                  </a:cubicBezTo>
                  <a:cubicBezTo>
                    <a:pt x="9851" y="1332"/>
                    <a:pt x="9870" y="1156"/>
                    <a:pt x="9978" y="1156"/>
                  </a:cubicBezTo>
                  <a:lnTo>
                    <a:pt x="11958" y="1156"/>
                  </a:lnTo>
                  <a:cubicBezTo>
                    <a:pt x="12062" y="1156"/>
                    <a:pt x="12087" y="991"/>
                    <a:pt x="11989" y="954"/>
                  </a:cubicBezTo>
                  <a:cubicBezTo>
                    <a:pt x="11085" y="622"/>
                    <a:pt x="9115" y="1"/>
                    <a:pt x="7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356"/>
        <p:cNvGrpSpPr/>
        <p:nvPr/>
      </p:nvGrpSpPr>
      <p:grpSpPr>
        <a:xfrm>
          <a:off x="0" y="0"/>
          <a:ext cx="0" cy="0"/>
          <a:chOff x="0" y="0"/>
          <a:chExt cx="0" cy="0"/>
        </a:xfrm>
      </p:grpSpPr>
      <p:sp>
        <p:nvSpPr>
          <p:cNvPr id="357" name="Google Shape;357;p40"/>
          <p:cNvSpPr txBox="1">
            <a:spLocks noGrp="1"/>
          </p:cNvSpPr>
          <p:nvPr>
            <p:ph type="title"/>
          </p:nvPr>
        </p:nvSpPr>
        <p:spPr>
          <a:xfrm>
            <a:off x="891463" y="1650288"/>
            <a:ext cx="4670100" cy="93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6"/>
                </a:solidFill>
              </a:rPr>
              <a:t>It’s Cool To Be Kind!</a:t>
            </a:r>
            <a:endParaRPr>
              <a:solidFill>
                <a:schemeClr val="accent6"/>
              </a:solidFill>
            </a:endParaRPr>
          </a:p>
        </p:txBody>
      </p:sp>
      <p:sp>
        <p:nvSpPr>
          <p:cNvPr id="358" name="Google Shape;358;p40"/>
          <p:cNvSpPr/>
          <p:nvPr/>
        </p:nvSpPr>
        <p:spPr>
          <a:xfrm>
            <a:off x="6507943" y="4338989"/>
            <a:ext cx="25206" cy="19596"/>
          </a:xfrm>
          <a:custGeom>
            <a:avLst/>
            <a:gdLst/>
            <a:ahLst/>
            <a:cxnLst/>
            <a:rect l="l" t="t" r="r" b="b"/>
            <a:pathLst>
              <a:path w="638" h="496" extrusionOk="0">
                <a:moveTo>
                  <a:pt x="318" y="1"/>
                </a:moveTo>
                <a:cubicBezTo>
                  <a:pt x="0" y="1"/>
                  <a:pt x="0" y="496"/>
                  <a:pt x="318" y="496"/>
                </a:cubicBezTo>
                <a:cubicBezTo>
                  <a:pt x="638" y="496"/>
                  <a:pt x="638" y="1"/>
                  <a:pt x="318" y="1"/>
                </a:cubicBezTo>
                <a:close/>
              </a:path>
            </a:pathLst>
          </a:custGeom>
          <a:solidFill>
            <a:srgbClr val="D9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40"/>
          <p:cNvGrpSpPr/>
          <p:nvPr/>
        </p:nvGrpSpPr>
        <p:grpSpPr>
          <a:xfrm>
            <a:off x="4986385" y="1222884"/>
            <a:ext cx="2876931" cy="2448977"/>
            <a:chOff x="6657550" y="3038888"/>
            <a:chExt cx="1246450" cy="1170975"/>
          </a:xfrm>
        </p:grpSpPr>
        <p:sp>
          <p:nvSpPr>
            <p:cNvPr id="360" name="Google Shape;360;p40"/>
            <p:cNvSpPr/>
            <p:nvPr/>
          </p:nvSpPr>
          <p:spPr>
            <a:xfrm>
              <a:off x="7360025" y="3357413"/>
              <a:ext cx="462875" cy="238550"/>
            </a:xfrm>
            <a:custGeom>
              <a:avLst/>
              <a:gdLst/>
              <a:ahLst/>
              <a:cxnLst/>
              <a:rect l="l" t="t" r="r" b="b"/>
              <a:pathLst>
                <a:path w="18515" h="9542" extrusionOk="0">
                  <a:moveTo>
                    <a:pt x="3263" y="1"/>
                  </a:moveTo>
                  <a:cubicBezTo>
                    <a:pt x="2273" y="1651"/>
                    <a:pt x="1076" y="3167"/>
                    <a:pt x="0" y="4731"/>
                  </a:cubicBezTo>
                  <a:lnTo>
                    <a:pt x="10691" y="9205"/>
                  </a:lnTo>
                  <a:cubicBezTo>
                    <a:pt x="11230" y="9432"/>
                    <a:pt x="11795" y="9542"/>
                    <a:pt x="12355" y="9542"/>
                  </a:cubicBezTo>
                  <a:cubicBezTo>
                    <a:pt x="13648" y="9542"/>
                    <a:pt x="14910" y="8957"/>
                    <a:pt x="15749" y="7892"/>
                  </a:cubicBezTo>
                  <a:lnTo>
                    <a:pt x="18515" y="4374"/>
                  </a:lnTo>
                  <a:cubicBezTo>
                    <a:pt x="17240" y="3524"/>
                    <a:pt x="16039" y="2588"/>
                    <a:pt x="15030" y="1396"/>
                  </a:cubicBezTo>
                  <a:lnTo>
                    <a:pt x="12428" y="4243"/>
                  </a:lnTo>
                  <a:lnTo>
                    <a:pt x="3263" y="1"/>
                  </a:ln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7735750" y="3299463"/>
              <a:ext cx="168250" cy="167300"/>
            </a:xfrm>
            <a:custGeom>
              <a:avLst/>
              <a:gdLst/>
              <a:ahLst/>
              <a:cxnLst/>
              <a:rect l="l" t="t" r="r" b="b"/>
              <a:pathLst>
                <a:path w="6730" h="6692" extrusionOk="0">
                  <a:moveTo>
                    <a:pt x="4298" y="1"/>
                  </a:moveTo>
                  <a:cubicBezTo>
                    <a:pt x="3744" y="1"/>
                    <a:pt x="3192" y="225"/>
                    <a:pt x="2791" y="663"/>
                  </a:cubicBezTo>
                  <a:lnTo>
                    <a:pt x="1" y="3714"/>
                  </a:lnTo>
                  <a:cubicBezTo>
                    <a:pt x="1010" y="4906"/>
                    <a:pt x="2211" y="5842"/>
                    <a:pt x="3486" y="6692"/>
                  </a:cubicBezTo>
                  <a:lnTo>
                    <a:pt x="6049" y="3429"/>
                  </a:lnTo>
                  <a:cubicBezTo>
                    <a:pt x="6729" y="2560"/>
                    <a:pt x="6599" y="1310"/>
                    <a:pt x="5754" y="600"/>
                  </a:cubicBezTo>
                  <a:lnTo>
                    <a:pt x="5614" y="480"/>
                  </a:lnTo>
                  <a:cubicBezTo>
                    <a:pt x="5231" y="158"/>
                    <a:pt x="4764" y="1"/>
                    <a:pt x="4298" y="1"/>
                  </a:cubicBez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6761875" y="3775163"/>
              <a:ext cx="246900" cy="149400"/>
            </a:xfrm>
            <a:custGeom>
              <a:avLst/>
              <a:gdLst/>
              <a:ahLst/>
              <a:cxnLst/>
              <a:rect l="l" t="t" r="r" b="b"/>
              <a:pathLst>
                <a:path w="9876" h="5976" extrusionOk="0">
                  <a:moveTo>
                    <a:pt x="2521" y="0"/>
                  </a:moveTo>
                  <a:cubicBezTo>
                    <a:pt x="1654" y="0"/>
                    <a:pt x="840" y="522"/>
                    <a:pt x="503" y="1371"/>
                  </a:cubicBezTo>
                  <a:lnTo>
                    <a:pt x="430" y="1550"/>
                  </a:lnTo>
                  <a:cubicBezTo>
                    <a:pt x="1" y="2640"/>
                    <a:pt x="512" y="3871"/>
                    <a:pt x="1584" y="4339"/>
                  </a:cubicBezTo>
                  <a:lnTo>
                    <a:pt x="5445" y="5976"/>
                  </a:lnTo>
                  <a:cubicBezTo>
                    <a:pt x="6840" y="4706"/>
                    <a:pt x="8322" y="3533"/>
                    <a:pt x="9876" y="2462"/>
                  </a:cubicBezTo>
                  <a:lnTo>
                    <a:pt x="3235" y="121"/>
                  </a:lnTo>
                  <a:cubicBezTo>
                    <a:pt x="2999" y="39"/>
                    <a:pt x="2758" y="0"/>
                    <a:pt x="2521"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6898000" y="3633738"/>
              <a:ext cx="440325" cy="350400"/>
            </a:xfrm>
            <a:custGeom>
              <a:avLst/>
              <a:gdLst/>
              <a:ahLst/>
              <a:cxnLst/>
              <a:rect l="l" t="t" r="r" b="b"/>
              <a:pathLst>
                <a:path w="17613" h="14016" extrusionOk="0">
                  <a:moveTo>
                    <a:pt x="12192" y="1"/>
                  </a:moveTo>
                  <a:lnTo>
                    <a:pt x="5782" y="8568"/>
                  </a:lnTo>
                  <a:lnTo>
                    <a:pt x="4431" y="8119"/>
                  </a:lnTo>
                  <a:cubicBezTo>
                    <a:pt x="2877" y="9190"/>
                    <a:pt x="1395" y="10363"/>
                    <a:pt x="0" y="11633"/>
                  </a:cubicBezTo>
                  <a:lnTo>
                    <a:pt x="4518" y="13636"/>
                  </a:lnTo>
                  <a:cubicBezTo>
                    <a:pt x="5107" y="13892"/>
                    <a:pt x="5727" y="14015"/>
                    <a:pt x="6341" y="14015"/>
                  </a:cubicBezTo>
                  <a:cubicBezTo>
                    <a:pt x="7691" y="14015"/>
                    <a:pt x="9010" y="13417"/>
                    <a:pt x="9899" y="12318"/>
                  </a:cubicBezTo>
                  <a:lnTo>
                    <a:pt x="17612" y="2766"/>
                  </a:lnTo>
                  <a:cubicBezTo>
                    <a:pt x="15826" y="1849"/>
                    <a:pt x="13949" y="1038"/>
                    <a:pt x="12192" y="1"/>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7432400" y="3253763"/>
              <a:ext cx="260075" cy="190275"/>
            </a:xfrm>
            <a:custGeom>
              <a:avLst/>
              <a:gdLst/>
              <a:ahLst/>
              <a:cxnLst/>
              <a:rect l="l" t="t" r="r" b="b"/>
              <a:pathLst>
                <a:path w="10403" h="7611" extrusionOk="0">
                  <a:moveTo>
                    <a:pt x="2438" y="1"/>
                  </a:moveTo>
                  <a:cubicBezTo>
                    <a:pt x="1647" y="2424"/>
                    <a:pt x="725" y="4707"/>
                    <a:pt x="1" y="7033"/>
                  </a:cubicBezTo>
                  <a:cubicBezTo>
                    <a:pt x="979" y="7417"/>
                    <a:pt x="2016" y="7611"/>
                    <a:pt x="3055" y="7611"/>
                  </a:cubicBezTo>
                  <a:cubicBezTo>
                    <a:pt x="3856" y="7611"/>
                    <a:pt x="4658" y="7496"/>
                    <a:pt x="5436" y="7265"/>
                  </a:cubicBezTo>
                  <a:cubicBezTo>
                    <a:pt x="7559" y="6632"/>
                    <a:pt x="9345" y="5189"/>
                    <a:pt x="10402" y="3244"/>
                  </a:cubicBezTo>
                  <a:cubicBezTo>
                    <a:pt x="7786" y="2076"/>
                    <a:pt x="5040" y="1058"/>
                    <a:pt x="2438" y="1"/>
                  </a:cubicBez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7312225" y="3038888"/>
              <a:ext cx="436100" cy="404600"/>
            </a:xfrm>
            <a:custGeom>
              <a:avLst/>
              <a:gdLst/>
              <a:ahLst/>
              <a:cxnLst/>
              <a:rect l="l" t="t" r="r" b="b"/>
              <a:pathLst>
                <a:path w="17444" h="16184" extrusionOk="0">
                  <a:moveTo>
                    <a:pt x="8416" y="1"/>
                  </a:moveTo>
                  <a:cubicBezTo>
                    <a:pt x="7457" y="1"/>
                    <a:pt x="6488" y="166"/>
                    <a:pt x="5551" y="506"/>
                  </a:cubicBezTo>
                  <a:cubicBezTo>
                    <a:pt x="2279" y="1699"/>
                    <a:pt x="83" y="4792"/>
                    <a:pt x="39" y="8277"/>
                  </a:cubicBezTo>
                  <a:cubicBezTo>
                    <a:pt x="1" y="11767"/>
                    <a:pt x="2120" y="14914"/>
                    <a:pt x="5368" y="16183"/>
                  </a:cubicBezTo>
                  <a:cubicBezTo>
                    <a:pt x="6092" y="13857"/>
                    <a:pt x="7014" y="11574"/>
                    <a:pt x="7805" y="9151"/>
                  </a:cubicBezTo>
                  <a:cubicBezTo>
                    <a:pt x="10407" y="10208"/>
                    <a:pt x="13158" y="11226"/>
                    <a:pt x="15774" y="12394"/>
                  </a:cubicBezTo>
                  <a:cubicBezTo>
                    <a:pt x="17444" y="9334"/>
                    <a:pt x="17043" y="5560"/>
                    <a:pt x="14775" y="2920"/>
                  </a:cubicBezTo>
                  <a:cubicBezTo>
                    <a:pt x="13151" y="1031"/>
                    <a:pt x="10814" y="1"/>
                    <a:pt x="8416" y="1"/>
                  </a:cubicBez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7290025" y="3186088"/>
              <a:ext cx="203700" cy="257400"/>
            </a:xfrm>
            <a:custGeom>
              <a:avLst/>
              <a:gdLst/>
              <a:ahLst/>
              <a:cxnLst/>
              <a:rect l="l" t="t" r="r" b="b"/>
              <a:pathLst>
                <a:path w="8148" h="10296" extrusionOk="0">
                  <a:moveTo>
                    <a:pt x="1309" y="0"/>
                  </a:moveTo>
                  <a:lnTo>
                    <a:pt x="1309" y="0"/>
                  </a:lnTo>
                  <a:cubicBezTo>
                    <a:pt x="1" y="4199"/>
                    <a:pt x="2163" y="8693"/>
                    <a:pt x="6256" y="10295"/>
                  </a:cubicBezTo>
                  <a:cubicBezTo>
                    <a:pt x="6821" y="8490"/>
                    <a:pt x="7501" y="6709"/>
                    <a:pt x="8148" y="4870"/>
                  </a:cubicBezTo>
                  <a:cubicBezTo>
                    <a:pt x="6270" y="2770"/>
                    <a:pt x="3997" y="1067"/>
                    <a:pt x="1309" y="0"/>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7480325" y="3956888"/>
              <a:ext cx="125625" cy="252975"/>
            </a:xfrm>
            <a:custGeom>
              <a:avLst/>
              <a:gdLst/>
              <a:ahLst/>
              <a:cxnLst/>
              <a:rect l="l" t="t" r="r" b="b"/>
              <a:pathLst>
                <a:path w="5025" h="10119" extrusionOk="0">
                  <a:moveTo>
                    <a:pt x="0" y="0"/>
                  </a:moveTo>
                  <a:lnTo>
                    <a:pt x="63" y="7805"/>
                  </a:lnTo>
                  <a:cubicBezTo>
                    <a:pt x="72" y="9056"/>
                    <a:pt x="1072" y="10119"/>
                    <a:pt x="2310" y="10119"/>
                  </a:cubicBezTo>
                  <a:cubicBezTo>
                    <a:pt x="2343" y="10119"/>
                    <a:pt x="2376" y="10118"/>
                    <a:pt x="2409" y="10117"/>
                  </a:cubicBezTo>
                  <a:cubicBezTo>
                    <a:pt x="3538" y="10063"/>
                    <a:pt x="4450" y="9175"/>
                    <a:pt x="4542" y="8051"/>
                  </a:cubicBezTo>
                  <a:lnTo>
                    <a:pt x="5025" y="1916"/>
                  </a:lnTo>
                  <a:cubicBezTo>
                    <a:pt x="3326" y="1294"/>
                    <a:pt x="1646" y="652"/>
                    <a:pt x="0"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6936850" y="3383713"/>
              <a:ext cx="162550" cy="158700"/>
            </a:xfrm>
            <a:custGeom>
              <a:avLst/>
              <a:gdLst/>
              <a:ahLst/>
              <a:cxnLst/>
              <a:rect l="l" t="t" r="r" b="b"/>
              <a:pathLst>
                <a:path w="6502" h="6348" extrusionOk="0">
                  <a:moveTo>
                    <a:pt x="2838" y="1"/>
                  </a:moveTo>
                  <a:lnTo>
                    <a:pt x="691" y="3100"/>
                  </a:lnTo>
                  <a:cubicBezTo>
                    <a:pt x="0" y="4094"/>
                    <a:pt x="319" y="5469"/>
                    <a:pt x="1381" y="6053"/>
                  </a:cubicBezTo>
                  <a:cubicBezTo>
                    <a:pt x="1704" y="6267"/>
                    <a:pt x="2022" y="6348"/>
                    <a:pt x="2318" y="6348"/>
                  </a:cubicBezTo>
                  <a:cubicBezTo>
                    <a:pt x="3227" y="6348"/>
                    <a:pt x="3929" y="5590"/>
                    <a:pt x="3929" y="5590"/>
                  </a:cubicBezTo>
                  <a:lnTo>
                    <a:pt x="6502" y="2554"/>
                  </a:lnTo>
                  <a:cubicBezTo>
                    <a:pt x="5363" y="1661"/>
                    <a:pt x="4170" y="744"/>
                    <a:pt x="2838" y="1"/>
                  </a:cubicBez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7007800" y="3215563"/>
              <a:ext cx="608900" cy="789250"/>
            </a:xfrm>
            <a:custGeom>
              <a:avLst/>
              <a:gdLst/>
              <a:ahLst/>
              <a:cxnLst/>
              <a:rect l="l" t="t" r="r" b="b"/>
              <a:pathLst>
                <a:path w="24356" h="31570" extrusionOk="0">
                  <a:moveTo>
                    <a:pt x="6928" y="1"/>
                  </a:moveTo>
                  <a:cubicBezTo>
                    <a:pt x="5550" y="1"/>
                    <a:pt x="4209" y="662"/>
                    <a:pt x="3379" y="1857"/>
                  </a:cubicBezTo>
                  <a:lnTo>
                    <a:pt x="0" y="6727"/>
                  </a:lnTo>
                  <a:cubicBezTo>
                    <a:pt x="1337" y="7470"/>
                    <a:pt x="2529" y="8382"/>
                    <a:pt x="3664" y="9280"/>
                  </a:cubicBezTo>
                  <a:lnTo>
                    <a:pt x="6482" y="5950"/>
                  </a:lnTo>
                  <a:lnTo>
                    <a:pt x="11767" y="8257"/>
                  </a:lnTo>
                  <a:cubicBezTo>
                    <a:pt x="9846" y="11172"/>
                    <a:pt x="7646" y="14560"/>
                    <a:pt x="6883" y="15941"/>
                  </a:cubicBezTo>
                  <a:cubicBezTo>
                    <a:pt x="5425" y="18581"/>
                    <a:pt x="4962" y="22626"/>
                    <a:pt x="11468" y="25116"/>
                  </a:cubicBezTo>
                  <a:cubicBezTo>
                    <a:pt x="16097" y="26892"/>
                    <a:pt x="18891" y="28012"/>
                    <a:pt x="18891" y="28012"/>
                  </a:cubicBezTo>
                  <a:lnTo>
                    <a:pt x="18906" y="29653"/>
                  </a:lnTo>
                  <a:cubicBezTo>
                    <a:pt x="20547" y="30305"/>
                    <a:pt x="22231" y="30947"/>
                    <a:pt x="23926" y="31569"/>
                  </a:cubicBezTo>
                  <a:lnTo>
                    <a:pt x="24244" y="27558"/>
                  </a:lnTo>
                  <a:cubicBezTo>
                    <a:pt x="24355" y="26183"/>
                    <a:pt x="23732" y="24851"/>
                    <a:pt x="22603" y="24054"/>
                  </a:cubicBezTo>
                  <a:lnTo>
                    <a:pt x="17569" y="20483"/>
                  </a:lnTo>
                  <a:lnTo>
                    <a:pt x="20228" y="16081"/>
                  </a:lnTo>
                  <a:cubicBezTo>
                    <a:pt x="22859" y="11737"/>
                    <a:pt x="21102" y="6071"/>
                    <a:pt x="16473" y="3976"/>
                  </a:cubicBezTo>
                  <a:lnTo>
                    <a:pt x="8736" y="399"/>
                  </a:lnTo>
                  <a:cubicBezTo>
                    <a:pt x="8154" y="130"/>
                    <a:pt x="7537" y="1"/>
                    <a:pt x="6928" y="1"/>
                  </a:cubicBez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7436750" y="3201788"/>
              <a:ext cx="139525" cy="131825"/>
            </a:xfrm>
            <a:custGeom>
              <a:avLst/>
              <a:gdLst/>
              <a:ahLst/>
              <a:cxnLst/>
              <a:rect l="l" t="t" r="r" b="b"/>
              <a:pathLst>
                <a:path w="5581" h="5273" extrusionOk="0">
                  <a:moveTo>
                    <a:pt x="2830" y="0"/>
                  </a:moveTo>
                  <a:cubicBezTo>
                    <a:pt x="2713" y="0"/>
                    <a:pt x="2595" y="8"/>
                    <a:pt x="2477" y="24"/>
                  </a:cubicBezTo>
                  <a:cubicBezTo>
                    <a:pt x="1420" y="164"/>
                    <a:pt x="551" y="926"/>
                    <a:pt x="276" y="1959"/>
                  </a:cubicBezTo>
                  <a:cubicBezTo>
                    <a:pt x="1" y="2987"/>
                    <a:pt x="377" y="4083"/>
                    <a:pt x="1222" y="4730"/>
                  </a:cubicBezTo>
                  <a:cubicBezTo>
                    <a:pt x="1694" y="5089"/>
                    <a:pt x="2260" y="5273"/>
                    <a:pt x="2829" y="5273"/>
                  </a:cubicBezTo>
                  <a:cubicBezTo>
                    <a:pt x="3282" y="5273"/>
                    <a:pt x="3737" y="5156"/>
                    <a:pt x="4147" y="4918"/>
                  </a:cubicBezTo>
                  <a:cubicBezTo>
                    <a:pt x="5069" y="4382"/>
                    <a:pt x="5580" y="3344"/>
                    <a:pt x="5440" y="2287"/>
                  </a:cubicBezTo>
                  <a:cubicBezTo>
                    <a:pt x="5263" y="963"/>
                    <a:pt x="4130" y="0"/>
                    <a:pt x="2830"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7226725" y="3124213"/>
              <a:ext cx="317575" cy="175575"/>
            </a:xfrm>
            <a:custGeom>
              <a:avLst/>
              <a:gdLst/>
              <a:ahLst/>
              <a:cxnLst/>
              <a:rect l="l" t="t" r="r" b="b"/>
              <a:pathLst>
                <a:path w="12703" h="7023" extrusionOk="0">
                  <a:moveTo>
                    <a:pt x="688" y="1"/>
                  </a:moveTo>
                  <a:cubicBezTo>
                    <a:pt x="247" y="1"/>
                    <a:pt x="0" y="640"/>
                    <a:pt x="452" y="906"/>
                  </a:cubicBezTo>
                  <a:lnTo>
                    <a:pt x="10564" y="6848"/>
                  </a:lnTo>
                  <a:cubicBezTo>
                    <a:pt x="10768" y="6966"/>
                    <a:pt x="10990" y="7022"/>
                    <a:pt x="11210" y="7022"/>
                  </a:cubicBezTo>
                  <a:cubicBezTo>
                    <a:pt x="11646" y="7022"/>
                    <a:pt x="12069" y="6800"/>
                    <a:pt x="12306" y="6399"/>
                  </a:cubicBezTo>
                  <a:cubicBezTo>
                    <a:pt x="12702" y="5733"/>
                    <a:pt x="12417" y="4874"/>
                    <a:pt x="11703" y="4575"/>
                  </a:cubicBezTo>
                  <a:lnTo>
                    <a:pt x="887" y="42"/>
                  </a:lnTo>
                  <a:cubicBezTo>
                    <a:pt x="818" y="14"/>
                    <a:pt x="751" y="1"/>
                    <a:pt x="688" y="1"/>
                  </a:cubicBezTo>
                  <a:close/>
                </a:path>
              </a:pathLst>
            </a:custGeom>
            <a:solidFill>
              <a:srgbClr val="E2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7018300" y="3215763"/>
              <a:ext cx="161950" cy="30300"/>
            </a:xfrm>
            <a:custGeom>
              <a:avLst/>
              <a:gdLst/>
              <a:ahLst/>
              <a:cxnLst/>
              <a:rect l="l" t="t" r="r" b="b"/>
              <a:pathLst>
                <a:path w="6478" h="1212" extrusionOk="0">
                  <a:moveTo>
                    <a:pt x="6318" y="0"/>
                  </a:moveTo>
                  <a:lnTo>
                    <a:pt x="246" y="811"/>
                  </a:lnTo>
                  <a:cubicBezTo>
                    <a:pt x="0" y="850"/>
                    <a:pt x="24" y="1212"/>
                    <a:pt x="275" y="1212"/>
                  </a:cubicBezTo>
                  <a:lnTo>
                    <a:pt x="6477" y="1164"/>
                  </a:lnTo>
                  <a:lnTo>
                    <a:pt x="6318" y="0"/>
                  </a:ln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7149975" y="3417138"/>
              <a:ext cx="162050" cy="30325"/>
            </a:xfrm>
            <a:custGeom>
              <a:avLst/>
              <a:gdLst/>
              <a:ahLst/>
              <a:cxnLst/>
              <a:rect l="l" t="t" r="r" b="b"/>
              <a:pathLst>
                <a:path w="6482" h="1213" extrusionOk="0">
                  <a:moveTo>
                    <a:pt x="6327" y="1"/>
                  </a:moveTo>
                  <a:lnTo>
                    <a:pt x="250" y="812"/>
                  </a:lnTo>
                  <a:cubicBezTo>
                    <a:pt x="1" y="845"/>
                    <a:pt x="28" y="1212"/>
                    <a:pt x="274" y="1212"/>
                  </a:cubicBezTo>
                  <a:cubicBezTo>
                    <a:pt x="276" y="1212"/>
                    <a:pt x="277" y="1212"/>
                    <a:pt x="279" y="1212"/>
                  </a:cubicBezTo>
                  <a:lnTo>
                    <a:pt x="6481" y="1164"/>
                  </a:lnTo>
                  <a:lnTo>
                    <a:pt x="6327" y="1"/>
                  </a:ln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6899800" y="3645438"/>
              <a:ext cx="289975" cy="43475"/>
            </a:xfrm>
            <a:custGeom>
              <a:avLst/>
              <a:gdLst/>
              <a:ahLst/>
              <a:cxnLst/>
              <a:rect l="l" t="t" r="r" b="b"/>
              <a:pathLst>
                <a:path w="11599" h="1739" extrusionOk="0">
                  <a:moveTo>
                    <a:pt x="11444" y="1"/>
                  </a:moveTo>
                  <a:lnTo>
                    <a:pt x="145" y="1511"/>
                  </a:lnTo>
                  <a:cubicBezTo>
                    <a:pt x="0" y="1521"/>
                    <a:pt x="14" y="1739"/>
                    <a:pt x="156" y="1739"/>
                  </a:cubicBezTo>
                  <a:cubicBezTo>
                    <a:pt x="160" y="1739"/>
                    <a:pt x="165" y="1739"/>
                    <a:pt x="170" y="1738"/>
                  </a:cubicBezTo>
                  <a:lnTo>
                    <a:pt x="11599" y="1164"/>
                  </a:lnTo>
                  <a:lnTo>
                    <a:pt x="11444" y="1"/>
                  </a:ln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6799300" y="3251363"/>
              <a:ext cx="337150" cy="50100"/>
            </a:xfrm>
            <a:custGeom>
              <a:avLst/>
              <a:gdLst/>
              <a:ahLst/>
              <a:cxnLst/>
              <a:rect l="l" t="t" r="r" b="b"/>
              <a:pathLst>
                <a:path w="13486" h="2004" extrusionOk="0">
                  <a:moveTo>
                    <a:pt x="13355" y="0"/>
                  </a:moveTo>
                  <a:lnTo>
                    <a:pt x="126" y="1767"/>
                  </a:lnTo>
                  <a:cubicBezTo>
                    <a:pt x="0" y="1805"/>
                    <a:pt x="15" y="1979"/>
                    <a:pt x="140" y="2003"/>
                  </a:cubicBezTo>
                  <a:lnTo>
                    <a:pt x="13485" y="946"/>
                  </a:lnTo>
                  <a:lnTo>
                    <a:pt x="13355" y="0"/>
                  </a:ln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7209175" y="3440688"/>
              <a:ext cx="170175" cy="27900"/>
            </a:xfrm>
            <a:custGeom>
              <a:avLst/>
              <a:gdLst/>
              <a:ahLst/>
              <a:cxnLst/>
              <a:rect l="l" t="t" r="r" b="b"/>
              <a:pathLst>
                <a:path w="6807" h="1116" extrusionOk="0">
                  <a:moveTo>
                    <a:pt x="6681" y="0"/>
                  </a:moveTo>
                  <a:lnTo>
                    <a:pt x="122" y="879"/>
                  </a:lnTo>
                  <a:cubicBezTo>
                    <a:pt x="1" y="917"/>
                    <a:pt x="15" y="1091"/>
                    <a:pt x="141" y="1115"/>
                  </a:cubicBezTo>
                  <a:lnTo>
                    <a:pt x="6806" y="951"/>
                  </a:lnTo>
                  <a:lnTo>
                    <a:pt x="6681" y="0"/>
                  </a:ln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6657550" y="3775888"/>
              <a:ext cx="162025" cy="30300"/>
            </a:xfrm>
            <a:custGeom>
              <a:avLst/>
              <a:gdLst/>
              <a:ahLst/>
              <a:cxnLst/>
              <a:rect l="l" t="t" r="r" b="b"/>
              <a:pathLst>
                <a:path w="6481" h="1212" extrusionOk="0">
                  <a:moveTo>
                    <a:pt x="6326" y="0"/>
                  </a:moveTo>
                  <a:lnTo>
                    <a:pt x="250" y="811"/>
                  </a:lnTo>
                  <a:cubicBezTo>
                    <a:pt x="1" y="845"/>
                    <a:pt x="27" y="1212"/>
                    <a:pt x="274" y="1212"/>
                  </a:cubicBezTo>
                  <a:cubicBezTo>
                    <a:pt x="276" y="1212"/>
                    <a:pt x="277" y="1212"/>
                    <a:pt x="279" y="1212"/>
                  </a:cubicBezTo>
                  <a:lnTo>
                    <a:pt x="6481" y="1163"/>
                  </a:lnTo>
                  <a:lnTo>
                    <a:pt x="6326" y="0"/>
                  </a:ln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6716750" y="3799413"/>
              <a:ext cx="170175" cy="27775"/>
            </a:xfrm>
            <a:custGeom>
              <a:avLst/>
              <a:gdLst/>
              <a:ahLst/>
              <a:cxnLst/>
              <a:rect l="l" t="t" r="r" b="b"/>
              <a:pathLst>
                <a:path w="6807" h="1111" extrusionOk="0">
                  <a:moveTo>
                    <a:pt x="6681" y="0"/>
                  </a:moveTo>
                  <a:lnTo>
                    <a:pt x="121" y="879"/>
                  </a:lnTo>
                  <a:cubicBezTo>
                    <a:pt x="1" y="917"/>
                    <a:pt x="15" y="1091"/>
                    <a:pt x="141" y="1111"/>
                  </a:cubicBezTo>
                  <a:lnTo>
                    <a:pt x="6806" y="951"/>
                  </a:lnTo>
                  <a:lnTo>
                    <a:pt x="6681" y="0"/>
                  </a:ln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7338900" y="3990913"/>
              <a:ext cx="162075" cy="30300"/>
            </a:xfrm>
            <a:custGeom>
              <a:avLst/>
              <a:gdLst/>
              <a:ahLst/>
              <a:cxnLst/>
              <a:rect l="l" t="t" r="r" b="b"/>
              <a:pathLst>
                <a:path w="6483" h="1212" extrusionOk="0">
                  <a:moveTo>
                    <a:pt x="6328" y="0"/>
                  </a:moveTo>
                  <a:lnTo>
                    <a:pt x="251" y="811"/>
                  </a:lnTo>
                  <a:cubicBezTo>
                    <a:pt x="0" y="845"/>
                    <a:pt x="29" y="1212"/>
                    <a:pt x="280" y="1212"/>
                  </a:cubicBezTo>
                  <a:lnTo>
                    <a:pt x="6482" y="1163"/>
                  </a:lnTo>
                  <a:lnTo>
                    <a:pt x="6328" y="0"/>
                  </a:ln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7399700" y="4026263"/>
              <a:ext cx="170175" cy="27775"/>
            </a:xfrm>
            <a:custGeom>
              <a:avLst/>
              <a:gdLst/>
              <a:ahLst/>
              <a:cxnLst/>
              <a:rect l="l" t="t" r="r" b="b"/>
              <a:pathLst>
                <a:path w="6807" h="1111" extrusionOk="0">
                  <a:moveTo>
                    <a:pt x="6681" y="0"/>
                  </a:moveTo>
                  <a:lnTo>
                    <a:pt x="122" y="879"/>
                  </a:lnTo>
                  <a:cubicBezTo>
                    <a:pt x="1" y="913"/>
                    <a:pt x="15" y="1091"/>
                    <a:pt x="141" y="1110"/>
                  </a:cubicBezTo>
                  <a:lnTo>
                    <a:pt x="6806" y="946"/>
                  </a:lnTo>
                  <a:lnTo>
                    <a:pt x="6681" y="0"/>
                  </a:ln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7556925" y="3577988"/>
              <a:ext cx="122875" cy="19950"/>
            </a:xfrm>
            <a:custGeom>
              <a:avLst/>
              <a:gdLst/>
              <a:ahLst/>
              <a:cxnLst/>
              <a:rect l="l" t="t" r="r" b="b"/>
              <a:pathLst>
                <a:path w="4915" h="798" extrusionOk="0">
                  <a:moveTo>
                    <a:pt x="4321" y="1"/>
                  </a:moveTo>
                  <a:lnTo>
                    <a:pt x="122" y="561"/>
                  </a:lnTo>
                  <a:cubicBezTo>
                    <a:pt x="1" y="599"/>
                    <a:pt x="11" y="778"/>
                    <a:pt x="136" y="797"/>
                  </a:cubicBezTo>
                  <a:lnTo>
                    <a:pt x="4914" y="696"/>
                  </a:lnTo>
                  <a:cubicBezTo>
                    <a:pt x="4876" y="454"/>
                    <a:pt x="4103" y="208"/>
                    <a:pt x="4321" y="1"/>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6939875" y="3967013"/>
              <a:ext cx="126100" cy="19825"/>
            </a:xfrm>
            <a:custGeom>
              <a:avLst/>
              <a:gdLst/>
              <a:ahLst/>
              <a:cxnLst/>
              <a:rect l="l" t="t" r="r" b="b"/>
              <a:pathLst>
                <a:path w="5044" h="793" extrusionOk="0">
                  <a:moveTo>
                    <a:pt x="4320" y="1"/>
                  </a:moveTo>
                  <a:lnTo>
                    <a:pt x="121" y="560"/>
                  </a:lnTo>
                  <a:cubicBezTo>
                    <a:pt x="0" y="599"/>
                    <a:pt x="14" y="773"/>
                    <a:pt x="140" y="792"/>
                  </a:cubicBezTo>
                  <a:lnTo>
                    <a:pt x="5044" y="671"/>
                  </a:lnTo>
                  <a:cubicBezTo>
                    <a:pt x="5010" y="435"/>
                    <a:pt x="4103" y="203"/>
                    <a:pt x="4320" y="1"/>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6796000" y="3935038"/>
              <a:ext cx="212425" cy="33325"/>
            </a:xfrm>
            <a:custGeom>
              <a:avLst/>
              <a:gdLst/>
              <a:ahLst/>
              <a:cxnLst/>
              <a:rect l="l" t="t" r="r" b="b"/>
              <a:pathLst>
                <a:path w="8497" h="1333" extrusionOk="0">
                  <a:moveTo>
                    <a:pt x="7285" y="0"/>
                  </a:moveTo>
                  <a:lnTo>
                    <a:pt x="248" y="942"/>
                  </a:lnTo>
                  <a:cubicBezTo>
                    <a:pt x="0" y="966"/>
                    <a:pt x="25" y="1333"/>
                    <a:pt x="267" y="1333"/>
                  </a:cubicBezTo>
                  <a:cubicBezTo>
                    <a:pt x="271" y="1333"/>
                    <a:pt x="274" y="1333"/>
                    <a:pt x="277" y="1333"/>
                  </a:cubicBezTo>
                  <a:lnTo>
                    <a:pt x="8496" y="1135"/>
                  </a:lnTo>
                  <a:cubicBezTo>
                    <a:pt x="8443" y="724"/>
                    <a:pt x="6918" y="343"/>
                    <a:pt x="7285" y="0"/>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7047000" y="3671263"/>
              <a:ext cx="170175" cy="27775"/>
            </a:xfrm>
            <a:custGeom>
              <a:avLst/>
              <a:gdLst/>
              <a:ahLst/>
              <a:cxnLst/>
              <a:rect l="l" t="t" r="r" b="b"/>
              <a:pathLst>
                <a:path w="6807" h="1111" extrusionOk="0">
                  <a:moveTo>
                    <a:pt x="6681" y="1"/>
                  </a:moveTo>
                  <a:lnTo>
                    <a:pt x="122" y="879"/>
                  </a:lnTo>
                  <a:cubicBezTo>
                    <a:pt x="1" y="918"/>
                    <a:pt x="15" y="1091"/>
                    <a:pt x="141" y="1111"/>
                  </a:cubicBezTo>
                  <a:lnTo>
                    <a:pt x="6806" y="951"/>
                  </a:lnTo>
                  <a:lnTo>
                    <a:pt x="6681" y="1"/>
                  </a:lnTo>
                  <a:close/>
                </a:path>
              </a:pathLst>
            </a:custGeom>
            <a:solidFill>
              <a:srgbClr val="56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7339250" y="3652788"/>
              <a:ext cx="125775" cy="74850"/>
            </a:xfrm>
            <a:custGeom>
              <a:avLst/>
              <a:gdLst/>
              <a:ahLst/>
              <a:cxnLst/>
              <a:rect l="l" t="t" r="r" b="b"/>
              <a:pathLst>
                <a:path w="5031" h="2994" extrusionOk="0">
                  <a:moveTo>
                    <a:pt x="111" y="0"/>
                  </a:moveTo>
                  <a:cubicBezTo>
                    <a:pt x="41" y="0"/>
                    <a:pt x="0" y="99"/>
                    <a:pt x="68" y="146"/>
                  </a:cubicBezTo>
                  <a:lnTo>
                    <a:pt x="4311" y="2994"/>
                  </a:lnTo>
                  <a:lnTo>
                    <a:pt x="5030" y="1801"/>
                  </a:lnTo>
                  <a:lnTo>
                    <a:pt x="141" y="6"/>
                  </a:lnTo>
                  <a:cubicBezTo>
                    <a:pt x="130" y="2"/>
                    <a:pt x="120" y="0"/>
                    <a:pt x="111" y="0"/>
                  </a:cubicBezTo>
                  <a:close/>
                </a:path>
              </a:pathLst>
            </a:custGeom>
            <a:solidFill>
              <a:srgbClr val="07E2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7588175" y="3242163"/>
              <a:ext cx="118050" cy="71775"/>
            </a:xfrm>
            <a:custGeom>
              <a:avLst/>
              <a:gdLst/>
              <a:ahLst/>
              <a:cxnLst/>
              <a:rect l="l" t="t" r="r" b="b"/>
              <a:pathLst>
                <a:path w="4722" h="2871" extrusionOk="0">
                  <a:moveTo>
                    <a:pt x="214" y="1"/>
                  </a:moveTo>
                  <a:cubicBezTo>
                    <a:pt x="99" y="1"/>
                    <a:pt x="0" y="112"/>
                    <a:pt x="35" y="238"/>
                  </a:cubicBezTo>
                  <a:cubicBezTo>
                    <a:pt x="488" y="1833"/>
                    <a:pt x="1941" y="2870"/>
                    <a:pt x="3518" y="2870"/>
                  </a:cubicBezTo>
                  <a:cubicBezTo>
                    <a:pt x="3855" y="2870"/>
                    <a:pt x="4198" y="2823"/>
                    <a:pt x="4538" y="2724"/>
                  </a:cubicBezTo>
                  <a:cubicBezTo>
                    <a:pt x="4697" y="2670"/>
                    <a:pt x="4721" y="2458"/>
                    <a:pt x="4577" y="2376"/>
                  </a:cubicBezTo>
                  <a:lnTo>
                    <a:pt x="305" y="26"/>
                  </a:lnTo>
                  <a:cubicBezTo>
                    <a:pt x="275" y="8"/>
                    <a:pt x="244"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body" idx="1"/>
          </p:nvPr>
        </p:nvSpPr>
        <p:spPr>
          <a:xfrm>
            <a:off x="369150" y="932975"/>
            <a:ext cx="8405700" cy="27885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80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Define what is cyberbullying.</a:t>
            </a:r>
            <a:br>
              <a:rPr lang="en" sz="2300">
                <a:solidFill>
                  <a:srgbClr val="000000"/>
                </a:solidFill>
                <a:latin typeface="Verdana"/>
                <a:ea typeface="Verdana"/>
                <a:cs typeface="Verdana"/>
                <a:sym typeface="Verdana"/>
              </a:rPr>
            </a:br>
            <a:endParaRPr sz="1300">
              <a:solidFill>
                <a:srgbClr val="000000"/>
              </a:solidFill>
              <a:latin typeface="Verdana"/>
              <a:ea typeface="Verdana"/>
              <a:cs typeface="Verdana"/>
              <a:sym typeface="Verdana"/>
            </a:endParaRPr>
          </a:p>
          <a:p>
            <a:pPr marL="457200" lvl="0" indent="-374650" algn="l" rtl="0">
              <a:lnSpc>
                <a:spcPct val="115000"/>
              </a:lnSpc>
              <a:spcBef>
                <a:spcPts val="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Understand the roles that people play in a cyberbullying situation.</a:t>
            </a:r>
            <a:br>
              <a:rPr lang="en" sz="2300">
                <a:solidFill>
                  <a:srgbClr val="000000"/>
                </a:solidFill>
                <a:latin typeface="Verdana"/>
                <a:ea typeface="Verdana"/>
                <a:cs typeface="Verdana"/>
                <a:sym typeface="Verdana"/>
              </a:rPr>
            </a:br>
            <a:endParaRPr sz="1300">
              <a:solidFill>
                <a:srgbClr val="000000"/>
              </a:solidFill>
              <a:latin typeface="Verdana"/>
              <a:ea typeface="Verdana"/>
              <a:cs typeface="Verdana"/>
              <a:sym typeface="Verdana"/>
            </a:endParaRPr>
          </a:p>
          <a:p>
            <a:pPr marL="457200" lvl="0" indent="-374650" algn="l" rtl="0">
              <a:lnSpc>
                <a:spcPct val="115000"/>
              </a:lnSpc>
              <a:spcBef>
                <a:spcPts val="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Identify strategies for dealing with </a:t>
            </a:r>
            <a:br>
              <a:rPr lang="en" sz="2300">
                <a:solidFill>
                  <a:srgbClr val="000000"/>
                </a:solidFill>
                <a:latin typeface="Verdana"/>
                <a:ea typeface="Verdana"/>
                <a:cs typeface="Verdana"/>
                <a:sym typeface="Verdana"/>
              </a:rPr>
            </a:br>
            <a:r>
              <a:rPr lang="en" sz="2300">
                <a:solidFill>
                  <a:srgbClr val="000000"/>
                </a:solidFill>
                <a:latin typeface="Verdana"/>
                <a:ea typeface="Verdana"/>
                <a:cs typeface="Verdana"/>
                <a:sym typeface="Verdana"/>
              </a:rPr>
              <a:t>cyberbullying and ways they can be an </a:t>
            </a:r>
            <a:br>
              <a:rPr lang="en" sz="2300">
                <a:solidFill>
                  <a:srgbClr val="000000"/>
                </a:solidFill>
                <a:latin typeface="Verdana"/>
                <a:ea typeface="Verdana"/>
                <a:cs typeface="Verdana"/>
                <a:sym typeface="Verdana"/>
              </a:rPr>
            </a:br>
            <a:r>
              <a:rPr lang="en" sz="2300">
                <a:solidFill>
                  <a:srgbClr val="000000"/>
                </a:solidFill>
                <a:latin typeface="Verdana"/>
                <a:ea typeface="Verdana"/>
                <a:cs typeface="Verdana"/>
                <a:sym typeface="Verdana"/>
              </a:rPr>
              <a:t>upstander for those being bullied.</a:t>
            </a:r>
            <a:br>
              <a:rPr lang="en" sz="2300">
                <a:solidFill>
                  <a:srgbClr val="000000"/>
                </a:solidFill>
                <a:latin typeface="Verdana"/>
                <a:ea typeface="Verdana"/>
                <a:cs typeface="Verdana"/>
                <a:sym typeface="Verdana"/>
              </a:rPr>
            </a:br>
            <a:endParaRPr sz="1300">
              <a:solidFill>
                <a:srgbClr val="000000"/>
              </a:solidFill>
              <a:latin typeface="Verdana"/>
              <a:ea typeface="Verdana"/>
              <a:cs typeface="Verdana"/>
              <a:sym typeface="Verdana"/>
            </a:endParaRPr>
          </a:p>
          <a:p>
            <a:pPr marL="457200" lvl="0" indent="-374650" algn="l" rtl="0">
              <a:lnSpc>
                <a:spcPct val="115000"/>
              </a:lnSpc>
              <a:spcBef>
                <a:spcPts val="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How can empathy help?</a:t>
            </a:r>
            <a:endParaRPr sz="2300">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198" name="Google Shape;198;p31"/>
          <p:cNvSpPr txBox="1">
            <a:spLocks noGrp="1"/>
          </p:cNvSpPr>
          <p:nvPr>
            <p:ph type="title"/>
          </p:nvPr>
        </p:nvSpPr>
        <p:spPr>
          <a:xfrm>
            <a:off x="1569900" y="269375"/>
            <a:ext cx="60042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000000"/>
                </a:solidFill>
                <a:latin typeface="Chelsea Market"/>
                <a:ea typeface="Chelsea Market"/>
                <a:cs typeface="Chelsea Market"/>
                <a:sym typeface="Chelsea Market"/>
              </a:rPr>
              <a:t>Lesson Objectives</a:t>
            </a:r>
            <a:endParaRPr sz="3800">
              <a:solidFill>
                <a:srgbClr val="000000"/>
              </a:solidFill>
              <a:latin typeface="Chelsea Market"/>
              <a:ea typeface="Chelsea Market"/>
              <a:cs typeface="Chelsea Market"/>
              <a:sym typeface="Chelsea Market"/>
            </a:endParaRPr>
          </a:p>
        </p:txBody>
      </p:sp>
      <p:pic>
        <p:nvPicPr>
          <p:cNvPr id="199" name="Google Shape;199;p31"/>
          <p:cNvPicPr preferRelativeResize="0"/>
          <p:nvPr/>
        </p:nvPicPr>
        <p:blipFill>
          <a:blip r:embed="rId3">
            <a:alphaModFix/>
          </a:blip>
          <a:stretch>
            <a:fillRect/>
          </a:stretch>
        </p:blipFill>
        <p:spPr>
          <a:xfrm>
            <a:off x="6580000" y="3626250"/>
            <a:ext cx="2564000" cy="151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body" idx="1"/>
          </p:nvPr>
        </p:nvSpPr>
        <p:spPr>
          <a:xfrm>
            <a:off x="734400" y="663175"/>
            <a:ext cx="7675200" cy="1277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300">
                <a:solidFill>
                  <a:schemeClr val="lt2"/>
                </a:solidFill>
                <a:latin typeface="Verdana"/>
                <a:ea typeface="Verdana"/>
                <a:cs typeface="Verdana"/>
                <a:sym typeface="Verdana"/>
              </a:rPr>
              <a:t>Cyberbullying is bullying that takes place using electronic resources.</a:t>
            </a:r>
            <a:endParaRPr sz="2300">
              <a:solidFill>
                <a:schemeClr val="lt2"/>
              </a:solidFill>
              <a:latin typeface="Verdana"/>
              <a:ea typeface="Verdana"/>
              <a:cs typeface="Verdana"/>
              <a:sym typeface="Verdana"/>
            </a:endParaRPr>
          </a:p>
        </p:txBody>
      </p:sp>
      <p:sp>
        <p:nvSpPr>
          <p:cNvPr id="205" name="Google Shape;205;p32"/>
          <p:cNvSpPr txBox="1">
            <a:spLocks noGrp="1"/>
          </p:cNvSpPr>
          <p:nvPr>
            <p:ph type="title"/>
          </p:nvPr>
        </p:nvSpPr>
        <p:spPr>
          <a:xfrm>
            <a:off x="1387650" y="0"/>
            <a:ext cx="6368700" cy="93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000000"/>
                </a:solidFill>
                <a:latin typeface="Chelsea Market"/>
                <a:ea typeface="Chelsea Market"/>
                <a:cs typeface="Chelsea Market"/>
                <a:sym typeface="Chelsea Market"/>
              </a:rPr>
              <a:t>What is Cyberbullying?</a:t>
            </a:r>
            <a:r>
              <a:rPr lang="en">
                <a:solidFill>
                  <a:srgbClr val="000000"/>
                </a:solidFill>
                <a:latin typeface="Chelsea Market"/>
                <a:ea typeface="Chelsea Market"/>
                <a:cs typeface="Chelsea Market"/>
                <a:sym typeface="Chelsea Market"/>
              </a:rPr>
              <a:t> </a:t>
            </a:r>
            <a:endParaRPr>
              <a:solidFill>
                <a:srgbClr val="000000"/>
              </a:solidFill>
              <a:latin typeface="Chelsea Market"/>
              <a:ea typeface="Chelsea Market"/>
              <a:cs typeface="Chelsea Market"/>
              <a:sym typeface="Chelsea Market"/>
            </a:endParaRPr>
          </a:p>
        </p:txBody>
      </p:sp>
      <p:pic>
        <p:nvPicPr>
          <p:cNvPr id="206" name="Google Shape;206;p32" descr="Looking for a lesson plan on this topic? Visit: https://www.commonsense.org/education/digital-citizenship/lesson/whats-cyberbullying&#10;&#10;It's an unfortunate truth of the internet: Some online spaces can be full of negative, rude, or downright mean behavior. But what kinds of behaviors qualify as cyberbullying? Help your students learn what is -- and what isn't -- cyberbullying, and give them important tools they'll need to combat the problem.&#10;&#10;---------&#10;&#10;Subscribe to our channel: &#10;http://bit.ly/CS_Edu_YT&#10;&#10;Follow us on Twitter: &#10;http://www.twitter.com/commonsenseed&#10;&#10;Like us on Facebook: https://www.facebook.com/CommonSenseEducators&#10;&#10;Check us out on Pinterest: https://www.pinterest.com/commonsenseedu/" title="What's Cyberbullying?">
            <a:hlinkClick r:id="rId3"/>
          </p:cNvPr>
          <p:cNvPicPr preferRelativeResize="0"/>
          <p:nvPr/>
        </p:nvPicPr>
        <p:blipFill>
          <a:blip r:embed="rId4">
            <a:alphaModFix/>
          </a:blip>
          <a:stretch>
            <a:fillRect/>
          </a:stretch>
        </p:blipFill>
        <p:spPr>
          <a:xfrm>
            <a:off x="1655300" y="1480200"/>
            <a:ext cx="5833400" cy="366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210"/>
        <p:cNvGrpSpPr/>
        <p:nvPr/>
      </p:nvGrpSpPr>
      <p:grpSpPr>
        <a:xfrm>
          <a:off x="0" y="0"/>
          <a:ext cx="0" cy="0"/>
          <a:chOff x="0" y="0"/>
          <a:chExt cx="0" cy="0"/>
        </a:xfrm>
      </p:grpSpPr>
      <p:sp>
        <p:nvSpPr>
          <p:cNvPr id="211" name="Google Shape;211;p33"/>
          <p:cNvSpPr/>
          <p:nvPr/>
        </p:nvSpPr>
        <p:spPr>
          <a:xfrm>
            <a:off x="3186263" y="1547600"/>
            <a:ext cx="2680800" cy="2564100"/>
          </a:xfrm>
          <a:prstGeom prst="roundRect">
            <a:avLst>
              <a:gd name="adj" fmla="val 16667"/>
            </a:avLst>
          </a:prstGeom>
          <a:solidFill>
            <a:schemeClr val="accent6"/>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212425" y="1547600"/>
            <a:ext cx="2680800" cy="2564100"/>
          </a:xfrm>
          <a:prstGeom prst="roundRect">
            <a:avLst>
              <a:gd name="adj" fmla="val 16667"/>
            </a:avLst>
          </a:prstGeom>
          <a:solidFill>
            <a:schemeClr val="accent6"/>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txBox="1">
            <a:spLocks noGrp="1"/>
          </p:cNvSpPr>
          <p:nvPr>
            <p:ph type="title" idx="3"/>
          </p:nvPr>
        </p:nvSpPr>
        <p:spPr>
          <a:xfrm>
            <a:off x="1170750" y="201125"/>
            <a:ext cx="6802500" cy="6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chemeClr val="dk1"/>
                </a:solidFill>
                <a:latin typeface="Chelsea Market"/>
                <a:ea typeface="Chelsea Market"/>
                <a:cs typeface="Chelsea Market"/>
                <a:sym typeface="Chelsea Market"/>
              </a:rPr>
              <a:t>How is Cyberbullying Different from Bullying?</a:t>
            </a:r>
            <a:endParaRPr sz="3300">
              <a:solidFill>
                <a:schemeClr val="dk1"/>
              </a:solidFill>
              <a:latin typeface="Chelsea Market"/>
              <a:ea typeface="Chelsea Market"/>
              <a:cs typeface="Chelsea Market"/>
              <a:sym typeface="Chelsea Market"/>
            </a:endParaRPr>
          </a:p>
        </p:txBody>
      </p:sp>
      <p:sp>
        <p:nvSpPr>
          <p:cNvPr id="214" name="Google Shape;214;p33"/>
          <p:cNvSpPr txBox="1">
            <a:spLocks noGrp="1"/>
          </p:cNvSpPr>
          <p:nvPr>
            <p:ph type="subTitle" idx="5"/>
          </p:nvPr>
        </p:nvSpPr>
        <p:spPr>
          <a:xfrm flipH="1">
            <a:off x="347875" y="2989375"/>
            <a:ext cx="2409900" cy="74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b="1">
                <a:latin typeface="Verdana"/>
                <a:ea typeface="Verdana"/>
                <a:cs typeface="Verdana"/>
                <a:sym typeface="Verdana"/>
              </a:rPr>
              <a:t>Cyberbullying can happen 24 hours a day, 7 days a week.</a:t>
            </a:r>
            <a:r>
              <a:rPr lang="en" sz="3200" b="1"/>
              <a:t> </a:t>
            </a:r>
            <a:endParaRPr sz="3200" b="1"/>
          </a:p>
        </p:txBody>
      </p:sp>
      <p:sp>
        <p:nvSpPr>
          <p:cNvPr id="215" name="Google Shape;215;p33"/>
          <p:cNvSpPr txBox="1">
            <a:spLocks noGrp="1"/>
          </p:cNvSpPr>
          <p:nvPr>
            <p:ph type="subTitle" idx="7"/>
          </p:nvPr>
        </p:nvSpPr>
        <p:spPr>
          <a:xfrm flipH="1">
            <a:off x="3236525" y="3037225"/>
            <a:ext cx="2680800" cy="65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b="1">
                <a:latin typeface="Verdana"/>
                <a:ea typeface="Verdana"/>
                <a:cs typeface="Verdana"/>
                <a:sym typeface="Verdana"/>
              </a:rPr>
              <a:t>The bullying messages or images can be posted or sent anonymously.</a:t>
            </a:r>
            <a:endParaRPr sz="2200" b="1">
              <a:latin typeface="Verdana"/>
              <a:ea typeface="Verdana"/>
              <a:cs typeface="Verdana"/>
              <a:sym typeface="Verdana"/>
            </a:endParaRPr>
          </a:p>
        </p:txBody>
      </p:sp>
      <p:sp>
        <p:nvSpPr>
          <p:cNvPr id="216" name="Google Shape;216;p33"/>
          <p:cNvSpPr/>
          <p:nvPr/>
        </p:nvSpPr>
        <p:spPr>
          <a:xfrm>
            <a:off x="6160100" y="1547600"/>
            <a:ext cx="2680800" cy="2564100"/>
          </a:xfrm>
          <a:prstGeom prst="roundRect">
            <a:avLst>
              <a:gd name="adj" fmla="val 16667"/>
            </a:avLst>
          </a:prstGeom>
          <a:solidFill>
            <a:schemeClr val="accent6"/>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txBox="1">
            <a:spLocks noGrp="1"/>
          </p:cNvSpPr>
          <p:nvPr>
            <p:ph type="subTitle" idx="6"/>
          </p:nvPr>
        </p:nvSpPr>
        <p:spPr>
          <a:xfrm>
            <a:off x="6260625" y="1790275"/>
            <a:ext cx="2409900" cy="194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b="1">
                <a:latin typeface="Verdana"/>
                <a:ea typeface="Verdana"/>
                <a:cs typeface="Verdana"/>
                <a:sym typeface="Verdana"/>
              </a:rPr>
              <a:t>Can be difficult and sometimes impossible to trace.</a:t>
            </a:r>
            <a:endParaRPr sz="2300" b="1">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221"/>
        <p:cNvGrpSpPr/>
        <p:nvPr/>
      </p:nvGrpSpPr>
      <p:grpSpPr>
        <a:xfrm>
          <a:off x="0" y="0"/>
          <a:ext cx="0" cy="0"/>
          <a:chOff x="0" y="0"/>
          <a:chExt cx="0" cy="0"/>
        </a:xfrm>
      </p:grpSpPr>
      <p:sp>
        <p:nvSpPr>
          <p:cNvPr id="222" name="Google Shape;222;p34"/>
          <p:cNvSpPr txBox="1">
            <a:spLocks noGrp="1"/>
          </p:cNvSpPr>
          <p:nvPr>
            <p:ph type="title" idx="8"/>
          </p:nvPr>
        </p:nvSpPr>
        <p:spPr>
          <a:xfrm>
            <a:off x="1009650" y="94325"/>
            <a:ext cx="7124700" cy="12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Chelsea Market"/>
                <a:ea typeface="Chelsea Market"/>
                <a:cs typeface="Chelsea Market"/>
                <a:sym typeface="Chelsea Market"/>
              </a:rPr>
              <a:t>The Roles People Play in Situations are Important to Understand</a:t>
            </a:r>
            <a:endParaRPr>
              <a:solidFill>
                <a:schemeClr val="lt2"/>
              </a:solidFill>
              <a:latin typeface="Chelsea Market"/>
              <a:ea typeface="Chelsea Market"/>
              <a:cs typeface="Chelsea Market"/>
              <a:sym typeface="Chelsea Market"/>
            </a:endParaRPr>
          </a:p>
        </p:txBody>
      </p:sp>
      <p:sp>
        <p:nvSpPr>
          <p:cNvPr id="223" name="Google Shape;223;p34"/>
          <p:cNvSpPr txBox="1">
            <a:spLocks noGrp="1"/>
          </p:cNvSpPr>
          <p:nvPr>
            <p:ph type="subTitle" idx="1"/>
          </p:nvPr>
        </p:nvSpPr>
        <p:spPr>
          <a:xfrm flipH="1">
            <a:off x="1916605" y="1989800"/>
            <a:ext cx="23769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latin typeface="Verdana"/>
                <a:ea typeface="Verdana"/>
                <a:cs typeface="Verdana"/>
                <a:sym typeface="Verdana"/>
              </a:rPr>
              <a:t>The person who is being bullied.</a:t>
            </a:r>
            <a:endParaRPr sz="1800">
              <a:solidFill>
                <a:schemeClr val="accent6"/>
              </a:solidFill>
              <a:latin typeface="Verdana"/>
              <a:ea typeface="Verdana"/>
              <a:cs typeface="Verdana"/>
              <a:sym typeface="Verdana"/>
            </a:endParaRPr>
          </a:p>
        </p:txBody>
      </p:sp>
      <p:sp>
        <p:nvSpPr>
          <p:cNvPr id="224" name="Google Shape;224;p34"/>
          <p:cNvSpPr txBox="1">
            <a:spLocks noGrp="1"/>
          </p:cNvSpPr>
          <p:nvPr>
            <p:ph type="subTitle" idx="5"/>
          </p:nvPr>
        </p:nvSpPr>
        <p:spPr>
          <a:xfrm flipH="1">
            <a:off x="1916605" y="3742126"/>
            <a:ext cx="22623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accent6"/>
                </a:solidFill>
                <a:latin typeface="Verdana"/>
                <a:ea typeface="Verdana"/>
                <a:cs typeface="Verdana"/>
                <a:sym typeface="Verdana"/>
              </a:rPr>
              <a:t>The person who is doing the bullying.</a:t>
            </a:r>
            <a:endParaRPr sz="1800">
              <a:solidFill>
                <a:schemeClr val="accent6"/>
              </a:solidFill>
              <a:latin typeface="Verdana"/>
              <a:ea typeface="Verdana"/>
              <a:cs typeface="Verdana"/>
              <a:sym typeface="Verdana"/>
            </a:endParaRPr>
          </a:p>
        </p:txBody>
      </p:sp>
      <p:sp>
        <p:nvSpPr>
          <p:cNvPr id="225" name="Google Shape;225;p34"/>
          <p:cNvSpPr txBox="1">
            <a:spLocks noGrp="1"/>
          </p:cNvSpPr>
          <p:nvPr>
            <p:ph type="ctrTitle"/>
          </p:nvPr>
        </p:nvSpPr>
        <p:spPr>
          <a:xfrm flipH="1">
            <a:off x="1916605" y="1477584"/>
            <a:ext cx="1560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Target</a:t>
            </a:r>
            <a:endParaRPr>
              <a:solidFill>
                <a:schemeClr val="dk1"/>
              </a:solidFill>
            </a:endParaRPr>
          </a:p>
        </p:txBody>
      </p:sp>
      <p:sp>
        <p:nvSpPr>
          <p:cNvPr id="226" name="Google Shape;226;p34"/>
          <p:cNvSpPr txBox="1">
            <a:spLocks noGrp="1"/>
          </p:cNvSpPr>
          <p:nvPr>
            <p:ph type="ctrTitle" idx="2"/>
          </p:nvPr>
        </p:nvSpPr>
        <p:spPr>
          <a:xfrm flipH="1">
            <a:off x="5477200" y="1477575"/>
            <a:ext cx="2004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rgbClr val="000000"/>
                </a:solidFill>
              </a:rPr>
              <a:t>Bystander</a:t>
            </a:r>
            <a:endParaRPr>
              <a:solidFill>
                <a:srgbClr val="000000"/>
              </a:solidFill>
            </a:endParaRPr>
          </a:p>
        </p:txBody>
      </p:sp>
      <p:sp>
        <p:nvSpPr>
          <p:cNvPr id="227" name="Google Shape;227;p34"/>
          <p:cNvSpPr txBox="1">
            <a:spLocks noGrp="1"/>
          </p:cNvSpPr>
          <p:nvPr>
            <p:ph type="ctrTitle" idx="4"/>
          </p:nvPr>
        </p:nvSpPr>
        <p:spPr>
          <a:xfrm flipH="1">
            <a:off x="1916605" y="3211936"/>
            <a:ext cx="1560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Bully</a:t>
            </a:r>
            <a:endParaRPr>
              <a:solidFill>
                <a:srgbClr val="000000"/>
              </a:solidFill>
            </a:endParaRPr>
          </a:p>
        </p:txBody>
      </p:sp>
      <p:sp>
        <p:nvSpPr>
          <p:cNvPr id="228" name="Google Shape;228;p34"/>
          <p:cNvSpPr txBox="1">
            <a:spLocks noGrp="1"/>
          </p:cNvSpPr>
          <p:nvPr>
            <p:ph type="subTitle" idx="7"/>
          </p:nvPr>
        </p:nvSpPr>
        <p:spPr>
          <a:xfrm flipH="1">
            <a:off x="4801895" y="3742124"/>
            <a:ext cx="24255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accent6"/>
                </a:solidFill>
                <a:latin typeface="Verdana"/>
                <a:ea typeface="Verdana"/>
                <a:cs typeface="Verdana"/>
                <a:sym typeface="Verdana"/>
              </a:rPr>
              <a:t>A person who supports and stands up for someone else.</a:t>
            </a:r>
            <a:endParaRPr sz="1700">
              <a:solidFill>
                <a:schemeClr val="accent6"/>
              </a:solidFill>
              <a:latin typeface="Verdana"/>
              <a:ea typeface="Verdana"/>
              <a:cs typeface="Verdana"/>
              <a:sym typeface="Verdana"/>
            </a:endParaRPr>
          </a:p>
        </p:txBody>
      </p:sp>
      <p:sp>
        <p:nvSpPr>
          <p:cNvPr id="229" name="Google Shape;229;p34"/>
          <p:cNvSpPr txBox="1">
            <a:spLocks noGrp="1"/>
          </p:cNvSpPr>
          <p:nvPr>
            <p:ph type="subTitle" idx="3"/>
          </p:nvPr>
        </p:nvSpPr>
        <p:spPr>
          <a:xfrm flipH="1">
            <a:off x="4740250" y="1846325"/>
            <a:ext cx="29694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accent6"/>
                </a:solidFill>
                <a:latin typeface="Verdana"/>
                <a:ea typeface="Verdana"/>
                <a:cs typeface="Verdana"/>
                <a:sym typeface="Verdana"/>
              </a:rPr>
              <a:t>A person who watches a conflict or unacceptable behavior and just stands by. They don’t do anything to help.</a:t>
            </a:r>
            <a:r>
              <a:rPr lang="en" sz="1800">
                <a:solidFill>
                  <a:schemeClr val="accent6"/>
                </a:solidFill>
                <a:latin typeface="Verdana"/>
                <a:ea typeface="Verdana"/>
                <a:cs typeface="Verdana"/>
                <a:sym typeface="Verdana"/>
              </a:rPr>
              <a:t> </a:t>
            </a:r>
            <a:endParaRPr sz="1800">
              <a:solidFill>
                <a:schemeClr val="accent6"/>
              </a:solidFill>
              <a:latin typeface="Verdana"/>
              <a:ea typeface="Verdana"/>
              <a:cs typeface="Verdana"/>
              <a:sym typeface="Verdana"/>
            </a:endParaRPr>
          </a:p>
        </p:txBody>
      </p:sp>
      <p:sp>
        <p:nvSpPr>
          <p:cNvPr id="230" name="Google Shape;230;p34"/>
          <p:cNvSpPr txBox="1">
            <a:spLocks noGrp="1"/>
          </p:cNvSpPr>
          <p:nvPr>
            <p:ph type="ctrTitle" idx="6"/>
          </p:nvPr>
        </p:nvSpPr>
        <p:spPr>
          <a:xfrm flipH="1">
            <a:off x="5222501" y="3211925"/>
            <a:ext cx="20049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rgbClr val="000000"/>
                </a:solidFill>
              </a:rPr>
              <a:t>Upstander</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234"/>
        <p:cNvGrpSpPr/>
        <p:nvPr/>
      </p:nvGrpSpPr>
      <p:grpSpPr>
        <a:xfrm>
          <a:off x="0" y="0"/>
          <a:ext cx="0" cy="0"/>
          <a:chOff x="0" y="0"/>
          <a:chExt cx="0" cy="0"/>
        </a:xfrm>
      </p:grpSpPr>
      <p:sp>
        <p:nvSpPr>
          <p:cNvPr id="235" name="Google Shape;235;p35"/>
          <p:cNvSpPr txBox="1">
            <a:spLocks noGrp="1"/>
          </p:cNvSpPr>
          <p:nvPr>
            <p:ph type="subTitle" idx="1"/>
          </p:nvPr>
        </p:nvSpPr>
        <p:spPr>
          <a:xfrm flipH="1">
            <a:off x="659550" y="1102350"/>
            <a:ext cx="7824900" cy="2938800"/>
          </a:xfrm>
          <a:prstGeom prst="rect">
            <a:avLst/>
          </a:prstGeom>
        </p:spPr>
        <p:txBody>
          <a:bodyPr spcFirstLastPara="1" wrap="square" lIns="91425" tIns="91425" rIns="91425" bIns="91425" anchor="t" anchorCtr="0">
            <a:noAutofit/>
          </a:bodyPr>
          <a:lstStyle/>
          <a:p>
            <a:pPr marL="0" lvl="0" indent="0" algn="ctr" rtl="0">
              <a:lnSpc>
                <a:spcPct val="115000"/>
              </a:lnSpc>
              <a:spcBef>
                <a:spcPts val="800"/>
              </a:spcBef>
              <a:spcAft>
                <a:spcPts val="0"/>
              </a:spcAft>
              <a:buNone/>
            </a:pPr>
            <a:r>
              <a:rPr lang="en" sz="2100">
                <a:solidFill>
                  <a:srgbClr val="000000"/>
                </a:solidFill>
                <a:latin typeface="Verdana"/>
                <a:ea typeface="Verdana"/>
                <a:cs typeface="Verdana"/>
                <a:sym typeface="Verdana"/>
              </a:rPr>
              <a:t>Sometimes people say and do things online that</a:t>
            </a:r>
            <a:br>
              <a:rPr lang="en" sz="2100">
                <a:solidFill>
                  <a:srgbClr val="000000"/>
                </a:solidFill>
                <a:latin typeface="Verdana"/>
                <a:ea typeface="Verdana"/>
                <a:cs typeface="Verdana"/>
                <a:sym typeface="Verdana"/>
              </a:rPr>
            </a:br>
            <a:r>
              <a:rPr lang="en" sz="2100">
                <a:solidFill>
                  <a:srgbClr val="000000"/>
                </a:solidFill>
                <a:latin typeface="Verdana"/>
                <a:ea typeface="Verdana"/>
                <a:cs typeface="Verdana"/>
                <a:sym typeface="Verdana"/>
              </a:rPr>
              <a:t> can hurt others.</a:t>
            </a:r>
            <a:endParaRPr sz="2100">
              <a:solidFill>
                <a:srgbClr val="000000"/>
              </a:solidFill>
              <a:latin typeface="Verdana"/>
              <a:ea typeface="Verdana"/>
              <a:cs typeface="Verdana"/>
              <a:sym typeface="Verdana"/>
            </a:endParaRPr>
          </a:p>
          <a:p>
            <a:pPr marL="0" lvl="0" indent="0" algn="ctr" rtl="0">
              <a:lnSpc>
                <a:spcPct val="115000"/>
              </a:lnSpc>
              <a:spcBef>
                <a:spcPts val="800"/>
              </a:spcBef>
              <a:spcAft>
                <a:spcPts val="0"/>
              </a:spcAft>
              <a:buNone/>
            </a:pPr>
            <a:r>
              <a:rPr lang="en" sz="2100">
                <a:solidFill>
                  <a:srgbClr val="000000"/>
                </a:solidFill>
                <a:latin typeface="Verdana"/>
                <a:ea typeface="Verdana"/>
                <a:cs typeface="Verdana"/>
                <a:sym typeface="Verdana"/>
              </a:rPr>
              <a:t>We need to be kind online and stand up to bullies - that’s called being an </a:t>
            </a:r>
            <a:r>
              <a:rPr lang="en" sz="2100" b="1">
                <a:solidFill>
                  <a:srgbClr val="000000"/>
                </a:solidFill>
                <a:latin typeface="Verdana"/>
                <a:ea typeface="Verdana"/>
                <a:cs typeface="Verdana"/>
                <a:sym typeface="Verdana"/>
              </a:rPr>
              <a:t>Upstander</a:t>
            </a:r>
            <a:r>
              <a:rPr lang="en" sz="2100">
                <a:solidFill>
                  <a:srgbClr val="000000"/>
                </a:solidFill>
                <a:latin typeface="Verdana"/>
                <a:ea typeface="Verdana"/>
                <a:cs typeface="Verdana"/>
                <a:sym typeface="Verdana"/>
              </a:rPr>
              <a:t>. </a:t>
            </a:r>
            <a:br>
              <a:rPr lang="en" sz="2100">
                <a:solidFill>
                  <a:srgbClr val="000000"/>
                </a:solidFill>
                <a:latin typeface="Verdana"/>
                <a:ea typeface="Verdana"/>
                <a:cs typeface="Verdana"/>
                <a:sym typeface="Verdana"/>
              </a:rPr>
            </a:br>
            <a:r>
              <a:rPr lang="en" sz="2100">
                <a:solidFill>
                  <a:srgbClr val="000000"/>
                </a:solidFill>
                <a:latin typeface="Verdana"/>
                <a:ea typeface="Verdana"/>
                <a:cs typeface="Verdana"/>
                <a:sym typeface="Verdana"/>
              </a:rPr>
              <a:t>You might remember the term “Upstander” from other bullying lessons you’ve had. </a:t>
            </a:r>
            <a:endParaRPr sz="2100">
              <a:solidFill>
                <a:srgbClr val="000000"/>
              </a:solidFill>
              <a:latin typeface="Verdana"/>
              <a:ea typeface="Verdana"/>
              <a:cs typeface="Verdana"/>
              <a:sym typeface="Verdana"/>
            </a:endParaRPr>
          </a:p>
          <a:p>
            <a:pPr marL="0" lvl="0" indent="0" algn="ctr" rtl="0">
              <a:lnSpc>
                <a:spcPct val="115000"/>
              </a:lnSpc>
              <a:spcBef>
                <a:spcPts val="800"/>
              </a:spcBef>
              <a:spcAft>
                <a:spcPts val="0"/>
              </a:spcAft>
              <a:buNone/>
            </a:pPr>
            <a:r>
              <a:rPr lang="en" sz="2100">
                <a:solidFill>
                  <a:srgbClr val="000000"/>
                </a:solidFill>
                <a:latin typeface="Verdana"/>
                <a:ea typeface="Verdana"/>
                <a:cs typeface="Verdana"/>
                <a:sym typeface="Verdana"/>
              </a:rPr>
              <a:t>You can be an Upstander in person AND online! </a:t>
            </a:r>
            <a:endParaRPr sz="2100">
              <a:solidFill>
                <a:srgbClr val="000000"/>
              </a:solidFill>
              <a:latin typeface="Verdana"/>
              <a:ea typeface="Verdana"/>
              <a:cs typeface="Verdana"/>
              <a:sym typeface="Verdana"/>
            </a:endParaRPr>
          </a:p>
        </p:txBody>
      </p:sp>
      <p:sp>
        <p:nvSpPr>
          <p:cNvPr id="236" name="Google Shape;236;p35"/>
          <p:cNvSpPr txBox="1">
            <a:spLocks noGrp="1"/>
          </p:cNvSpPr>
          <p:nvPr>
            <p:ph type="title"/>
          </p:nvPr>
        </p:nvSpPr>
        <p:spPr>
          <a:xfrm>
            <a:off x="895350" y="380175"/>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Chelsea Market"/>
                <a:ea typeface="Chelsea Market"/>
                <a:cs typeface="Chelsea Market"/>
                <a:sym typeface="Chelsea Market"/>
              </a:rPr>
              <a:t>What Can I Do?</a:t>
            </a:r>
            <a:endParaRPr>
              <a:solidFill>
                <a:srgbClr val="000000"/>
              </a:solidFill>
              <a:latin typeface="Chelsea Market"/>
              <a:ea typeface="Chelsea Market"/>
              <a:cs typeface="Chelsea Market"/>
              <a:sym typeface="Chelsea Market"/>
            </a:endParaRPr>
          </a:p>
        </p:txBody>
      </p:sp>
      <p:grpSp>
        <p:nvGrpSpPr>
          <p:cNvPr id="237" name="Google Shape;237;p35"/>
          <p:cNvGrpSpPr/>
          <p:nvPr/>
        </p:nvGrpSpPr>
        <p:grpSpPr>
          <a:xfrm>
            <a:off x="7530004" y="142882"/>
            <a:ext cx="1466551" cy="1620438"/>
            <a:chOff x="6834875" y="4271013"/>
            <a:chExt cx="1030750" cy="1196425"/>
          </a:xfrm>
        </p:grpSpPr>
        <p:sp>
          <p:nvSpPr>
            <p:cNvPr id="238" name="Google Shape;238;p35"/>
            <p:cNvSpPr/>
            <p:nvPr/>
          </p:nvSpPr>
          <p:spPr>
            <a:xfrm>
              <a:off x="6954225" y="4629713"/>
              <a:ext cx="730400" cy="837725"/>
            </a:xfrm>
            <a:custGeom>
              <a:avLst/>
              <a:gdLst/>
              <a:ahLst/>
              <a:cxnLst/>
              <a:rect l="l" t="t" r="r" b="b"/>
              <a:pathLst>
                <a:path w="29216" h="33509" extrusionOk="0">
                  <a:moveTo>
                    <a:pt x="24938" y="1"/>
                  </a:moveTo>
                  <a:cubicBezTo>
                    <a:pt x="24115" y="1"/>
                    <a:pt x="23210" y="155"/>
                    <a:pt x="22309" y="579"/>
                  </a:cubicBezTo>
                  <a:cubicBezTo>
                    <a:pt x="19777" y="1766"/>
                    <a:pt x="16816" y="3006"/>
                    <a:pt x="14209" y="3006"/>
                  </a:cubicBezTo>
                  <a:cubicBezTo>
                    <a:pt x="13467" y="3006"/>
                    <a:pt x="12753" y="2905"/>
                    <a:pt x="12086" y="2674"/>
                  </a:cubicBezTo>
                  <a:cubicBezTo>
                    <a:pt x="9855" y="1902"/>
                    <a:pt x="7387" y="631"/>
                    <a:pt x="5411" y="631"/>
                  </a:cubicBezTo>
                  <a:cubicBezTo>
                    <a:pt x="4719" y="631"/>
                    <a:pt x="4088" y="786"/>
                    <a:pt x="3548" y="1173"/>
                  </a:cubicBezTo>
                  <a:cubicBezTo>
                    <a:pt x="3548" y="1173"/>
                    <a:pt x="6786" y="3166"/>
                    <a:pt x="5478" y="4812"/>
                  </a:cubicBezTo>
                  <a:cubicBezTo>
                    <a:pt x="4257" y="6342"/>
                    <a:pt x="1569" y="7669"/>
                    <a:pt x="1588" y="9672"/>
                  </a:cubicBezTo>
                  <a:cubicBezTo>
                    <a:pt x="1588" y="9763"/>
                    <a:pt x="1672" y="9820"/>
                    <a:pt x="1756" y="9820"/>
                  </a:cubicBezTo>
                  <a:cubicBezTo>
                    <a:pt x="1807" y="9820"/>
                    <a:pt x="1858" y="9800"/>
                    <a:pt x="1892" y="9754"/>
                  </a:cubicBezTo>
                  <a:cubicBezTo>
                    <a:pt x="2299" y="9231"/>
                    <a:pt x="3141" y="8327"/>
                    <a:pt x="4120" y="8327"/>
                  </a:cubicBezTo>
                  <a:cubicBezTo>
                    <a:pt x="4477" y="8327"/>
                    <a:pt x="4853" y="8447"/>
                    <a:pt x="5232" y="8751"/>
                  </a:cubicBezTo>
                  <a:cubicBezTo>
                    <a:pt x="7004" y="10174"/>
                    <a:pt x="0" y="11878"/>
                    <a:pt x="507" y="15821"/>
                  </a:cubicBezTo>
                  <a:cubicBezTo>
                    <a:pt x="518" y="15908"/>
                    <a:pt x="598" y="15958"/>
                    <a:pt x="676" y="15958"/>
                  </a:cubicBezTo>
                  <a:cubicBezTo>
                    <a:pt x="733" y="15958"/>
                    <a:pt x="790" y="15931"/>
                    <a:pt x="821" y="15875"/>
                  </a:cubicBezTo>
                  <a:cubicBezTo>
                    <a:pt x="1120" y="15368"/>
                    <a:pt x="1719" y="14562"/>
                    <a:pt x="2597" y="14417"/>
                  </a:cubicBezTo>
                  <a:cubicBezTo>
                    <a:pt x="2683" y="14403"/>
                    <a:pt x="2761" y="14396"/>
                    <a:pt x="2833" y="14396"/>
                  </a:cubicBezTo>
                  <a:cubicBezTo>
                    <a:pt x="3847" y="14396"/>
                    <a:pt x="3410" y="15780"/>
                    <a:pt x="2206" y="17733"/>
                  </a:cubicBezTo>
                  <a:cubicBezTo>
                    <a:pt x="913" y="19823"/>
                    <a:pt x="2052" y="21666"/>
                    <a:pt x="3669" y="23380"/>
                  </a:cubicBezTo>
                  <a:cubicBezTo>
                    <a:pt x="4740" y="24514"/>
                    <a:pt x="4643" y="25561"/>
                    <a:pt x="4455" y="26136"/>
                  </a:cubicBezTo>
                  <a:cubicBezTo>
                    <a:pt x="4421" y="26240"/>
                    <a:pt x="4515" y="26324"/>
                    <a:pt x="4616" y="26324"/>
                  </a:cubicBezTo>
                  <a:cubicBezTo>
                    <a:pt x="4656" y="26324"/>
                    <a:pt x="4696" y="26311"/>
                    <a:pt x="4730" y="26281"/>
                  </a:cubicBezTo>
                  <a:cubicBezTo>
                    <a:pt x="5194" y="25870"/>
                    <a:pt x="5768" y="25016"/>
                    <a:pt x="5430" y="23433"/>
                  </a:cubicBezTo>
                  <a:cubicBezTo>
                    <a:pt x="5104" y="21919"/>
                    <a:pt x="5851" y="21236"/>
                    <a:pt x="6659" y="21236"/>
                  </a:cubicBezTo>
                  <a:cubicBezTo>
                    <a:pt x="7178" y="21236"/>
                    <a:pt x="7722" y="21518"/>
                    <a:pt x="8022" y="22043"/>
                  </a:cubicBezTo>
                  <a:cubicBezTo>
                    <a:pt x="8794" y="23385"/>
                    <a:pt x="7535" y="23708"/>
                    <a:pt x="6936" y="25605"/>
                  </a:cubicBezTo>
                  <a:cubicBezTo>
                    <a:pt x="6410" y="27285"/>
                    <a:pt x="7033" y="29017"/>
                    <a:pt x="7930" y="29925"/>
                  </a:cubicBezTo>
                  <a:cubicBezTo>
                    <a:pt x="7964" y="29958"/>
                    <a:pt x="8007" y="29973"/>
                    <a:pt x="8050" y="29973"/>
                  </a:cubicBezTo>
                  <a:cubicBezTo>
                    <a:pt x="8142" y="29973"/>
                    <a:pt x="8233" y="29903"/>
                    <a:pt x="8220" y="29804"/>
                  </a:cubicBezTo>
                  <a:cubicBezTo>
                    <a:pt x="8085" y="28810"/>
                    <a:pt x="7959" y="26401"/>
                    <a:pt x="9789" y="26030"/>
                  </a:cubicBezTo>
                  <a:cubicBezTo>
                    <a:pt x="9988" y="25989"/>
                    <a:pt x="10166" y="25970"/>
                    <a:pt x="10325" y="25970"/>
                  </a:cubicBezTo>
                  <a:cubicBezTo>
                    <a:pt x="12011" y="25970"/>
                    <a:pt x="11492" y="28114"/>
                    <a:pt x="10619" y="29133"/>
                  </a:cubicBezTo>
                  <a:cubicBezTo>
                    <a:pt x="9774" y="30123"/>
                    <a:pt x="9596" y="31537"/>
                    <a:pt x="10387" y="32333"/>
                  </a:cubicBezTo>
                  <a:cubicBezTo>
                    <a:pt x="10421" y="32368"/>
                    <a:pt x="10466" y="32383"/>
                    <a:pt x="10509" y="32383"/>
                  </a:cubicBezTo>
                  <a:cubicBezTo>
                    <a:pt x="10600" y="32383"/>
                    <a:pt x="10688" y="32317"/>
                    <a:pt x="10682" y="32222"/>
                  </a:cubicBezTo>
                  <a:cubicBezTo>
                    <a:pt x="10619" y="31503"/>
                    <a:pt x="10696" y="29997"/>
                    <a:pt x="12308" y="29819"/>
                  </a:cubicBezTo>
                  <a:cubicBezTo>
                    <a:pt x="12405" y="29808"/>
                    <a:pt x="12497" y="29802"/>
                    <a:pt x="12585" y="29802"/>
                  </a:cubicBezTo>
                  <a:cubicBezTo>
                    <a:pt x="14274" y="29802"/>
                    <a:pt x="14350" y="31767"/>
                    <a:pt x="13143" y="33318"/>
                  </a:cubicBezTo>
                  <a:cubicBezTo>
                    <a:pt x="13056" y="33427"/>
                    <a:pt x="13186" y="33509"/>
                    <a:pt x="13330" y="33509"/>
                  </a:cubicBezTo>
                  <a:cubicBezTo>
                    <a:pt x="13345" y="33509"/>
                    <a:pt x="13360" y="33508"/>
                    <a:pt x="13375" y="33506"/>
                  </a:cubicBezTo>
                  <a:cubicBezTo>
                    <a:pt x="15112" y="33289"/>
                    <a:pt x="17101" y="32565"/>
                    <a:pt x="17786" y="29992"/>
                  </a:cubicBezTo>
                  <a:cubicBezTo>
                    <a:pt x="18375" y="27782"/>
                    <a:pt x="18616" y="26044"/>
                    <a:pt x="19852" y="25909"/>
                  </a:cubicBezTo>
                  <a:cubicBezTo>
                    <a:pt x="19963" y="25897"/>
                    <a:pt x="20068" y="25891"/>
                    <a:pt x="20167" y="25891"/>
                  </a:cubicBezTo>
                  <a:cubicBezTo>
                    <a:pt x="21830" y="25891"/>
                    <a:pt x="21895" y="27545"/>
                    <a:pt x="21507" y="28670"/>
                  </a:cubicBezTo>
                  <a:cubicBezTo>
                    <a:pt x="21473" y="28773"/>
                    <a:pt x="21565" y="28856"/>
                    <a:pt x="21667" y="28856"/>
                  </a:cubicBezTo>
                  <a:cubicBezTo>
                    <a:pt x="21708" y="28856"/>
                    <a:pt x="21751" y="28842"/>
                    <a:pt x="21787" y="28810"/>
                  </a:cubicBezTo>
                  <a:cubicBezTo>
                    <a:pt x="22444" y="28231"/>
                    <a:pt x="23457" y="26971"/>
                    <a:pt x="22897" y="25035"/>
                  </a:cubicBezTo>
                  <a:cubicBezTo>
                    <a:pt x="22096" y="22270"/>
                    <a:pt x="21643" y="20180"/>
                    <a:pt x="22864" y="19967"/>
                  </a:cubicBezTo>
                  <a:cubicBezTo>
                    <a:pt x="22931" y="19956"/>
                    <a:pt x="22997" y="19950"/>
                    <a:pt x="23061" y="19950"/>
                  </a:cubicBezTo>
                  <a:cubicBezTo>
                    <a:pt x="23987" y="19950"/>
                    <a:pt x="24506" y="21145"/>
                    <a:pt x="24099" y="22048"/>
                  </a:cubicBezTo>
                  <a:cubicBezTo>
                    <a:pt x="24051" y="22155"/>
                    <a:pt x="24143" y="22249"/>
                    <a:pt x="24251" y="22249"/>
                  </a:cubicBezTo>
                  <a:cubicBezTo>
                    <a:pt x="24284" y="22249"/>
                    <a:pt x="24318" y="22240"/>
                    <a:pt x="24350" y="22222"/>
                  </a:cubicBezTo>
                  <a:cubicBezTo>
                    <a:pt x="25142" y="21739"/>
                    <a:pt x="26435" y="20585"/>
                    <a:pt x="25856" y="18331"/>
                  </a:cubicBezTo>
                  <a:cubicBezTo>
                    <a:pt x="25040" y="15170"/>
                    <a:pt x="23052" y="13582"/>
                    <a:pt x="24621" y="12168"/>
                  </a:cubicBezTo>
                  <a:cubicBezTo>
                    <a:pt x="24904" y="11913"/>
                    <a:pt x="25144" y="11808"/>
                    <a:pt x="25347" y="11808"/>
                  </a:cubicBezTo>
                  <a:cubicBezTo>
                    <a:pt x="25898" y="11808"/>
                    <a:pt x="26176" y="12578"/>
                    <a:pt x="26310" y="13205"/>
                  </a:cubicBezTo>
                  <a:cubicBezTo>
                    <a:pt x="26328" y="13285"/>
                    <a:pt x="26402" y="13323"/>
                    <a:pt x="26475" y="13323"/>
                  </a:cubicBezTo>
                  <a:cubicBezTo>
                    <a:pt x="26554" y="13323"/>
                    <a:pt x="26633" y="13279"/>
                    <a:pt x="26643" y="13191"/>
                  </a:cubicBezTo>
                  <a:cubicBezTo>
                    <a:pt x="26730" y="12395"/>
                    <a:pt x="26561" y="11062"/>
                    <a:pt x="25123" y="9475"/>
                  </a:cubicBezTo>
                  <a:cubicBezTo>
                    <a:pt x="23337" y="7502"/>
                    <a:pt x="23942" y="6167"/>
                    <a:pt x="25172" y="6167"/>
                  </a:cubicBezTo>
                  <a:cubicBezTo>
                    <a:pt x="25557" y="6167"/>
                    <a:pt x="26005" y="6299"/>
                    <a:pt x="26459" y="6583"/>
                  </a:cubicBezTo>
                  <a:cubicBezTo>
                    <a:pt x="27714" y="7370"/>
                    <a:pt x="28211" y="8891"/>
                    <a:pt x="28405" y="9841"/>
                  </a:cubicBezTo>
                  <a:cubicBezTo>
                    <a:pt x="28421" y="9923"/>
                    <a:pt x="28494" y="9963"/>
                    <a:pt x="28567" y="9963"/>
                  </a:cubicBezTo>
                  <a:cubicBezTo>
                    <a:pt x="28641" y="9963"/>
                    <a:pt x="28716" y="9922"/>
                    <a:pt x="28733" y="9841"/>
                  </a:cubicBezTo>
                  <a:cubicBezTo>
                    <a:pt x="28998" y="8485"/>
                    <a:pt x="29215" y="5797"/>
                    <a:pt x="27275" y="4112"/>
                  </a:cubicBezTo>
                  <a:cubicBezTo>
                    <a:pt x="24601" y="1786"/>
                    <a:pt x="28134" y="1081"/>
                    <a:pt x="28134" y="1081"/>
                  </a:cubicBezTo>
                  <a:cubicBezTo>
                    <a:pt x="28664" y="1046"/>
                    <a:pt x="27083" y="1"/>
                    <a:pt x="24938" y="1"/>
                  </a:cubicBezTo>
                  <a:close/>
                </a:path>
              </a:pathLst>
            </a:custGeom>
            <a:solidFill>
              <a:srgbClr val="FFD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7096475" y="4609288"/>
              <a:ext cx="469425" cy="657325"/>
            </a:xfrm>
            <a:custGeom>
              <a:avLst/>
              <a:gdLst/>
              <a:ahLst/>
              <a:cxnLst/>
              <a:rect l="l" t="t" r="r" b="b"/>
              <a:pathLst>
                <a:path w="18777" h="26293" extrusionOk="0">
                  <a:moveTo>
                    <a:pt x="3342" y="1"/>
                  </a:moveTo>
                  <a:cubicBezTo>
                    <a:pt x="2217" y="1"/>
                    <a:pt x="1397" y="445"/>
                    <a:pt x="1690" y="513"/>
                  </a:cubicBezTo>
                  <a:cubicBezTo>
                    <a:pt x="1690" y="513"/>
                    <a:pt x="3934" y="1382"/>
                    <a:pt x="1825" y="2806"/>
                  </a:cubicBezTo>
                  <a:cubicBezTo>
                    <a:pt x="300" y="3834"/>
                    <a:pt x="54" y="5817"/>
                    <a:pt x="35" y="6821"/>
                  </a:cubicBezTo>
                  <a:cubicBezTo>
                    <a:pt x="32" y="6888"/>
                    <a:pt x="77" y="6922"/>
                    <a:pt x="130" y="6922"/>
                  </a:cubicBezTo>
                  <a:cubicBezTo>
                    <a:pt x="172" y="6922"/>
                    <a:pt x="220" y="6900"/>
                    <a:pt x="252" y="6855"/>
                  </a:cubicBezTo>
                  <a:cubicBezTo>
                    <a:pt x="681" y="6232"/>
                    <a:pt x="1221" y="5968"/>
                    <a:pt x="1642" y="5968"/>
                  </a:cubicBezTo>
                  <a:cubicBezTo>
                    <a:pt x="2289" y="5968"/>
                    <a:pt x="2651" y="6596"/>
                    <a:pt x="1878" y="7507"/>
                  </a:cubicBezTo>
                  <a:cubicBezTo>
                    <a:pt x="874" y="8689"/>
                    <a:pt x="995" y="8887"/>
                    <a:pt x="932" y="9471"/>
                  </a:cubicBezTo>
                  <a:cubicBezTo>
                    <a:pt x="927" y="9544"/>
                    <a:pt x="985" y="9588"/>
                    <a:pt x="1044" y="9588"/>
                  </a:cubicBezTo>
                  <a:cubicBezTo>
                    <a:pt x="1086" y="9588"/>
                    <a:pt x="1129" y="9565"/>
                    <a:pt x="1150" y="9514"/>
                  </a:cubicBezTo>
                  <a:cubicBezTo>
                    <a:pt x="1321" y="9095"/>
                    <a:pt x="1597" y="8593"/>
                    <a:pt x="1938" y="8593"/>
                  </a:cubicBezTo>
                  <a:cubicBezTo>
                    <a:pt x="2087" y="8593"/>
                    <a:pt x="2249" y="8689"/>
                    <a:pt x="2419" y="8930"/>
                  </a:cubicBezTo>
                  <a:cubicBezTo>
                    <a:pt x="3254" y="10123"/>
                    <a:pt x="1705" y="11073"/>
                    <a:pt x="710" y="13294"/>
                  </a:cubicBezTo>
                  <a:cubicBezTo>
                    <a:pt x="1" y="14872"/>
                    <a:pt x="691" y="15847"/>
                    <a:pt x="1150" y="16272"/>
                  </a:cubicBezTo>
                  <a:cubicBezTo>
                    <a:pt x="1173" y="16295"/>
                    <a:pt x="1201" y="16305"/>
                    <a:pt x="1228" y="16305"/>
                  </a:cubicBezTo>
                  <a:cubicBezTo>
                    <a:pt x="1291" y="16305"/>
                    <a:pt x="1351" y="16250"/>
                    <a:pt x="1338" y="16175"/>
                  </a:cubicBezTo>
                  <a:cubicBezTo>
                    <a:pt x="1205" y="15512"/>
                    <a:pt x="1661" y="14746"/>
                    <a:pt x="2233" y="14746"/>
                  </a:cubicBezTo>
                  <a:cubicBezTo>
                    <a:pt x="2307" y="14746"/>
                    <a:pt x="2382" y="14758"/>
                    <a:pt x="2458" y="14785"/>
                  </a:cubicBezTo>
                  <a:cubicBezTo>
                    <a:pt x="3235" y="15060"/>
                    <a:pt x="2631" y="16537"/>
                    <a:pt x="1705" y="18468"/>
                  </a:cubicBezTo>
                  <a:cubicBezTo>
                    <a:pt x="1053" y="19819"/>
                    <a:pt x="1541" y="20838"/>
                    <a:pt x="1898" y="21325"/>
                  </a:cubicBezTo>
                  <a:cubicBezTo>
                    <a:pt x="1922" y="21358"/>
                    <a:pt x="1955" y="21372"/>
                    <a:pt x="1987" y="21372"/>
                  </a:cubicBezTo>
                  <a:cubicBezTo>
                    <a:pt x="2046" y="21372"/>
                    <a:pt x="2104" y="21324"/>
                    <a:pt x="2100" y="21253"/>
                  </a:cubicBezTo>
                  <a:cubicBezTo>
                    <a:pt x="2000" y="20351"/>
                    <a:pt x="2282" y="19172"/>
                    <a:pt x="3578" y="19172"/>
                  </a:cubicBezTo>
                  <a:cubicBezTo>
                    <a:pt x="3594" y="19172"/>
                    <a:pt x="3610" y="19172"/>
                    <a:pt x="3626" y="19172"/>
                  </a:cubicBezTo>
                  <a:cubicBezTo>
                    <a:pt x="5175" y="19211"/>
                    <a:pt x="4813" y="20775"/>
                    <a:pt x="4789" y="22874"/>
                  </a:cubicBezTo>
                  <a:cubicBezTo>
                    <a:pt x="4769" y="24482"/>
                    <a:pt x="6058" y="25756"/>
                    <a:pt x="6661" y="26267"/>
                  </a:cubicBezTo>
                  <a:cubicBezTo>
                    <a:pt x="6683" y="26285"/>
                    <a:pt x="6707" y="26293"/>
                    <a:pt x="6731" y="26293"/>
                  </a:cubicBezTo>
                  <a:cubicBezTo>
                    <a:pt x="6797" y="26293"/>
                    <a:pt x="6858" y="26231"/>
                    <a:pt x="6840" y="26156"/>
                  </a:cubicBezTo>
                  <a:cubicBezTo>
                    <a:pt x="6470" y="24868"/>
                    <a:pt x="6722" y="22979"/>
                    <a:pt x="7759" y="22979"/>
                  </a:cubicBezTo>
                  <a:cubicBezTo>
                    <a:pt x="7844" y="22979"/>
                    <a:pt x="7936" y="22992"/>
                    <a:pt x="8032" y="23019"/>
                  </a:cubicBezTo>
                  <a:cubicBezTo>
                    <a:pt x="9075" y="23314"/>
                    <a:pt x="8906" y="24414"/>
                    <a:pt x="8761" y="24931"/>
                  </a:cubicBezTo>
                  <a:cubicBezTo>
                    <a:pt x="8740" y="25008"/>
                    <a:pt x="8803" y="25072"/>
                    <a:pt x="8870" y="25072"/>
                  </a:cubicBezTo>
                  <a:cubicBezTo>
                    <a:pt x="8896" y="25072"/>
                    <a:pt x="8922" y="25063"/>
                    <a:pt x="8944" y="25042"/>
                  </a:cubicBezTo>
                  <a:cubicBezTo>
                    <a:pt x="9582" y="24540"/>
                    <a:pt x="9668" y="23492"/>
                    <a:pt x="9249" y="22691"/>
                  </a:cubicBezTo>
                  <a:cubicBezTo>
                    <a:pt x="8842" y="21899"/>
                    <a:pt x="8792" y="20404"/>
                    <a:pt x="9744" y="20404"/>
                  </a:cubicBezTo>
                  <a:cubicBezTo>
                    <a:pt x="9888" y="20404"/>
                    <a:pt x="10055" y="20438"/>
                    <a:pt x="10248" y="20514"/>
                  </a:cubicBezTo>
                  <a:cubicBezTo>
                    <a:pt x="11406" y="20973"/>
                    <a:pt x="10976" y="22710"/>
                    <a:pt x="10745" y="23420"/>
                  </a:cubicBezTo>
                  <a:cubicBezTo>
                    <a:pt x="10720" y="23498"/>
                    <a:pt x="10782" y="23561"/>
                    <a:pt x="10849" y="23561"/>
                  </a:cubicBezTo>
                  <a:cubicBezTo>
                    <a:pt x="10873" y="23561"/>
                    <a:pt x="10897" y="23553"/>
                    <a:pt x="10918" y="23536"/>
                  </a:cubicBezTo>
                  <a:cubicBezTo>
                    <a:pt x="11642" y="22971"/>
                    <a:pt x="12309" y="21774"/>
                    <a:pt x="12198" y="20495"/>
                  </a:cubicBezTo>
                  <a:cubicBezTo>
                    <a:pt x="12077" y="19057"/>
                    <a:pt x="11290" y="18690"/>
                    <a:pt x="11990" y="17792"/>
                  </a:cubicBezTo>
                  <a:cubicBezTo>
                    <a:pt x="12229" y="17489"/>
                    <a:pt x="12564" y="17336"/>
                    <a:pt x="12873" y="17336"/>
                  </a:cubicBezTo>
                  <a:cubicBezTo>
                    <a:pt x="13473" y="17336"/>
                    <a:pt x="13979" y="17911"/>
                    <a:pt x="13510" y="19071"/>
                  </a:cubicBezTo>
                  <a:cubicBezTo>
                    <a:pt x="13057" y="20181"/>
                    <a:pt x="13312" y="20862"/>
                    <a:pt x="13563" y="21209"/>
                  </a:cubicBezTo>
                  <a:cubicBezTo>
                    <a:pt x="13587" y="21239"/>
                    <a:pt x="13619" y="21253"/>
                    <a:pt x="13650" y="21253"/>
                  </a:cubicBezTo>
                  <a:cubicBezTo>
                    <a:pt x="13710" y="21253"/>
                    <a:pt x="13769" y="21205"/>
                    <a:pt x="13766" y="21132"/>
                  </a:cubicBezTo>
                  <a:cubicBezTo>
                    <a:pt x="13723" y="20693"/>
                    <a:pt x="13810" y="19921"/>
                    <a:pt x="14683" y="19206"/>
                  </a:cubicBezTo>
                  <a:cubicBezTo>
                    <a:pt x="16006" y="18125"/>
                    <a:pt x="17024" y="16899"/>
                    <a:pt x="16469" y="15244"/>
                  </a:cubicBezTo>
                  <a:cubicBezTo>
                    <a:pt x="15974" y="13772"/>
                    <a:pt x="15875" y="12750"/>
                    <a:pt x="16446" y="12750"/>
                  </a:cubicBezTo>
                  <a:cubicBezTo>
                    <a:pt x="16516" y="12750"/>
                    <a:pt x="16596" y="12765"/>
                    <a:pt x="16686" y="12797"/>
                  </a:cubicBezTo>
                  <a:cubicBezTo>
                    <a:pt x="17251" y="12990"/>
                    <a:pt x="17531" y="13632"/>
                    <a:pt x="17652" y="14037"/>
                  </a:cubicBezTo>
                  <a:cubicBezTo>
                    <a:pt x="17670" y="14086"/>
                    <a:pt x="17715" y="14110"/>
                    <a:pt x="17759" y="14110"/>
                  </a:cubicBezTo>
                  <a:cubicBezTo>
                    <a:pt x="17806" y="14110"/>
                    <a:pt x="17854" y="14082"/>
                    <a:pt x="17869" y="14027"/>
                  </a:cubicBezTo>
                  <a:cubicBezTo>
                    <a:pt x="18776" y="11209"/>
                    <a:pt x="14379" y="9263"/>
                    <a:pt x="15760" y="8409"/>
                  </a:cubicBezTo>
                  <a:cubicBezTo>
                    <a:pt x="15953" y="8279"/>
                    <a:pt x="16179" y="8206"/>
                    <a:pt x="16411" y="8202"/>
                  </a:cubicBezTo>
                  <a:cubicBezTo>
                    <a:pt x="16141" y="7391"/>
                    <a:pt x="15962" y="6551"/>
                    <a:pt x="16372" y="5890"/>
                  </a:cubicBezTo>
                  <a:cubicBezTo>
                    <a:pt x="16295" y="5769"/>
                    <a:pt x="16228" y="5644"/>
                    <a:pt x="16165" y="5513"/>
                  </a:cubicBezTo>
                  <a:cubicBezTo>
                    <a:pt x="15537" y="4186"/>
                    <a:pt x="17970" y="3066"/>
                    <a:pt x="17970" y="3066"/>
                  </a:cubicBezTo>
                  <a:cubicBezTo>
                    <a:pt x="17558" y="2608"/>
                    <a:pt x="16973" y="2444"/>
                    <a:pt x="16295" y="2444"/>
                  </a:cubicBezTo>
                  <a:cubicBezTo>
                    <a:pt x="15050" y="2444"/>
                    <a:pt x="13491" y="2995"/>
                    <a:pt x="12101" y="3288"/>
                  </a:cubicBezTo>
                  <a:cubicBezTo>
                    <a:pt x="11844" y="3343"/>
                    <a:pt x="11583" y="3368"/>
                    <a:pt x="11320" y="3368"/>
                  </a:cubicBezTo>
                  <a:cubicBezTo>
                    <a:pt x="9386" y="3368"/>
                    <a:pt x="7328" y="2001"/>
                    <a:pt x="5629" y="735"/>
                  </a:cubicBezTo>
                  <a:cubicBezTo>
                    <a:pt x="4880" y="177"/>
                    <a:pt x="4051" y="1"/>
                    <a:pt x="3342" y="1"/>
                  </a:cubicBezTo>
                  <a:close/>
                </a:path>
              </a:pathLst>
            </a:custGeom>
            <a:solidFill>
              <a:srgbClr val="FFD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7062100" y="4580813"/>
              <a:ext cx="470475" cy="855800"/>
            </a:xfrm>
            <a:custGeom>
              <a:avLst/>
              <a:gdLst/>
              <a:ahLst/>
              <a:cxnLst/>
              <a:rect l="l" t="t" r="r" b="b"/>
              <a:pathLst>
                <a:path w="18819" h="34232" extrusionOk="0">
                  <a:moveTo>
                    <a:pt x="11861" y="0"/>
                  </a:moveTo>
                  <a:cubicBezTo>
                    <a:pt x="8345" y="0"/>
                    <a:pt x="4030" y="942"/>
                    <a:pt x="4030" y="942"/>
                  </a:cubicBezTo>
                  <a:lnTo>
                    <a:pt x="6033" y="12410"/>
                  </a:lnTo>
                  <a:cubicBezTo>
                    <a:pt x="6033" y="12410"/>
                    <a:pt x="4677" y="12830"/>
                    <a:pt x="3268" y="13964"/>
                  </a:cubicBezTo>
                  <a:cubicBezTo>
                    <a:pt x="1863" y="15094"/>
                    <a:pt x="401" y="16933"/>
                    <a:pt x="198" y="19771"/>
                  </a:cubicBezTo>
                  <a:cubicBezTo>
                    <a:pt x="0" y="22556"/>
                    <a:pt x="2023" y="24144"/>
                    <a:pt x="4093" y="25037"/>
                  </a:cubicBezTo>
                  <a:cubicBezTo>
                    <a:pt x="4788" y="25336"/>
                    <a:pt x="5507" y="25572"/>
                    <a:pt x="6246" y="25756"/>
                  </a:cubicBezTo>
                  <a:cubicBezTo>
                    <a:pt x="6402" y="25794"/>
                    <a:pt x="6558" y="25812"/>
                    <a:pt x="6711" y="25812"/>
                  </a:cubicBezTo>
                  <a:cubicBezTo>
                    <a:pt x="7628" y="25812"/>
                    <a:pt x="8457" y="25163"/>
                    <a:pt x="8630" y="24216"/>
                  </a:cubicBezTo>
                  <a:cubicBezTo>
                    <a:pt x="8814" y="23251"/>
                    <a:pt x="8249" y="22300"/>
                    <a:pt x="7313" y="22001"/>
                  </a:cubicBezTo>
                  <a:cubicBezTo>
                    <a:pt x="6627" y="21774"/>
                    <a:pt x="5932" y="21513"/>
                    <a:pt x="5565" y="21262"/>
                  </a:cubicBezTo>
                  <a:cubicBezTo>
                    <a:pt x="4856" y="20770"/>
                    <a:pt x="4339" y="20118"/>
                    <a:pt x="4412" y="19264"/>
                  </a:cubicBezTo>
                  <a:cubicBezTo>
                    <a:pt x="4581" y="17189"/>
                    <a:pt x="6593" y="16609"/>
                    <a:pt x="8558" y="16556"/>
                  </a:cubicBezTo>
                  <a:cubicBezTo>
                    <a:pt x="8674" y="16553"/>
                    <a:pt x="8789" y="16551"/>
                    <a:pt x="8904" y="16551"/>
                  </a:cubicBezTo>
                  <a:cubicBezTo>
                    <a:pt x="10746" y="16551"/>
                    <a:pt x="12448" y="16962"/>
                    <a:pt x="12448" y="16962"/>
                  </a:cubicBezTo>
                  <a:cubicBezTo>
                    <a:pt x="12448" y="16962"/>
                    <a:pt x="12433" y="17681"/>
                    <a:pt x="12236" y="18926"/>
                  </a:cubicBezTo>
                  <a:cubicBezTo>
                    <a:pt x="11951" y="20664"/>
                    <a:pt x="11516" y="22377"/>
                    <a:pt x="10937" y="24042"/>
                  </a:cubicBezTo>
                  <a:cubicBezTo>
                    <a:pt x="10503" y="25307"/>
                    <a:pt x="10001" y="26658"/>
                    <a:pt x="9518" y="27933"/>
                  </a:cubicBezTo>
                  <a:cubicBezTo>
                    <a:pt x="9036" y="29202"/>
                    <a:pt x="8567" y="30394"/>
                    <a:pt x="8191" y="31340"/>
                  </a:cubicBezTo>
                  <a:cubicBezTo>
                    <a:pt x="7742" y="32465"/>
                    <a:pt x="8331" y="33734"/>
                    <a:pt x="9480" y="34120"/>
                  </a:cubicBezTo>
                  <a:cubicBezTo>
                    <a:pt x="9702" y="34195"/>
                    <a:pt x="9929" y="34231"/>
                    <a:pt x="10153" y="34231"/>
                  </a:cubicBezTo>
                  <a:cubicBezTo>
                    <a:pt x="10976" y="34231"/>
                    <a:pt x="11753" y="33745"/>
                    <a:pt x="12091" y="32947"/>
                  </a:cubicBezTo>
                  <a:cubicBezTo>
                    <a:pt x="13616" y="29337"/>
                    <a:pt x="14977" y="25172"/>
                    <a:pt x="15957" y="21904"/>
                  </a:cubicBezTo>
                  <a:cubicBezTo>
                    <a:pt x="16937" y="18641"/>
                    <a:pt x="17535" y="16276"/>
                    <a:pt x="17535" y="16276"/>
                  </a:cubicBezTo>
                  <a:cubicBezTo>
                    <a:pt x="17535" y="16276"/>
                    <a:pt x="18476" y="12956"/>
                    <a:pt x="18645" y="9317"/>
                  </a:cubicBezTo>
                  <a:cubicBezTo>
                    <a:pt x="18819" y="5677"/>
                    <a:pt x="18216" y="1724"/>
                    <a:pt x="15122" y="460"/>
                  </a:cubicBezTo>
                  <a:cubicBezTo>
                    <a:pt x="14301" y="124"/>
                    <a:pt x="13133" y="0"/>
                    <a:pt x="11861" y="0"/>
                  </a:cubicBezTo>
                  <a:close/>
                </a:path>
              </a:pathLst>
            </a:custGeom>
            <a:solidFill>
              <a:srgbClr val="E2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7366650" y="4535013"/>
              <a:ext cx="434525" cy="200175"/>
            </a:xfrm>
            <a:custGeom>
              <a:avLst/>
              <a:gdLst/>
              <a:ahLst/>
              <a:cxnLst/>
              <a:rect l="l" t="t" r="r" b="b"/>
              <a:pathLst>
                <a:path w="17381" h="8007" extrusionOk="0">
                  <a:moveTo>
                    <a:pt x="11684" y="1"/>
                  </a:moveTo>
                  <a:cubicBezTo>
                    <a:pt x="11316" y="1"/>
                    <a:pt x="10943" y="50"/>
                    <a:pt x="10575" y="154"/>
                  </a:cubicBezTo>
                  <a:lnTo>
                    <a:pt x="0" y="3136"/>
                  </a:lnTo>
                  <a:cubicBezTo>
                    <a:pt x="831" y="4734"/>
                    <a:pt x="1786" y="6298"/>
                    <a:pt x="2525" y="7963"/>
                  </a:cubicBezTo>
                  <a:lnTo>
                    <a:pt x="11637" y="5028"/>
                  </a:lnTo>
                  <a:lnTo>
                    <a:pt x="13761" y="8006"/>
                  </a:lnTo>
                  <a:cubicBezTo>
                    <a:pt x="14847" y="7003"/>
                    <a:pt x="16087" y="6259"/>
                    <a:pt x="17381" y="5603"/>
                  </a:cubicBezTo>
                  <a:lnTo>
                    <a:pt x="15185" y="1973"/>
                  </a:lnTo>
                  <a:cubicBezTo>
                    <a:pt x="14431" y="726"/>
                    <a:pt x="13090" y="1"/>
                    <a:pt x="11684" y="1"/>
                  </a:cubicBezTo>
                  <a:close/>
                </a:path>
              </a:pathLst>
            </a:custGeom>
            <a:solidFill>
              <a:srgbClr val="E2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7710650" y="4675063"/>
              <a:ext cx="154975" cy="160225"/>
            </a:xfrm>
            <a:custGeom>
              <a:avLst/>
              <a:gdLst/>
              <a:ahLst/>
              <a:cxnLst/>
              <a:rect l="l" t="t" r="r" b="b"/>
              <a:pathLst>
                <a:path w="6199" h="6409" extrusionOk="0">
                  <a:moveTo>
                    <a:pt x="3621" y="1"/>
                  </a:moveTo>
                  <a:cubicBezTo>
                    <a:pt x="2327" y="652"/>
                    <a:pt x="1087" y="1401"/>
                    <a:pt x="1" y="2404"/>
                  </a:cubicBezTo>
                  <a:lnTo>
                    <a:pt x="2274" y="5595"/>
                  </a:lnTo>
                  <a:cubicBezTo>
                    <a:pt x="2651" y="6125"/>
                    <a:pt x="3246" y="6409"/>
                    <a:pt x="3851" y="6409"/>
                  </a:cubicBezTo>
                  <a:cubicBezTo>
                    <a:pt x="4215" y="6409"/>
                    <a:pt x="4583" y="6306"/>
                    <a:pt x="4910" y="6092"/>
                  </a:cubicBezTo>
                  <a:lnTo>
                    <a:pt x="5059" y="6000"/>
                  </a:lnTo>
                  <a:cubicBezTo>
                    <a:pt x="5933" y="5426"/>
                    <a:pt x="6198" y="4263"/>
                    <a:pt x="5658" y="3370"/>
                  </a:cubicBezTo>
                  <a:lnTo>
                    <a:pt x="3621" y="1"/>
                  </a:ln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6899325" y="4535013"/>
              <a:ext cx="434525" cy="200175"/>
            </a:xfrm>
            <a:custGeom>
              <a:avLst/>
              <a:gdLst/>
              <a:ahLst/>
              <a:cxnLst/>
              <a:rect l="l" t="t" r="r" b="b"/>
              <a:pathLst>
                <a:path w="17381" h="8007" extrusionOk="0">
                  <a:moveTo>
                    <a:pt x="5697" y="1"/>
                  </a:moveTo>
                  <a:cubicBezTo>
                    <a:pt x="4291" y="1"/>
                    <a:pt x="2950" y="726"/>
                    <a:pt x="2196" y="1973"/>
                  </a:cubicBezTo>
                  <a:lnTo>
                    <a:pt x="0" y="5603"/>
                  </a:lnTo>
                  <a:cubicBezTo>
                    <a:pt x="1294" y="6259"/>
                    <a:pt x="2534" y="7003"/>
                    <a:pt x="3620" y="8006"/>
                  </a:cubicBezTo>
                  <a:lnTo>
                    <a:pt x="5744" y="5028"/>
                  </a:lnTo>
                  <a:lnTo>
                    <a:pt x="14856" y="7963"/>
                  </a:lnTo>
                  <a:cubicBezTo>
                    <a:pt x="15600" y="6298"/>
                    <a:pt x="16550" y="4734"/>
                    <a:pt x="17381" y="3136"/>
                  </a:cubicBezTo>
                  <a:lnTo>
                    <a:pt x="6806" y="154"/>
                  </a:lnTo>
                  <a:cubicBezTo>
                    <a:pt x="6438" y="50"/>
                    <a:pt x="6066" y="1"/>
                    <a:pt x="5697" y="1"/>
                  </a:cubicBezTo>
                  <a:close/>
                </a:path>
              </a:pathLst>
            </a:custGeom>
            <a:solidFill>
              <a:srgbClr val="E2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6834875" y="4675063"/>
              <a:ext cx="154975" cy="160200"/>
            </a:xfrm>
            <a:custGeom>
              <a:avLst/>
              <a:gdLst/>
              <a:ahLst/>
              <a:cxnLst/>
              <a:rect l="l" t="t" r="r" b="b"/>
              <a:pathLst>
                <a:path w="6199" h="6408" extrusionOk="0">
                  <a:moveTo>
                    <a:pt x="2578" y="1"/>
                  </a:moveTo>
                  <a:lnTo>
                    <a:pt x="541" y="3370"/>
                  </a:lnTo>
                  <a:cubicBezTo>
                    <a:pt x="1" y="4263"/>
                    <a:pt x="266" y="5426"/>
                    <a:pt x="1140" y="6000"/>
                  </a:cubicBezTo>
                  <a:lnTo>
                    <a:pt x="1290" y="6092"/>
                  </a:lnTo>
                  <a:cubicBezTo>
                    <a:pt x="1615" y="6305"/>
                    <a:pt x="1982" y="6408"/>
                    <a:pt x="2345" y="6408"/>
                  </a:cubicBezTo>
                  <a:cubicBezTo>
                    <a:pt x="2952" y="6408"/>
                    <a:pt x="3548" y="6123"/>
                    <a:pt x="3925" y="5595"/>
                  </a:cubicBezTo>
                  <a:lnTo>
                    <a:pt x="6198" y="2404"/>
                  </a:lnTo>
                  <a:cubicBezTo>
                    <a:pt x="5112" y="1401"/>
                    <a:pt x="3872" y="652"/>
                    <a:pt x="2578" y="1"/>
                  </a:cubicBez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7279650" y="4615463"/>
              <a:ext cx="134200" cy="103950"/>
            </a:xfrm>
            <a:custGeom>
              <a:avLst/>
              <a:gdLst/>
              <a:ahLst/>
              <a:cxnLst/>
              <a:rect l="l" t="t" r="r" b="b"/>
              <a:pathLst>
                <a:path w="5368" h="4158" extrusionOk="0">
                  <a:moveTo>
                    <a:pt x="1" y="0"/>
                  </a:moveTo>
                  <a:lnTo>
                    <a:pt x="1661" y="3495"/>
                  </a:lnTo>
                  <a:cubicBezTo>
                    <a:pt x="1871" y="3937"/>
                    <a:pt x="2290" y="4157"/>
                    <a:pt x="2708" y="4157"/>
                  </a:cubicBezTo>
                  <a:cubicBezTo>
                    <a:pt x="3127" y="4157"/>
                    <a:pt x="3546" y="3937"/>
                    <a:pt x="3756" y="3495"/>
                  </a:cubicBezTo>
                  <a:lnTo>
                    <a:pt x="5368" y="87"/>
                  </a:lnTo>
                  <a:lnTo>
                    <a:pt x="1" y="0"/>
                  </a:ln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7381375" y="5106313"/>
              <a:ext cx="90200" cy="157425"/>
            </a:xfrm>
            <a:custGeom>
              <a:avLst/>
              <a:gdLst/>
              <a:ahLst/>
              <a:cxnLst/>
              <a:rect l="l" t="t" r="r" b="b"/>
              <a:pathLst>
                <a:path w="3608" h="6297" extrusionOk="0">
                  <a:moveTo>
                    <a:pt x="1318" y="1"/>
                  </a:moveTo>
                  <a:cubicBezTo>
                    <a:pt x="1284" y="1"/>
                    <a:pt x="1250" y="17"/>
                    <a:pt x="1231" y="54"/>
                  </a:cubicBezTo>
                  <a:cubicBezTo>
                    <a:pt x="0" y="2240"/>
                    <a:pt x="990" y="3708"/>
                    <a:pt x="1429" y="4427"/>
                  </a:cubicBezTo>
                  <a:cubicBezTo>
                    <a:pt x="1892" y="5180"/>
                    <a:pt x="1463" y="6266"/>
                    <a:pt x="1463" y="6266"/>
                  </a:cubicBezTo>
                  <a:cubicBezTo>
                    <a:pt x="1463" y="6266"/>
                    <a:pt x="1639" y="6297"/>
                    <a:pt x="1888" y="6297"/>
                  </a:cubicBezTo>
                  <a:cubicBezTo>
                    <a:pt x="2515" y="6297"/>
                    <a:pt x="3608" y="6101"/>
                    <a:pt x="3529" y="4726"/>
                  </a:cubicBezTo>
                  <a:cubicBezTo>
                    <a:pt x="3413" y="2805"/>
                    <a:pt x="2993" y="3428"/>
                    <a:pt x="2081" y="2506"/>
                  </a:cubicBezTo>
                  <a:cubicBezTo>
                    <a:pt x="1497" y="1912"/>
                    <a:pt x="1419" y="710"/>
                    <a:pt x="1419" y="102"/>
                  </a:cubicBezTo>
                  <a:cubicBezTo>
                    <a:pt x="1419" y="38"/>
                    <a:pt x="1369" y="1"/>
                    <a:pt x="1318" y="1"/>
                  </a:cubicBezTo>
                  <a:close/>
                </a:path>
              </a:pathLst>
            </a:custGeom>
            <a:solidFill>
              <a:srgbClr val="FFD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7148000" y="4959488"/>
              <a:ext cx="65575" cy="113350"/>
            </a:xfrm>
            <a:custGeom>
              <a:avLst/>
              <a:gdLst/>
              <a:ahLst/>
              <a:cxnLst/>
              <a:rect l="l" t="t" r="r" b="b"/>
              <a:pathLst>
                <a:path w="2623" h="4534" extrusionOk="0">
                  <a:moveTo>
                    <a:pt x="954" y="0"/>
                  </a:moveTo>
                  <a:cubicBezTo>
                    <a:pt x="931" y="0"/>
                    <a:pt x="907" y="12"/>
                    <a:pt x="894" y="39"/>
                  </a:cubicBezTo>
                  <a:cubicBezTo>
                    <a:pt x="1" y="1631"/>
                    <a:pt x="720" y="2698"/>
                    <a:pt x="1038" y="3219"/>
                  </a:cubicBezTo>
                  <a:cubicBezTo>
                    <a:pt x="1376" y="3765"/>
                    <a:pt x="1038" y="4498"/>
                    <a:pt x="1038" y="4498"/>
                  </a:cubicBezTo>
                  <a:cubicBezTo>
                    <a:pt x="1038" y="4498"/>
                    <a:pt x="1207" y="4533"/>
                    <a:pt x="1432" y="4533"/>
                  </a:cubicBezTo>
                  <a:cubicBezTo>
                    <a:pt x="1903" y="4533"/>
                    <a:pt x="2622" y="4381"/>
                    <a:pt x="2564" y="3437"/>
                  </a:cubicBezTo>
                  <a:cubicBezTo>
                    <a:pt x="2477" y="2042"/>
                    <a:pt x="2178" y="2495"/>
                    <a:pt x="1511" y="1824"/>
                  </a:cubicBezTo>
                  <a:cubicBezTo>
                    <a:pt x="1087" y="1390"/>
                    <a:pt x="1029" y="516"/>
                    <a:pt x="1029" y="72"/>
                  </a:cubicBezTo>
                  <a:cubicBezTo>
                    <a:pt x="1029" y="28"/>
                    <a:pt x="991" y="0"/>
                    <a:pt x="954" y="0"/>
                  </a:cubicBezTo>
                  <a:close/>
                </a:path>
              </a:pathLst>
            </a:custGeom>
            <a:solidFill>
              <a:srgbClr val="FFD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7126900" y="4704038"/>
              <a:ext cx="120550" cy="127950"/>
            </a:xfrm>
            <a:custGeom>
              <a:avLst/>
              <a:gdLst/>
              <a:ahLst/>
              <a:cxnLst/>
              <a:rect l="l" t="t" r="r" b="b"/>
              <a:pathLst>
                <a:path w="4822" h="5118" extrusionOk="0">
                  <a:moveTo>
                    <a:pt x="2114" y="0"/>
                  </a:moveTo>
                  <a:cubicBezTo>
                    <a:pt x="2114" y="0"/>
                    <a:pt x="0" y="492"/>
                    <a:pt x="874" y="2119"/>
                  </a:cubicBezTo>
                  <a:cubicBezTo>
                    <a:pt x="1747" y="3750"/>
                    <a:pt x="1863" y="3036"/>
                    <a:pt x="3031" y="3475"/>
                  </a:cubicBezTo>
                  <a:cubicBezTo>
                    <a:pt x="3663" y="3717"/>
                    <a:pt x="4156" y="4474"/>
                    <a:pt x="4441" y="5025"/>
                  </a:cubicBezTo>
                  <a:cubicBezTo>
                    <a:pt x="4476" y="5089"/>
                    <a:pt x="4536" y="5118"/>
                    <a:pt x="4597" y="5118"/>
                  </a:cubicBezTo>
                  <a:cubicBezTo>
                    <a:pt x="4687" y="5118"/>
                    <a:pt x="4776" y="5054"/>
                    <a:pt x="4778" y="4947"/>
                  </a:cubicBezTo>
                  <a:cubicBezTo>
                    <a:pt x="4822" y="2785"/>
                    <a:pt x="3466" y="1965"/>
                    <a:pt x="2824" y="1540"/>
                  </a:cubicBezTo>
                  <a:cubicBezTo>
                    <a:pt x="2114" y="1067"/>
                    <a:pt x="2114" y="0"/>
                    <a:pt x="2114" y="0"/>
                  </a:cubicBezTo>
                  <a:close/>
                </a:path>
              </a:pathLst>
            </a:custGeom>
            <a:solidFill>
              <a:srgbClr val="FFD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7461975" y="4704638"/>
              <a:ext cx="86050" cy="194600"/>
            </a:xfrm>
            <a:custGeom>
              <a:avLst/>
              <a:gdLst/>
              <a:ahLst/>
              <a:cxnLst/>
              <a:rect l="l" t="t" r="r" b="b"/>
              <a:pathLst>
                <a:path w="3442" h="7784" extrusionOk="0">
                  <a:moveTo>
                    <a:pt x="2819" y="6883"/>
                  </a:moveTo>
                  <a:lnTo>
                    <a:pt x="2819" y="6883"/>
                  </a:lnTo>
                  <a:cubicBezTo>
                    <a:pt x="2819" y="6883"/>
                    <a:pt x="2819" y="6883"/>
                    <a:pt x="2819" y="6883"/>
                  </a:cubicBezTo>
                  <a:close/>
                  <a:moveTo>
                    <a:pt x="2365" y="0"/>
                  </a:moveTo>
                  <a:cubicBezTo>
                    <a:pt x="2365" y="0"/>
                    <a:pt x="652" y="507"/>
                    <a:pt x="522" y="1622"/>
                  </a:cubicBezTo>
                  <a:cubicBezTo>
                    <a:pt x="515" y="1693"/>
                    <a:pt x="573" y="1746"/>
                    <a:pt x="635" y="1746"/>
                  </a:cubicBezTo>
                  <a:cubicBezTo>
                    <a:pt x="657" y="1746"/>
                    <a:pt x="680" y="1739"/>
                    <a:pt x="700" y="1723"/>
                  </a:cubicBezTo>
                  <a:cubicBezTo>
                    <a:pt x="912" y="1562"/>
                    <a:pt x="1270" y="1333"/>
                    <a:pt x="1602" y="1333"/>
                  </a:cubicBezTo>
                  <a:cubicBezTo>
                    <a:pt x="1807" y="1333"/>
                    <a:pt x="2003" y="1420"/>
                    <a:pt x="2148" y="1665"/>
                  </a:cubicBezTo>
                  <a:cubicBezTo>
                    <a:pt x="2660" y="2525"/>
                    <a:pt x="2148" y="3389"/>
                    <a:pt x="855" y="4726"/>
                  </a:cubicBezTo>
                  <a:cubicBezTo>
                    <a:pt x="0" y="5609"/>
                    <a:pt x="387" y="6922"/>
                    <a:pt x="749" y="7718"/>
                  </a:cubicBezTo>
                  <a:cubicBezTo>
                    <a:pt x="769" y="7763"/>
                    <a:pt x="809" y="7783"/>
                    <a:pt x="849" y="7783"/>
                  </a:cubicBezTo>
                  <a:cubicBezTo>
                    <a:pt x="912" y="7783"/>
                    <a:pt x="975" y="7735"/>
                    <a:pt x="966" y="7655"/>
                  </a:cubicBezTo>
                  <a:cubicBezTo>
                    <a:pt x="903" y="7033"/>
                    <a:pt x="966" y="6212"/>
                    <a:pt x="1719" y="5980"/>
                  </a:cubicBezTo>
                  <a:cubicBezTo>
                    <a:pt x="1883" y="5929"/>
                    <a:pt x="2023" y="5907"/>
                    <a:pt x="2142" y="5907"/>
                  </a:cubicBezTo>
                  <a:cubicBezTo>
                    <a:pt x="2926" y="5907"/>
                    <a:pt x="2821" y="6869"/>
                    <a:pt x="2819" y="6883"/>
                  </a:cubicBezTo>
                  <a:lnTo>
                    <a:pt x="2819" y="6883"/>
                  </a:lnTo>
                  <a:lnTo>
                    <a:pt x="3442" y="1405"/>
                  </a:lnTo>
                  <a:lnTo>
                    <a:pt x="2365" y="0"/>
                  </a:lnTo>
                  <a:close/>
                </a:path>
              </a:pathLst>
            </a:custGeom>
            <a:solidFill>
              <a:srgbClr val="FFD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7263475" y="5202588"/>
              <a:ext cx="105125" cy="149675"/>
            </a:xfrm>
            <a:custGeom>
              <a:avLst/>
              <a:gdLst/>
              <a:ahLst/>
              <a:cxnLst/>
              <a:rect l="l" t="t" r="r" b="b"/>
              <a:pathLst>
                <a:path w="4205" h="5987" extrusionOk="0">
                  <a:moveTo>
                    <a:pt x="3900" y="0"/>
                  </a:moveTo>
                  <a:cubicBezTo>
                    <a:pt x="3855" y="0"/>
                    <a:pt x="3809" y="30"/>
                    <a:pt x="3804" y="88"/>
                  </a:cubicBezTo>
                  <a:cubicBezTo>
                    <a:pt x="3746" y="600"/>
                    <a:pt x="3235" y="1599"/>
                    <a:pt x="2588" y="1667"/>
                  </a:cubicBezTo>
                  <a:cubicBezTo>
                    <a:pt x="2540" y="1672"/>
                    <a:pt x="2496" y="1674"/>
                    <a:pt x="2454" y="1674"/>
                  </a:cubicBezTo>
                  <a:cubicBezTo>
                    <a:pt x="1805" y="1674"/>
                    <a:pt x="1762" y="1116"/>
                    <a:pt x="1762" y="1116"/>
                  </a:cubicBezTo>
                  <a:lnTo>
                    <a:pt x="662" y="4659"/>
                  </a:lnTo>
                  <a:lnTo>
                    <a:pt x="1" y="5986"/>
                  </a:lnTo>
                  <a:cubicBezTo>
                    <a:pt x="1" y="5986"/>
                    <a:pt x="2747" y="5895"/>
                    <a:pt x="3056" y="5021"/>
                  </a:cubicBezTo>
                  <a:cubicBezTo>
                    <a:pt x="3076" y="4956"/>
                    <a:pt x="3025" y="4898"/>
                    <a:pt x="2966" y="4898"/>
                  </a:cubicBezTo>
                  <a:cubicBezTo>
                    <a:pt x="2954" y="4898"/>
                    <a:pt x="2942" y="4901"/>
                    <a:pt x="2931" y="4905"/>
                  </a:cubicBezTo>
                  <a:cubicBezTo>
                    <a:pt x="2768" y="4980"/>
                    <a:pt x="2520" y="5074"/>
                    <a:pt x="2289" y="5074"/>
                  </a:cubicBezTo>
                  <a:cubicBezTo>
                    <a:pt x="2059" y="5074"/>
                    <a:pt x="1847" y="4982"/>
                    <a:pt x="1753" y="4688"/>
                  </a:cubicBezTo>
                  <a:cubicBezTo>
                    <a:pt x="1497" y="3906"/>
                    <a:pt x="2067" y="3303"/>
                    <a:pt x="3355" y="2463"/>
                  </a:cubicBezTo>
                  <a:cubicBezTo>
                    <a:pt x="4205" y="1908"/>
                    <a:pt x="4137" y="783"/>
                    <a:pt x="3992" y="79"/>
                  </a:cubicBezTo>
                  <a:cubicBezTo>
                    <a:pt x="3983" y="26"/>
                    <a:pt x="3942" y="0"/>
                    <a:pt x="3900" y="0"/>
                  </a:cubicBezTo>
                  <a:close/>
                </a:path>
              </a:pathLst>
            </a:custGeom>
            <a:solidFill>
              <a:srgbClr val="FFD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7263575" y="4729688"/>
              <a:ext cx="167650" cy="90575"/>
            </a:xfrm>
            <a:custGeom>
              <a:avLst/>
              <a:gdLst/>
              <a:ahLst/>
              <a:cxnLst/>
              <a:rect l="l" t="t" r="r" b="b"/>
              <a:pathLst>
                <a:path w="6706" h="3623" extrusionOk="0">
                  <a:moveTo>
                    <a:pt x="106" y="1"/>
                  </a:moveTo>
                  <a:cubicBezTo>
                    <a:pt x="41" y="1"/>
                    <a:pt x="1" y="91"/>
                    <a:pt x="60" y="137"/>
                  </a:cubicBezTo>
                  <a:lnTo>
                    <a:pt x="1710" y="1358"/>
                  </a:lnTo>
                  <a:lnTo>
                    <a:pt x="2762" y="3516"/>
                  </a:lnTo>
                  <a:cubicBezTo>
                    <a:pt x="2796" y="3586"/>
                    <a:pt x="2864" y="3623"/>
                    <a:pt x="2931" y="3623"/>
                  </a:cubicBezTo>
                  <a:cubicBezTo>
                    <a:pt x="2989" y="3623"/>
                    <a:pt x="3048" y="3596"/>
                    <a:pt x="3086" y="3540"/>
                  </a:cubicBezTo>
                  <a:lnTo>
                    <a:pt x="4244" y="1798"/>
                  </a:lnTo>
                  <a:lnTo>
                    <a:pt x="6633" y="601"/>
                  </a:lnTo>
                  <a:cubicBezTo>
                    <a:pt x="6706" y="560"/>
                    <a:pt x="6672" y="455"/>
                    <a:pt x="6595" y="455"/>
                  </a:cubicBezTo>
                  <a:cubicBezTo>
                    <a:pt x="6590" y="455"/>
                    <a:pt x="6585" y="455"/>
                    <a:pt x="6580" y="456"/>
                  </a:cubicBezTo>
                  <a:lnTo>
                    <a:pt x="4341" y="958"/>
                  </a:lnTo>
                  <a:cubicBezTo>
                    <a:pt x="4114" y="1011"/>
                    <a:pt x="3916" y="1146"/>
                    <a:pt x="3790" y="1334"/>
                  </a:cubicBezTo>
                  <a:lnTo>
                    <a:pt x="3057" y="2411"/>
                  </a:lnTo>
                  <a:lnTo>
                    <a:pt x="2410" y="1204"/>
                  </a:lnTo>
                  <a:cubicBezTo>
                    <a:pt x="2314" y="1021"/>
                    <a:pt x="2159" y="876"/>
                    <a:pt x="1971" y="794"/>
                  </a:cubicBezTo>
                  <a:lnTo>
                    <a:pt x="137" y="7"/>
                  </a:lnTo>
                  <a:cubicBezTo>
                    <a:pt x="126" y="3"/>
                    <a:pt x="116"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7141375" y="4289963"/>
              <a:ext cx="408950" cy="397275"/>
            </a:xfrm>
            <a:custGeom>
              <a:avLst/>
              <a:gdLst/>
              <a:ahLst/>
              <a:cxnLst/>
              <a:rect l="l" t="t" r="r" b="b"/>
              <a:pathLst>
                <a:path w="16358" h="15891" extrusionOk="0">
                  <a:moveTo>
                    <a:pt x="8185" y="0"/>
                  </a:moveTo>
                  <a:cubicBezTo>
                    <a:pt x="8035" y="0"/>
                    <a:pt x="7884" y="4"/>
                    <a:pt x="7732" y="13"/>
                  </a:cubicBezTo>
                  <a:cubicBezTo>
                    <a:pt x="3350" y="259"/>
                    <a:pt x="0" y="4009"/>
                    <a:pt x="246" y="8392"/>
                  </a:cubicBezTo>
                  <a:cubicBezTo>
                    <a:pt x="484" y="12622"/>
                    <a:pt x="3987" y="15891"/>
                    <a:pt x="8172" y="15891"/>
                  </a:cubicBezTo>
                  <a:cubicBezTo>
                    <a:pt x="8322" y="15891"/>
                    <a:pt x="8473" y="15886"/>
                    <a:pt x="8625" y="15878"/>
                  </a:cubicBezTo>
                  <a:cubicBezTo>
                    <a:pt x="13003" y="15632"/>
                    <a:pt x="16357" y="11881"/>
                    <a:pt x="16111" y="7499"/>
                  </a:cubicBezTo>
                  <a:cubicBezTo>
                    <a:pt x="15874" y="3273"/>
                    <a:pt x="12370" y="0"/>
                    <a:pt x="8185" y="0"/>
                  </a:cubicBezTo>
                  <a:close/>
                </a:path>
              </a:pathLst>
            </a:custGeom>
            <a:solidFill>
              <a:srgbClr val="7D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7180225" y="4512863"/>
              <a:ext cx="327150" cy="135775"/>
            </a:xfrm>
            <a:custGeom>
              <a:avLst/>
              <a:gdLst/>
              <a:ahLst/>
              <a:cxnLst/>
              <a:rect l="l" t="t" r="r" b="b"/>
              <a:pathLst>
                <a:path w="13086" h="5431" extrusionOk="0">
                  <a:moveTo>
                    <a:pt x="1062" y="1"/>
                  </a:moveTo>
                  <a:cubicBezTo>
                    <a:pt x="670" y="1"/>
                    <a:pt x="307" y="224"/>
                    <a:pt x="131" y="576"/>
                  </a:cubicBezTo>
                  <a:cubicBezTo>
                    <a:pt x="34" y="784"/>
                    <a:pt x="0" y="1015"/>
                    <a:pt x="39" y="1247"/>
                  </a:cubicBezTo>
                  <a:cubicBezTo>
                    <a:pt x="319" y="3482"/>
                    <a:pt x="2177" y="5181"/>
                    <a:pt x="4431" y="5273"/>
                  </a:cubicBezTo>
                  <a:cubicBezTo>
                    <a:pt x="4434" y="5273"/>
                    <a:pt x="4437" y="5273"/>
                    <a:pt x="4440" y="5273"/>
                  </a:cubicBezTo>
                  <a:cubicBezTo>
                    <a:pt x="4537" y="5273"/>
                    <a:pt x="4828" y="5202"/>
                    <a:pt x="5155" y="5123"/>
                  </a:cubicBezTo>
                  <a:cubicBezTo>
                    <a:pt x="5507" y="5033"/>
                    <a:pt x="5867" y="4989"/>
                    <a:pt x="6226" y="4989"/>
                  </a:cubicBezTo>
                  <a:cubicBezTo>
                    <a:pt x="6698" y="4989"/>
                    <a:pt x="7169" y="5066"/>
                    <a:pt x="7622" y="5219"/>
                  </a:cubicBezTo>
                  <a:cubicBezTo>
                    <a:pt x="7955" y="5330"/>
                    <a:pt x="8249" y="5422"/>
                    <a:pt x="8336" y="5427"/>
                  </a:cubicBezTo>
                  <a:cubicBezTo>
                    <a:pt x="8396" y="5429"/>
                    <a:pt x="8456" y="5430"/>
                    <a:pt x="8516" y="5430"/>
                  </a:cubicBezTo>
                  <a:cubicBezTo>
                    <a:pt x="10695" y="5430"/>
                    <a:pt x="12586" y="3901"/>
                    <a:pt x="13032" y="1754"/>
                  </a:cubicBezTo>
                  <a:cubicBezTo>
                    <a:pt x="13085" y="1527"/>
                    <a:pt x="13071" y="1295"/>
                    <a:pt x="12994" y="1078"/>
                  </a:cubicBezTo>
                  <a:cubicBezTo>
                    <a:pt x="12834" y="697"/>
                    <a:pt x="12472" y="446"/>
                    <a:pt x="12062" y="427"/>
                  </a:cubicBezTo>
                  <a:cubicBezTo>
                    <a:pt x="12048" y="426"/>
                    <a:pt x="12034" y="426"/>
                    <a:pt x="12020" y="426"/>
                  </a:cubicBezTo>
                  <a:cubicBezTo>
                    <a:pt x="11812" y="426"/>
                    <a:pt x="11606" y="492"/>
                    <a:pt x="11435" y="610"/>
                  </a:cubicBezTo>
                  <a:lnTo>
                    <a:pt x="10078" y="1532"/>
                  </a:lnTo>
                  <a:cubicBezTo>
                    <a:pt x="9084" y="2208"/>
                    <a:pt x="7916" y="2564"/>
                    <a:pt x="6720" y="2564"/>
                  </a:cubicBezTo>
                  <a:cubicBezTo>
                    <a:pt x="6644" y="2564"/>
                    <a:pt x="6568" y="2563"/>
                    <a:pt x="6492" y="2560"/>
                  </a:cubicBezTo>
                  <a:cubicBezTo>
                    <a:pt x="5218" y="2507"/>
                    <a:pt x="3997" y="2053"/>
                    <a:pt x="3003" y="1257"/>
                  </a:cubicBezTo>
                  <a:lnTo>
                    <a:pt x="1719" y="229"/>
                  </a:lnTo>
                  <a:cubicBezTo>
                    <a:pt x="1545" y="89"/>
                    <a:pt x="1333" y="7"/>
                    <a:pt x="1111" y="2"/>
                  </a:cubicBezTo>
                  <a:cubicBezTo>
                    <a:pt x="1094" y="1"/>
                    <a:pt x="1078" y="1"/>
                    <a:pt x="1062" y="1"/>
                  </a:cubicBezTo>
                  <a:close/>
                </a:path>
              </a:pathLst>
            </a:custGeom>
            <a:solidFill>
              <a:srgbClr val="25E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7369900" y="4544813"/>
              <a:ext cx="116175" cy="82525"/>
            </a:xfrm>
            <a:custGeom>
              <a:avLst/>
              <a:gdLst/>
              <a:ahLst/>
              <a:cxnLst/>
              <a:rect l="l" t="t" r="r" b="b"/>
              <a:pathLst>
                <a:path w="4647" h="3301" extrusionOk="0">
                  <a:moveTo>
                    <a:pt x="4430" y="0"/>
                  </a:moveTo>
                  <a:cubicBezTo>
                    <a:pt x="4395" y="0"/>
                    <a:pt x="4359" y="10"/>
                    <a:pt x="4325" y="32"/>
                  </a:cubicBezTo>
                  <a:lnTo>
                    <a:pt x="141" y="2880"/>
                  </a:lnTo>
                  <a:cubicBezTo>
                    <a:pt x="1" y="2976"/>
                    <a:pt x="44" y="3198"/>
                    <a:pt x="213" y="3232"/>
                  </a:cubicBezTo>
                  <a:cubicBezTo>
                    <a:pt x="454" y="3278"/>
                    <a:pt x="694" y="3301"/>
                    <a:pt x="931" y="3301"/>
                  </a:cubicBezTo>
                  <a:cubicBezTo>
                    <a:pt x="2704" y="3301"/>
                    <a:pt x="4288" y="2040"/>
                    <a:pt x="4625" y="230"/>
                  </a:cubicBezTo>
                  <a:cubicBezTo>
                    <a:pt x="4647" y="101"/>
                    <a:pt x="4543" y="0"/>
                    <a:pt x="4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7201675" y="4534038"/>
              <a:ext cx="110225" cy="89525"/>
            </a:xfrm>
            <a:custGeom>
              <a:avLst/>
              <a:gdLst/>
              <a:ahLst/>
              <a:cxnLst/>
              <a:rect l="l" t="t" r="r" b="b"/>
              <a:pathLst>
                <a:path w="4409" h="3581" extrusionOk="0">
                  <a:moveTo>
                    <a:pt x="209" y="1"/>
                  </a:moveTo>
                  <a:cubicBezTo>
                    <a:pt x="102" y="1"/>
                    <a:pt x="1" y="91"/>
                    <a:pt x="11" y="217"/>
                  </a:cubicBezTo>
                  <a:cubicBezTo>
                    <a:pt x="218" y="2150"/>
                    <a:pt x="1853" y="3580"/>
                    <a:pt x="3753" y="3580"/>
                  </a:cubicBezTo>
                  <a:cubicBezTo>
                    <a:pt x="3893" y="3580"/>
                    <a:pt x="4034" y="3573"/>
                    <a:pt x="4177" y="3557"/>
                  </a:cubicBezTo>
                  <a:cubicBezTo>
                    <a:pt x="4345" y="3533"/>
                    <a:pt x="4408" y="3315"/>
                    <a:pt x="4273" y="3209"/>
                  </a:cubicBezTo>
                  <a:lnTo>
                    <a:pt x="330" y="43"/>
                  </a:lnTo>
                  <a:cubicBezTo>
                    <a:pt x="293" y="14"/>
                    <a:pt x="250" y="1"/>
                    <a:pt x="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7124600" y="4287413"/>
              <a:ext cx="459925" cy="253825"/>
            </a:xfrm>
            <a:custGeom>
              <a:avLst/>
              <a:gdLst/>
              <a:ahLst/>
              <a:cxnLst/>
              <a:rect l="l" t="t" r="r" b="b"/>
              <a:pathLst>
                <a:path w="18397" h="10153" extrusionOk="0">
                  <a:moveTo>
                    <a:pt x="8689" y="0"/>
                  </a:moveTo>
                  <a:cubicBezTo>
                    <a:pt x="8486" y="0"/>
                    <a:pt x="8278" y="5"/>
                    <a:pt x="8066" y="14"/>
                  </a:cubicBezTo>
                  <a:cubicBezTo>
                    <a:pt x="0" y="347"/>
                    <a:pt x="908" y="9271"/>
                    <a:pt x="908" y="9271"/>
                  </a:cubicBezTo>
                  <a:cubicBezTo>
                    <a:pt x="908" y="9271"/>
                    <a:pt x="4050" y="8499"/>
                    <a:pt x="6236" y="5651"/>
                  </a:cubicBezTo>
                  <a:lnTo>
                    <a:pt x="6328" y="5516"/>
                  </a:lnTo>
                  <a:lnTo>
                    <a:pt x="5416" y="8668"/>
                  </a:lnTo>
                  <a:cubicBezTo>
                    <a:pt x="5373" y="8816"/>
                    <a:pt x="5492" y="8937"/>
                    <a:pt x="5621" y="8937"/>
                  </a:cubicBezTo>
                  <a:cubicBezTo>
                    <a:pt x="5668" y="8937"/>
                    <a:pt x="5716" y="8921"/>
                    <a:pt x="5759" y="8885"/>
                  </a:cubicBezTo>
                  <a:lnTo>
                    <a:pt x="8973" y="6013"/>
                  </a:lnTo>
                  <a:lnTo>
                    <a:pt x="8553" y="9918"/>
                  </a:lnTo>
                  <a:cubicBezTo>
                    <a:pt x="8540" y="10057"/>
                    <a:pt x="8651" y="10153"/>
                    <a:pt x="8766" y="10153"/>
                  </a:cubicBezTo>
                  <a:cubicBezTo>
                    <a:pt x="8823" y="10153"/>
                    <a:pt x="8880" y="10129"/>
                    <a:pt x="8925" y="10077"/>
                  </a:cubicBezTo>
                  <a:lnTo>
                    <a:pt x="12245" y="6100"/>
                  </a:lnTo>
                  <a:lnTo>
                    <a:pt x="12279" y="8446"/>
                  </a:lnTo>
                  <a:cubicBezTo>
                    <a:pt x="12279" y="8574"/>
                    <a:pt x="12386" y="8656"/>
                    <a:pt x="12493" y="8656"/>
                  </a:cubicBezTo>
                  <a:cubicBezTo>
                    <a:pt x="12555" y="8656"/>
                    <a:pt x="12618" y="8628"/>
                    <a:pt x="12660" y="8566"/>
                  </a:cubicBezTo>
                  <a:lnTo>
                    <a:pt x="13684" y="7104"/>
                  </a:lnTo>
                  <a:cubicBezTo>
                    <a:pt x="13684" y="7104"/>
                    <a:pt x="15204" y="8904"/>
                    <a:pt x="16835" y="10087"/>
                  </a:cubicBezTo>
                  <a:cubicBezTo>
                    <a:pt x="16835" y="10087"/>
                    <a:pt x="18396" y="0"/>
                    <a:pt x="8689"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7458000" y="4271013"/>
              <a:ext cx="55975" cy="55850"/>
            </a:xfrm>
            <a:custGeom>
              <a:avLst/>
              <a:gdLst/>
              <a:ahLst/>
              <a:cxnLst/>
              <a:rect l="l" t="t" r="r" b="b"/>
              <a:pathLst>
                <a:path w="2239" h="2234" extrusionOk="0">
                  <a:moveTo>
                    <a:pt x="426" y="0"/>
                  </a:moveTo>
                  <a:cubicBezTo>
                    <a:pt x="343" y="0"/>
                    <a:pt x="260" y="52"/>
                    <a:pt x="242" y="148"/>
                  </a:cubicBezTo>
                  <a:lnTo>
                    <a:pt x="0" y="1321"/>
                  </a:lnTo>
                  <a:lnTo>
                    <a:pt x="328" y="2233"/>
                  </a:lnTo>
                  <a:lnTo>
                    <a:pt x="2095" y="940"/>
                  </a:lnTo>
                  <a:cubicBezTo>
                    <a:pt x="2238" y="835"/>
                    <a:pt x="2164" y="602"/>
                    <a:pt x="1989" y="602"/>
                  </a:cubicBezTo>
                  <a:cubicBezTo>
                    <a:pt x="1987" y="602"/>
                    <a:pt x="1986" y="602"/>
                    <a:pt x="1984" y="602"/>
                  </a:cubicBezTo>
                  <a:lnTo>
                    <a:pt x="845" y="616"/>
                  </a:lnTo>
                  <a:lnTo>
                    <a:pt x="594" y="105"/>
                  </a:lnTo>
                  <a:cubicBezTo>
                    <a:pt x="559" y="34"/>
                    <a:pt x="492" y="0"/>
                    <a:pt x="426"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261"/>
        <p:cNvGrpSpPr/>
        <p:nvPr/>
      </p:nvGrpSpPr>
      <p:grpSpPr>
        <a:xfrm>
          <a:off x="0" y="0"/>
          <a:ext cx="0" cy="0"/>
          <a:chOff x="0" y="0"/>
          <a:chExt cx="0" cy="0"/>
        </a:xfrm>
      </p:grpSpPr>
      <p:sp>
        <p:nvSpPr>
          <p:cNvPr id="262" name="Google Shape;262;p36"/>
          <p:cNvSpPr txBox="1">
            <a:spLocks noGrp="1"/>
          </p:cNvSpPr>
          <p:nvPr>
            <p:ph type="title" idx="6"/>
          </p:nvPr>
        </p:nvSpPr>
        <p:spPr>
          <a:xfrm>
            <a:off x="1729050" y="197050"/>
            <a:ext cx="5685900" cy="70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Chelsea Market"/>
                <a:ea typeface="Chelsea Market"/>
                <a:cs typeface="Chelsea Market"/>
                <a:sym typeface="Chelsea Market"/>
              </a:rPr>
              <a:t>How to Respond and Help</a:t>
            </a:r>
            <a:endParaRPr sz="3000">
              <a:solidFill>
                <a:srgbClr val="000000"/>
              </a:solidFill>
              <a:latin typeface="Chelsea Market"/>
              <a:ea typeface="Chelsea Market"/>
              <a:cs typeface="Chelsea Market"/>
              <a:sym typeface="Chelsea Market"/>
            </a:endParaRPr>
          </a:p>
        </p:txBody>
      </p:sp>
      <p:graphicFrame>
        <p:nvGraphicFramePr>
          <p:cNvPr id="263" name="Google Shape;263;p36"/>
          <p:cNvGraphicFramePr/>
          <p:nvPr/>
        </p:nvGraphicFramePr>
        <p:xfrm>
          <a:off x="952500" y="991025"/>
          <a:ext cx="3000000" cy="3000000"/>
        </p:xfrm>
        <a:graphic>
          <a:graphicData uri="http://schemas.openxmlformats.org/drawingml/2006/table">
            <a:tbl>
              <a:tblPr>
                <a:noFill/>
                <a:tableStyleId>{AF64589E-3EA6-4234-8FC0-FEEAF7AE08D6}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799175">
                <a:tc>
                  <a:txBody>
                    <a:bodyPr/>
                    <a:lstStyle/>
                    <a:p>
                      <a:pPr marL="0" lvl="0" indent="0" algn="ctr" rtl="0">
                        <a:spcBef>
                          <a:spcPts val="0"/>
                        </a:spcBef>
                        <a:spcAft>
                          <a:spcPts val="0"/>
                        </a:spcAft>
                        <a:buNone/>
                      </a:pPr>
                      <a:r>
                        <a:rPr lang="en" sz="1800" b="1">
                          <a:solidFill>
                            <a:schemeClr val="lt2"/>
                          </a:solidFill>
                          <a:latin typeface="Verdana"/>
                          <a:ea typeface="Verdana"/>
                          <a:cs typeface="Verdana"/>
                          <a:sym typeface="Verdana"/>
                        </a:rPr>
                        <a:t>Ways to Respond if You are Being Cyberbullied </a:t>
                      </a:r>
                      <a:endParaRPr sz="1800" b="1">
                        <a:solidFill>
                          <a:schemeClr val="lt2"/>
                        </a:solidFill>
                        <a:latin typeface="Verdana"/>
                        <a:ea typeface="Verdana"/>
                        <a:cs typeface="Verdana"/>
                        <a:sym typeface="Verdana"/>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lt2"/>
                          </a:solidFill>
                          <a:latin typeface="Verdana"/>
                          <a:ea typeface="Verdana"/>
                          <a:cs typeface="Verdana"/>
                          <a:sym typeface="Verdana"/>
                        </a:rPr>
                        <a:t>Ways to Be an Upstander</a:t>
                      </a:r>
                      <a:endParaRPr sz="1800" b="1">
                        <a:solidFill>
                          <a:schemeClr val="lt2"/>
                        </a:solidFill>
                        <a:latin typeface="Verdana"/>
                        <a:ea typeface="Verdana"/>
                        <a:cs typeface="Verdana"/>
                        <a:sym typeface="Verdana"/>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683375">
                <a:tc>
                  <a:txBody>
                    <a:bodyPr/>
                    <a:lstStyle/>
                    <a:p>
                      <a:pPr marL="457200" lvl="0" indent="-330200" algn="l" rtl="0">
                        <a:spcBef>
                          <a:spcPts val="0"/>
                        </a:spcBef>
                        <a:spcAft>
                          <a:spcPts val="0"/>
                        </a:spcAft>
                        <a:buSzPts val="1600"/>
                        <a:buFont typeface="Verdana"/>
                        <a:buChar char="●"/>
                      </a:pPr>
                      <a:r>
                        <a:rPr lang="en" sz="1600">
                          <a:latin typeface="Verdana"/>
                          <a:ea typeface="Verdana"/>
                          <a:cs typeface="Verdana"/>
                          <a:sym typeface="Verdana"/>
                        </a:rPr>
                        <a:t>Ignore the messages</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b="1">
                          <a:latin typeface="Verdana"/>
                          <a:ea typeface="Verdana"/>
                          <a:cs typeface="Verdana"/>
                          <a:sym typeface="Verdana"/>
                        </a:rPr>
                        <a:t>Block</a:t>
                      </a:r>
                      <a:r>
                        <a:rPr lang="en" sz="1600">
                          <a:latin typeface="Verdana"/>
                          <a:ea typeface="Verdana"/>
                          <a:cs typeface="Verdana"/>
                          <a:sym typeface="Verdana"/>
                        </a:rPr>
                        <a:t> the bully (which makes them unable to talk to you anymore)</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Use </a:t>
                      </a:r>
                      <a:r>
                        <a:rPr lang="en" sz="1600" b="1">
                          <a:latin typeface="Verdana"/>
                          <a:ea typeface="Verdana"/>
                          <a:cs typeface="Verdana"/>
                          <a:sym typeface="Verdana"/>
                        </a:rPr>
                        <a:t>reporting</a:t>
                      </a:r>
                      <a:r>
                        <a:rPr lang="en" sz="1600">
                          <a:latin typeface="Verdana"/>
                          <a:ea typeface="Verdana"/>
                          <a:cs typeface="Verdana"/>
                          <a:sym typeface="Verdana"/>
                        </a:rPr>
                        <a:t> tools (telling a site or app about the bullying behavior)</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Take screenshots of messages to show an adult</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Tell a trusted adult </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Talk to a friend about how you are feeling. </a:t>
                      </a:r>
                      <a:endParaRPr sz="1600">
                        <a:latin typeface="Verdana"/>
                        <a:ea typeface="Verdana"/>
                        <a:cs typeface="Verdana"/>
                        <a:sym typeface="Verdana"/>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457200" lvl="0" indent="-330200" algn="l" rtl="0">
                        <a:spcBef>
                          <a:spcPts val="0"/>
                        </a:spcBef>
                        <a:spcAft>
                          <a:spcPts val="0"/>
                        </a:spcAft>
                        <a:buSzPts val="1600"/>
                        <a:buFont typeface="Verdana"/>
                        <a:buChar char="●"/>
                      </a:pPr>
                      <a:r>
                        <a:rPr lang="en" sz="1600">
                          <a:latin typeface="Verdana"/>
                          <a:ea typeface="Verdana"/>
                          <a:cs typeface="Verdana"/>
                          <a:sym typeface="Verdana"/>
                        </a:rPr>
                        <a:t>Reach out to the target to see how they are feeling. Listen to what they have to say. </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Inform a teacher, coach, counselor, parent or other trusted adult. </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Encourage the target to not respond and to not retaliate. </a:t>
                      </a:r>
                      <a:endParaRPr sz="1600">
                        <a:latin typeface="Verdana"/>
                        <a:ea typeface="Verdana"/>
                        <a:cs typeface="Verdana"/>
                        <a:sym typeface="Verdana"/>
                      </a:endParaRPr>
                    </a:p>
                    <a:p>
                      <a:pPr marL="457200" lvl="0" indent="-330200" algn="l" rtl="0">
                        <a:spcBef>
                          <a:spcPts val="0"/>
                        </a:spcBef>
                        <a:spcAft>
                          <a:spcPts val="0"/>
                        </a:spcAft>
                        <a:buSzPts val="1600"/>
                        <a:buFont typeface="Verdana"/>
                        <a:buChar char="●"/>
                      </a:pPr>
                      <a:r>
                        <a:rPr lang="en" sz="1600">
                          <a:latin typeface="Verdana"/>
                          <a:ea typeface="Verdana"/>
                          <a:cs typeface="Verdana"/>
                          <a:sym typeface="Verdana"/>
                        </a:rPr>
                        <a:t>Encourage the target to reach out to their </a:t>
                      </a:r>
                      <a:br>
                        <a:rPr lang="en" sz="1600">
                          <a:latin typeface="Verdana"/>
                          <a:ea typeface="Verdana"/>
                          <a:cs typeface="Verdana"/>
                          <a:sym typeface="Verdana"/>
                        </a:rPr>
                      </a:br>
                      <a:r>
                        <a:rPr lang="en" sz="1600">
                          <a:latin typeface="Verdana"/>
                          <a:ea typeface="Verdana"/>
                          <a:cs typeface="Verdana"/>
                          <a:sym typeface="Verdana"/>
                        </a:rPr>
                        <a:t>trusted adult. </a:t>
                      </a:r>
                      <a:endParaRPr sz="1600">
                        <a:latin typeface="Verdana"/>
                        <a:ea typeface="Verdana"/>
                        <a:cs typeface="Verdana"/>
                        <a:sym typeface="Verdana"/>
                      </a:endParaRPr>
                    </a:p>
                  </a:txBody>
                  <a:tcPr marL="91425" marR="91425" marT="91425" marB="91425">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264" name="Google Shape;264;p36"/>
          <p:cNvGrpSpPr/>
          <p:nvPr/>
        </p:nvGrpSpPr>
        <p:grpSpPr>
          <a:xfrm>
            <a:off x="7967320" y="172304"/>
            <a:ext cx="1044734" cy="1270875"/>
            <a:chOff x="3770750" y="2536138"/>
            <a:chExt cx="1421600" cy="2225700"/>
          </a:xfrm>
        </p:grpSpPr>
        <p:sp>
          <p:nvSpPr>
            <p:cNvPr id="265" name="Google Shape;265;p36"/>
            <p:cNvSpPr/>
            <p:nvPr/>
          </p:nvSpPr>
          <p:spPr>
            <a:xfrm>
              <a:off x="4136475" y="2536138"/>
              <a:ext cx="321925" cy="240325"/>
            </a:xfrm>
            <a:custGeom>
              <a:avLst/>
              <a:gdLst/>
              <a:ahLst/>
              <a:cxnLst/>
              <a:rect l="l" t="t" r="r" b="b"/>
              <a:pathLst>
                <a:path w="12877" h="9613" extrusionOk="0">
                  <a:moveTo>
                    <a:pt x="8629" y="0"/>
                  </a:moveTo>
                  <a:cubicBezTo>
                    <a:pt x="8606" y="0"/>
                    <a:pt x="8581" y="6"/>
                    <a:pt x="8557" y="20"/>
                  </a:cubicBezTo>
                  <a:lnTo>
                    <a:pt x="7120" y="786"/>
                  </a:lnTo>
                  <a:lnTo>
                    <a:pt x="5681" y="1553"/>
                  </a:lnTo>
                  <a:cubicBezTo>
                    <a:pt x="5658" y="1565"/>
                    <a:pt x="5635" y="1571"/>
                    <a:pt x="5612" y="1571"/>
                  </a:cubicBezTo>
                  <a:cubicBezTo>
                    <a:pt x="5517" y="1571"/>
                    <a:pt x="5438" y="1475"/>
                    <a:pt x="5475" y="1374"/>
                  </a:cubicBezTo>
                  <a:lnTo>
                    <a:pt x="5689" y="802"/>
                  </a:lnTo>
                  <a:lnTo>
                    <a:pt x="5903" y="230"/>
                  </a:lnTo>
                  <a:cubicBezTo>
                    <a:pt x="5924" y="176"/>
                    <a:pt x="5911" y="116"/>
                    <a:pt x="5870" y="74"/>
                  </a:cubicBezTo>
                  <a:cubicBezTo>
                    <a:pt x="5843" y="47"/>
                    <a:pt x="5806" y="33"/>
                    <a:pt x="5770" y="33"/>
                  </a:cubicBezTo>
                  <a:cubicBezTo>
                    <a:pt x="5751" y="33"/>
                    <a:pt x="5733" y="36"/>
                    <a:pt x="5716" y="43"/>
                  </a:cubicBezTo>
                  <a:cubicBezTo>
                    <a:pt x="5103" y="288"/>
                    <a:pt x="3665" y="917"/>
                    <a:pt x="2389" y="1892"/>
                  </a:cubicBezTo>
                  <a:cubicBezTo>
                    <a:pt x="1114" y="2869"/>
                    <a:pt x="1" y="4188"/>
                    <a:pt x="39" y="5816"/>
                  </a:cubicBezTo>
                  <a:cubicBezTo>
                    <a:pt x="84" y="7696"/>
                    <a:pt x="787" y="8645"/>
                    <a:pt x="1480" y="9123"/>
                  </a:cubicBezTo>
                  <a:cubicBezTo>
                    <a:pt x="2174" y="9603"/>
                    <a:pt x="2856" y="9612"/>
                    <a:pt x="2856" y="9612"/>
                  </a:cubicBezTo>
                  <a:lnTo>
                    <a:pt x="7270" y="8566"/>
                  </a:lnTo>
                  <a:lnTo>
                    <a:pt x="11685" y="7522"/>
                  </a:lnTo>
                  <a:lnTo>
                    <a:pt x="12265" y="5667"/>
                  </a:lnTo>
                  <a:lnTo>
                    <a:pt x="12845" y="3814"/>
                  </a:lnTo>
                  <a:cubicBezTo>
                    <a:pt x="12876" y="3719"/>
                    <a:pt x="12804" y="3624"/>
                    <a:pt x="12710" y="3624"/>
                  </a:cubicBezTo>
                  <a:cubicBezTo>
                    <a:pt x="12700" y="3624"/>
                    <a:pt x="12689" y="3625"/>
                    <a:pt x="12679" y="3628"/>
                  </a:cubicBezTo>
                  <a:lnTo>
                    <a:pt x="11223" y="3905"/>
                  </a:lnTo>
                  <a:lnTo>
                    <a:pt x="9769" y="4182"/>
                  </a:lnTo>
                  <a:cubicBezTo>
                    <a:pt x="9759" y="4184"/>
                    <a:pt x="9749" y="4185"/>
                    <a:pt x="9740" y="4185"/>
                  </a:cubicBezTo>
                  <a:cubicBezTo>
                    <a:pt x="9645" y="4185"/>
                    <a:pt x="9573" y="4094"/>
                    <a:pt x="9601" y="3999"/>
                  </a:cubicBezTo>
                  <a:lnTo>
                    <a:pt x="9794" y="3348"/>
                  </a:lnTo>
                  <a:lnTo>
                    <a:pt x="9986" y="2697"/>
                  </a:lnTo>
                  <a:cubicBezTo>
                    <a:pt x="10014" y="2600"/>
                    <a:pt x="9940" y="2510"/>
                    <a:pt x="9847" y="2510"/>
                  </a:cubicBezTo>
                  <a:cubicBezTo>
                    <a:pt x="9832" y="2510"/>
                    <a:pt x="9816" y="2513"/>
                    <a:pt x="9800" y="2518"/>
                  </a:cubicBezTo>
                  <a:lnTo>
                    <a:pt x="8784" y="2863"/>
                  </a:lnTo>
                  <a:lnTo>
                    <a:pt x="7769" y="3208"/>
                  </a:lnTo>
                  <a:cubicBezTo>
                    <a:pt x="7753" y="3213"/>
                    <a:pt x="7737" y="3216"/>
                    <a:pt x="7722" y="3216"/>
                  </a:cubicBezTo>
                  <a:cubicBezTo>
                    <a:pt x="7623" y="3216"/>
                    <a:pt x="7547" y="3113"/>
                    <a:pt x="7588" y="3013"/>
                  </a:cubicBezTo>
                  <a:lnTo>
                    <a:pt x="8174" y="1609"/>
                  </a:lnTo>
                  <a:lnTo>
                    <a:pt x="8761" y="203"/>
                  </a:lnTo>
                  <a:cubicBezTo>
                    <a:pt x="8806" y="101"/>
                    <a:pt x="8726"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4146900" y="2666588"/>
              <a:ext cx="317650" cy="438275"/>
            </a:xfrm>
            <a:custGeom>
              <a:avLst/>
              <a:gdLst/>
              <a:ahLst/>
              <a:cxnLst/>
              <a:rect l="l" t="t" r="r" b="b"/>
              <a:pathLst>
                <a:path w="12706" h="17531" extrusionOk="0">
                  <a:moveTo>
                    <a:pt x="6981" y="0"/>
                  </a:moveTo>
                  <a:cubicBezTo>
                    <a:pt x="6912" y="0"/>
                    <a:pt x="6842" y="1"/>
                    <a:pt x="6771" y="3"/>
                  </a:cubicBezTo>
                  <a:cubicBezTo>
                    <a:pt x="3454" y="82"/>
                    <a:pt x="1728" y="2202"/>
                    <a:pt x="865" y="4818"/>
                  </a:cubicBezTo>
                  <a:cubicBezTo>
                    <a:pt x="0" y="7432"/>
                    <a:pt x="0" y="10543"/>
                    <a:pt x="137" y="12598"/>
                  </a:cubicBezTo>
                  <a:cubicBezTo>
                    <a:pt x="175" y="13185"/>
                    <a:pt x="455" y="13733"/>
                    <a:pt x="911" y="14106"/>
                  </a:cubicBezTo>
                  <a:cubicBezTo>
                    <a:pt x="1299" y="14428"/>
                    <a:pt x="1784" y="14602"/>
                    <a:pt x="2283" y="14602"/>
                  </a:cubicBezTo>
                  <a:cubicBezTo>
                    <a:pt x="2369" y="14602"/>
                    <a:pt x="2456" y="14596"/>
                    <a:pt x="2543" y="14586"/>
                  </a:cubicBezTo>
                  <a:lnTo>
                    <a:pt x="4999" y="14297"/>
                  </a:lnTo>
                  <a:lnTo>
                    <a:pt x="7456" y="14008"/>
                  </a:lnTo>
                  <a:lnTo>
                    <a:pt x="7144" y="15770"/>
                  </a:lnTo>
                  <a:lnTo>
                    <a:pt x="6830" y="17531"/>
                  </a:lnTo>
                  <a:lnTo>
                    <a:pt x="8932" y="17431"/>
                  </a:lnTo>
                  <a:lnTo>
                    <a:pt x="11031" y="17329"/>
                  </a:lnTo>
                  <a:lnTo>
                    <a:pt x="11819" y="11953"/>
                  </a:lnTo>
                  <a:lnTo>
                    <a:pt x="12607" y="6575"/>
                  </a:lnTo>
                  <a:cubicBezTo>
                    <a:pt x="12705" y="5910"/>
                    <a:pt x="12701" y="5234"/>
                    <a:pt x="12595" y="4572"/>
                  </a:cubicBezTo>
                  <a:cubicBezTo>
                    <a:pt x="12491" y="3909"/>
                    <a:pt x="12272" y="3269"/>
                    <a:pt x="11946" y="2684"/>
                  </a:cubicBezTo>
                  <a:cubicBezTo>
                    <a:pt x="11559" y="1992"/>
                    <a:pt x="10991" y="1305"/>
                    <a:pt x="10157" y="798"/>
                  </a:cubicBezTo>
                  <a:cubicBezTo>
                    <a:pt x="9362" y="316"/>
                    <a:pt x="8328" y="0"/>
                    <a:pt x="6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p:nvPr/>
          </p:nvSpPr>
          <p:spPr>
            <a:xfrm>
              <a:off x="4170050" y="2655738"/>
              <a:ext cx="296525" cy="283675"/>
            </a:xfrm>
            <a:custGeom>
              <a:avLst/>
              <a:gdLst/>
              <a:ahLst/>
              <a:cxnLst/>
              <a:rect l="l" t="t" r="r" b="b"/>
              <a:pathLst>
                <a:path w="11861" h="11347" extrusionOk="0">
                  <a:moveTo>
                    <a:pt x="5356" y="1"/>
                  </a:moveTo>
                  <a:cubicBezTo>
                    <a:pt x="5285" y="1"/>
                    <a:pt x="5213" y="2"/>
                    <a:pt x="5142" y="3"/>
                  </a:cubicBezTo>
                  <a:cubicBezTo>
                    <a:pt x="3951" y="32"/>
                    <a:pt x="2919" y="413"/>
                    <a:pt x="2058" y="987"/>
                  </a:cubicBezTo>
                  <a:cubicBezTo>
                    <a:pt x="1197" y="1560"/>
                    <a:pt x="507" y="2326"/>
                    <a:pt x="1" y="3120"/>
                  </a:cubicBezTo>
                  <a:cubicBezTo>
                    <a:pt x="1082" y="3604"/>
                    <a:pt x="2415" y="3816"/>
                    <a:pt x="3781" y="3816"/>
                  </a:cubicBezTo>
                  <a:cubicBezTo>
                    <a:pt x="3897" y="3816"/>
                    <a:pt x="4014" y="3814"/>
                    <a:pt x="4130" y="3811"/>
                  </a:cubicBezTo>
                  <a:cubicBezTo>
                    <a:pt x="5615" y="3771"/>
                    <a:pt x="7116" y="3484"/>
                    <a:pt x="8349" y="3023"/>
                  </a:cubicBezTo>
                  <a:lnTo>
                    <a:pt x="8349" y="3023"/>
                  </a:lnTo>
                  <a:cubicBezTo>
                    <a:pt x="8185" y="4555"/>
                    <a:pt x="8208" y="6171"/>
                    <a:pt x="8597" y="7635"/>
                  </a:cubicBezTo>
                  <a:cubicBezTo>
                    <a:pt x="8986" y="9099"/>
                    <a:pt x="9743" y="10414"/>
                    <a:pt x="11045" y="11347"/>
                  </a:cubicBezTo>
                  <a:lnTo>
                    <a:pt x="11363" y="9178"/>
                  </a:lnTo>
                  <a:lnTo>
                    <a:pt x="11681" y="7009"/>
                  </a:lnTo>
                  <a:cubicBezTo>
                    <a:pt x="11779" y="6342"/>
                    <a:pt x="11860" y="5535"/>
                    <a:pt x="11835" y="4745"/>
                  </a:cubicBezTo>
                  <a:cubicBezTo>
                    <a:pt x="11810" y="3958"/>
                    <a:pt x="11677" y="3189"/>
                    <a:pt x="11348" y="2600"/>
                  </a:cubicBezTo>
                  <a:cubicBezTo>
                    <a:pt x="10961" y="1908"/>
                    <a:pt x="10136" y="1242"/>
                    <a:pt x="9042" y="758"/>
                  </a:cubicBezTo>
                  <a:cubicBezTo>
                    <a:pt x="8004" y="297"/>
                    <a:pt x="6727" y="1"/>
                    <a:pt x="5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6"/>
            <p:cNvSpPr/>
            <p:nvPr/>
          </p:nvSpPr>
          <p:spPr>
            <a:xfrm>
              <a:off x="3770750" y="3102388"/>
              <a:ext cx="1421600" cy="1318975"/>
            </a:xfrm>
            <a:custGeom>
              <a:avLst/>
              <a:gdLst/>
              <a:ahLst/>
              <a:cxnLst/>
              <a:rect l="l" t="t" r="r" b="b"/>
              <a:pathLst>
                <a:path w="56864" h="52759" extrusionOk="0">
                  <a:moveTo>
                    <a:pt x="23303" y="0"/>
                  </a:moveTo>
                  <a:cubicBezTo>
                    <a:pt x="20085" y="0"/>
                    <a:pt x="16125" y="1490"/>
                    <a:pt x="11885" y="6475"/>
                  </a:cubicBezTo>
                  <a:cubicBezTo>
                    <a:pt x="6384" y="12939"/>
                    <a:pt x="3429" y="22734"/>
                    <a:pt x="1842" y="31506"/>
                  </a:cubicBezTo>
                  <a:cubicBezTo>
                    <a:pt x="255" y="40276"/>
                    <a:pt x="37" y="48023"/>
                    <a:pt x="8" y="50390"/>
                  </a:cubicBezTo>
                  <a:cubicBezTo>
                    <a:pt x="0" y="50845"/>
                    <a:pt x="282" y="51257"/>
                    <a:pt x="709" y="51415"/>
                  </a:cubicBezTo>
                  <a:cubicBezTo>
                    <a:pt x="1863" y="51842"/>
                    <a:pt x="4323" y="52619"/>
                    <a:pt x="7297" y="52742"/>
                  </a:cubicBezTo>
                  <a:cubicBezTo>
                    <a:pt x="7561" y="52753"/>
                    <a:pt x="7828" y="52759"/>
                    <a:pt x="8099" y="52759"/>
                  </a:cubicBezTo>
                  <a:cubicBezTo>
                    <a:pt x="10887" y="52759"/>
                    <a:pt x="14044" y="52144"/>
                    <a:pt x="16966" y="50161"/>
                  </a:cubicBezTo>
                  <a:cubicBezTo>
                    <a:pt x="19065" y="48736"/>
                    <a:pt x="21190" y="48224"/>
                    <a:pt x="23390" y="48224"/>
                  </a:cubicBezTo>
                  <a:cubicBezTo>
                    <a:pt x="25213" y="48224"/>
                    <a:pt x="27088" y="48576"/>
                    <a:pt x="29044" y="49051"/>
                  </a:cubicBezTo>
                  <a:cubicBezTo>
                    <a:pt x="33131" y="50045"/>
                    <a:pt x="37569" y="51582"/>
                    <a:pt x="42621" y="51582"/>
                  </a:cubicBezTo>
                  <a:cubicBezTo>
                    <a:pt x="42905" y="51582"/>
                    <a:pt x="43190" y="51577"/>
                    <a:pt x="43477" y="51567"/>
                  </a:cubicBezTo>
                  <a:cubicBezTo>
                    <a:pt x="47707" y="51421"/>
                    <a:pt x="50712" y="50471"/>
                    <a:pt x="52803" y="49373"/>
                  </a:cubicBezTo>
                  <a:cubicBezTo>
                    <a:pt x="54895" y="48275"/>
                    <a:pt x="56072" y="47023"/>
                    <a:pt x="56648" y="46268"/>
                  </a:cubicBezTo>
                  <a:cubicBezTo>
                    <a:pt x="56789" y="46083"/>
                    <a:pt x="56864" y="45854"/>
                    <a:pt x="56862" y="45621"/>
                  </a:cubicBezTo>
                  <a:cubicBezTo>
                    <a:pt x="56858" y="45386"/>
                    <a:pt x="56781" y="45158"/>
                    <a:pt x="56638" y="44972"/>
                  </a:cubicBezTo>
                  <a:cubicBezTo>
                    <a:pt x="49552" y="35622"/>
                    <a:pt x="43465" y="25758"/>
                    <a:pt x="39029" y="17968"/>
                  </a:cubicBezTo>
                  <a:cubicBezTo>
                    <a:pt x="34591" y="10181"/>
                    <a:pt x="31800" y="4475"/>
                    <a:pt x="31299" y="3439"/>
                  </a:cubicBezTo>
                  <a:cubicBezTo>
                    <a:pt x="31270" y="3379"/>
                    <a:pt x="31238" y="3323"/>
                    <a:pt x="31199" y="3271"/>
                  </a:cubicBezTo>
                  <a:cubicBezTo>
                    <a:pt x="31161" y="3219"/>
                    <a:pt x="31116" y="3171"/>
                    <a:pt x="31070" y="3127"/>
                  </a:cubicBezTo>
                  <a:cubicBezTo>
                    <a:pt x="30473" y="2566"/>
                    <a:pt x="28110" y="544"/>
                    <a:pt x="24679" y="91"/>
                  </a:cubicBezTo>
                  <a:cubicBezTo>
                    <a:pt x="24238" y="33"/>
                    <a:pt x="23779" y="0"/>
                    <a:pt x="23303" y="0"/>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3825750" y="3124163"/>
              <a:ext cx="433175" cy="640250"/>
            </a:xfrm>
            <a:custGeom>
              <a:avLst/>
              <a:gdLst/>
              <a:ahLst/>
              <a:cxnLst/>
              <a:rect l="l" t="t" r="r" b="b"/>
              <a:pathLst>
                <a:path w="17327" h="25610" extrusionOk="0">
                  <a:moveTo>
                    <a:pt x="14822" y="0"/>
                  </a:moveTo>
                  <a:cubicBezTo>
                    <a:pt x="13106" y="472"/>
                    <a:pt x="10980" y="1249"/>
                    <a:pt x="8838" y="2514"/>
                  </a:cubicBezTo>
                  <a:cubicBezTo>
                    <a:pt x="6696" y="3778"/>
                    <a:pt x="4536" y="5532"/>
                    <a:pt x="2757" y="7965"/>
                  </a:cubicBezTo>
                  <a:cubicBezTo>
                    <a:pt x="0" y="11731"/>
                    <a:pt x="3198" y="16142"/>
                    <a:pt x="7083" y="19613"/>
                  </a:cubicBezTo>
                  <a:cubicBezTo>
                    <a:pt x="10968" y="23082"/>
                    <a:pt x="15545" y="25609"/>
                    <a:pt x="15545" y="25609"/>
                  </a:cubicBezTo>
                  <a:lnTo>
                    <a:pt x="16435" y="23552"/>
                  </a:lnTo>
                  <a:lnTo>
                    <a:pt x="17326" y="21497"/>
                  </a:lnTo>
                  <a:cubicBezTo>
                    <a:pt x="17326" y="21497"/>
                    <a:pt x="14803" y="20256"/>
                    <a:pt x="12289" y="18367"/>
                  </a:cubicBezTo>
                  <a:cubicBezTo>
                    <a:pt x="9776" y="16479"/>
                    <a:pt x="7274" y="13944"/>
                    <a:pt x="7312" y="11350"/>
                  </a:cubicBezTo>
                  <a:cubicBezTo>
                    <a:pt x="7316" y="9916"/>
                    <a:pt x="8585" y="8701"/>
                    <a:pt x="10165" y="7844"/>
                  </a:cubicBezTo>
                  <a:cubicBezTo>
                    <a:pt x="11744" y="6987"/>
                    <a:pt x="13632" y="6488"/>
                    <a:pt x="14874" y="6488"/>
                  </a:cubicBezTo>
                  <a:cubicBezTo>
                    <a:pt x="15078" y="6488"/>
                    <a:pt x="15281" y="6540"/>
                    <a:pt x="15460" y="6638"/>
                  </a:cubicBezTo>
                  <a:cubicBezTo>
                    <a:pt x="15641" y="6738"/>
                    <a:pt x="15799" y="6879"/>
                    <a:pt x="15918" y="7048"/>
                  </a:cubicBezTo>
                  <a:cubicBezTo>
                    <a:pt x="15882" y="5841"/>
                    <a:pt x="15747" y="4658"/>
                    <a:pt x="15550" y="3489"/>
                  </a:cubicBezTo>
                  <a:cubicBezTo>
                    <a:pt x="15354" y="2318"/>
                    <a:pt x="15098" y="1160"/>
                    <a:pt x="14822" y="0"/>
                  </a:cubicBezTo>
                  <a:close/>
                </a:path>
              </a:pathLst>
            </a:custGeom>
            <a:solidFill>
              <a:srgbClr val="D9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4673650" y="4497338"/>
              <a:ext cx="323975" cy="253850"/>
            </a:xfrm>
            <a:custGeom>
              <a:avLst/>
              <a:gdLst/>
              <a:ahLst/>
              <a:cxnLst/>
              <a:rect l="l" t="t" r="r" b="b"/>
              <a:pathLst>
                <a:path w="12959" h="10154" extrusionOk="0">
                  <a:moveTo>
                    <a:pt x="6427" y="1"/>
                  </a:moveTo>
                  <a:cubicBezTo>
                    <a:pt x="5512" y="409"/>
                    <a:pt x="4520" y="575"/>
                    <a:pt x="3498" y="575"/>
                  </a:cubicBezTo>
                  <a:cubicBezTo>
                    <a:pt x="3435" y="575"/>
                    <a:pt x="3373" y="574"/>
                    <a:pt x="3310" y="573"/>
                  </a:cubicBezTo>
                  <a:cubicBezTo>
                    <a:pt x="2222" y="550"/>
                    <a:pt x="1101" y="344"/>
                    <a:pt x="1" y="47"/>
                  </a:cubicBezTo>
                  <a:lnTo>
                    <a:pt x="1" y="47"/>
                  </a:lnTo>
                  <a:lnTo>
                    <a:pt x="1823" y="3855"/>
                  </a:lnTo>
                  <a:lnTo>
                    <a:pt x="3647" y="7661"/>
                  </a:lnTo>
                  <a:lnTo>
                    <a:pt x="8045" y="8902"/>
                  </a:lnTo>
                  <a:lnTo>
                    <a:pt x="12442" y="10140"/>
                  </a:lnTo>
                  <a:cubicBezTo>
                    <a:pt x="12474" y="10149"/>
                    <a:pt x="12505" y="10154"/>
                    <a:pt x="12534" y="10154"/>
                  </a:cubicBezTo>
                  <a:cubicBezTo>
                    <a:pt x="12794" y="10154"/>
                    <a:pt x="12959" y="9829"/>
                    <a:pt x="12762" y="9618"/>
                  </a:cubicBezTo>
                  <a:lnTo>
                    <a:pt x="10926" y="7636"/>
                  </a:lnTo>
                  <a:lnTo>
                    <a:pt x="9090" y="5654"/>
                  </a:lnTo>
                  <a:cubicBezTo>
                    <a:pt x="8619" y="5146"/>
                    <a:pt x="8231" y="4564"/>
                    <a:pt x="7944" y="3932"/>
                  </a:cubicBezTo>
                  <a:lnTo>
                    <a:pt x="7185" y="1967"/>
                  </a:lnTo>
                  <a:lnTo>
                    <a:pt x="6427" y="1"/>
                  </a:lnTo>
                  <a:close/>
                </a:path>
              </a:pathLst>
            </a:custGeom>
            <a:solidFill>
              <a:srgbClr val="D9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4028275" y="3086488"/>
              <a:ext cx="889400" cy="1457450"/>
            </a:xfrm>
            <a:custGeom>
              <a:avLst/>
              <a:gdLst/>
              <a:ahLst/>
              <a:cxnLst/>
              <a:rect l="l" t="t" r="r" b="b"/>
              <a:pathLst>
                <a:path w="35576" h="58298" extrusionOk="0">
                  <a:moveTo>
                    <a:pt x="14986" y="1"/>
                  </a:moveTo>
                  <a:cubicBezTo>
                    <a:pt x="13607" y="1"/>
                    <a:pt x="11264" y="84"/>
                    <a:pt x="8988" y="552"/>
                  </a:cubicBezTo>
                  <a:cubicBezTo>
                    <a:pt x="5458" y="1278"/>
                    <a:pt x="2089" y="2931"/>
                    <a:pt x="2742" y="6639"/>
                  </a:cubicBezTo>
                  <a:cubicBezTo>
                    <a:pt x="3092" y="8632"/>
                    <a:pt x="3487" y="11749"/>
                    <a:pt x="3795" y="14367"/>
                  </a:cubicBezTo>
                  <a:cubicBezTo>
                    <a:pt x="4106" y="16984"/>
                    <a:pt x="4325" y="19103"/>
                    <a:pt x="4325" y="19103"/>
                  </a:cubicBezTo>
                  <a:lnTo>
                    <a:pt x="2545" y="27767"/>
                  </a:lnTo>
                  <a:lnTo>
                    <a:pt x="767" y="36429"/>
                  </a:lnTo>
                  <a:cubicBezTo>
                    <a:pt x="184" y="39269"/>
                    <a:pt x="1" y="42175"/>
                    <a:pt x="226" y="45064"/>
                  </a:cubicBezTo>
                  <a:lnTo>
                    <a:pt x="149" y="51596"/>
                  </a:lnTo>
                  <a:lnTo>
                    <a:pt x="72" y="58130"/>
                  </a:lnTo>
                  <a:cubicBezTo>
                    <a:pt x="864" y="58235"/>
                    <a:pt x="1653" y="58297"/>
                    <a:pt x="2421" y="58297"/>
                  </a:cubicBezTo>
                  <a:cubicBezTo>
                    <a:pt x="2724" y="58297"/>
                    <a:pt x="3025" y="58287"/>
                    <a:pt x="3322" y="58267"/>
                  </a:cubicBezTo>
                  <a:cubicBezTo>
                    <a:pt x="4367" y="58191"/>
                    <a:pt x="5361" y="57980"/>
                    <a:pt x="6255" y="57569"/>
                  </a:cubicBezTo>
                  <a:lnTo>
                    <a:pt x="6590" y="52058"/>
                  </a:lnTo>
                  <a:lnTo>
                    <a:pt x="6925" y="46546"/>
                  </a:lnTo>
                  <a:cubicBezTo>
                    <a:pt x="6868" y="43296"/>
                    <a:pt x="7320" y="40058"/>
                    <a:pt x="8268" y="36949"/>
                  </a:cubicBezTo>
                  <a:lnTo>
                    <a:pt x="9551" y="32269"/>
                  </a:lnTo>
                  <a:lnTo>
                    <a:pt x="10832" y="27588"/>
                  </a:lnTo>
                  <a:cubicBezTo>
                    <a:pt x="10897" y="27349"/>
                    <a:pt x="11103" y="27178"/>
                    <a:pt x="11350" y="27155"/>
                  </a:cubicBezTo>
                  <a:cubicBezTo>
                    <a:pt x="11367" y="27153"/>
                    <a:pt x="11384" y="27152"/>
                    <a:pt x="11401" y="27152"/>
                  </a:cubicBezTo>
                  <a:cubicBezTo>
                    <a:pt x="11628" y="27152"/>
                    <a:pt x="11837" y="27282"/>
                    <a:pt x="11937" y="27490"/>
                  </a:cubicBezTo>
                  <a:lnTo>
                    <a:pt x="18878" y="41984"/>
                  </a:lnTo>
                  <a:lnTo>
                    <a:pt x="25816" y="56481"/>
                  </a:lnTo>
                  <a:cubicBezTo>
                    <a:pt x="26914" y="56778"/>
                    <a:pt x="28035" y="56984"/>
                    <a:pt x="29123" y="57005"/>
                  </a:cubicBezTo>
                  <a:cubicBezTo>
                    <a:pt x="29191" y="57006"/>
                    <a:pt x="29259" y="57007"/>
                    <a:pt x="29326" y="57007"/>
                  </a:cubicBezTo>
                  <a:cubicBezTo>
                    <a:pt x="30344" y="57007"/>
                    <a:pt x="31329" y="56841"/>
                    <a:pt x="32240" y="56435"/>
                  </a:cubicBezTo>
                  <a:lnTo>
                    <a:pt x="24760" y="37059"/>
                  </a:lnTo>
                  <a:lnTo>
                    <a:pt x="17283" y="17684"/>
                  </a:lnTo>
                  <a:cubicBezTo>
                    <a:pt x="16965" y="16988"/>
                    <a:pt x="16899" y="16204"/>
                    <a:pt x="17092" y="15465"/>
                  </a:cubicBezTo>
                  <a:lnTo>
                    <a:pt x="18148" y="11425"/>
                  </a:lnTo>
                  <a:lnTo>
                    <a:pt x="19205" y="7388"/>
                  </a:lnTo>
                  <a:cubicBezTo>
                    <a:pt x="19274" y="7122"/>
                    <a:pt x="19425" y="6885"/>
                    <a:pt x="19633" y="6708"/>
                  </a:cubicBezTo>
                  <a:cubicBezTo>
                    <a:pt x="19843" y="6531"/>
                    <a:pt x="20103" y="6427"/>
                    <a:pt x="20376" y="6408"/>
                  </a:cubicBezTo>
                  <a:cubicBezTo>
                    <a:pt x="20505" y="6399"/>
                    <a:pt x="20642" y="6394"/>
                    <a:pt x="20785" y="6394"/>
                  </a:cubicBezTo>
                  <a:cubicBezTo>
                    <a:pt x="22011" y="6394"/>
                    <a:pt x="23704" y="6724"/>
                    <a:pt x="25169" y="7336"/>
                  </a:cubicBezTo>
                  <a:cubicBezTo>
                    <a:pt x="26806" y="8018"/>
                    <a:pt x="28156" y="9052"/>
                    <a:pt x="28256" y="10374"/>
                  </a:cubicBezTo>
                  <a:cubicBezTo>
                    <a:pt x="28468" y="12756"/>
                    <a:pt x="26141" y="15258"/>
                    <a:pt x="23762" y="17165"/>
                  </a:cubicBezTo>
                  <a:cubicBezTo>
                    <a:pt x="21382" y="19072"/>
                    <a:pt x="18949" y="20384"/>
                    <a:pt x="18949" y="20384"/>
                  </a:cubicBezTo>
                  <a:lnTo>
                    <a:pt x="19975" y="22216"/>
                  </a:lnTo>
                  <a:lnTo>
                    <a:pt x="21000" y="24050"/>
                  </a:lnTo>
                  <a:cubicBezTo>
                    <a:pt x="21000" y="24050"/>
                    <a:pt x="25396" y="21415"/>
                    <a:pt x="29040" y="17961"/>
                  </a:cubicBezTo>
                  <a:cubicBezTo>
                    <a:pt x="32683" y="14507"/>
                    <a:pt x="35576" y="10235"/>
                    <a:pt x="32573" y="6953"/>
                  </a:cubicBezTo>
                  <a:cubicBezTo>
                    <a:pt x="29385" y="3468"/>
                    <a:pt x="25294" y="1737"/>
                    <a:pt x="22002" y="876"/>
                  </a:cubicBezTo>
                  <a:cubicBezTo>
                    <a:pt x="18780" y="35"/>
                    <a:pt x="16323" y="26"/>
                    <a:pt x="16217" y="26"/>
                  </a:cubicBezTo>
                  <a:cubicBezTo>
                    <a:pt x="16215" y="26"/>
                    <a:pt x="16214" y="26"/>
                    <a:pt x="16214" y="26"/>
                  </a:cubicBezTo>
                  <a:cubicBezTo>
                    <a:pt x="16214" y="26"/>
                    <a:pt x="15747" y="1"/>
                    <a:pt x="14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4150500" y="3086513"/>
              <a:ext cx="376750" cy="82000"/>
            </a:xfrm>
            <a:custGeom>
              <a:avLst/>
              <a:gdLst/>
              <a:ahLst/>
              <a:cxnLst/>
              <a:rect l="l" t="t" r="r" b="b"/>
              <a:pathLst>
                <a:path w="15070" h="3280" extrusionOk="0">
                  <a:moveTo>
                    <a:pt x="10117" y="1"/>
                  </a:moveTo>
                  <a:cubicBezTo>
                    <a:pt x="9354" y="1"/>
                    <a:pt x="8290" y="26"/>
                    <a:pt x="7104" y="129"/>
                  </a:cubicBezTo>
                  <a:cubicBezTo>
                    <a:pt x="4754" y="333"/>
                    <a:pt x="1923" y="842"/>
                    <a:pt x="0" y="2061"/>
                  </a:cubicBezTo>
                  <a:cubicBezTo>
                    <a:pt x="1360" y="2941"/>
                    <a:pt x="2825" y="3279"/>
                    <a:pt x="4348" y="3279"/>
                  </a:cubicBezTo>
                  <a:cubicBezTo>
                    <a:pt x="5316" y="3279"/>
                    <a:pt x="6307" y="3143"/>
                    <a:pt x="7308" y="2922"/>
                  </a:cubicBezTo>
                  <a:cubicBezTo>
                    <a:pt x="9890" y="2354"/>
                    <a:pt x="12544" y="1225"/>
                    <a:pt x="15069" y="426"/>
                  </a:cubicBezTo>
                  <a:cubicBezTo>
                    <a:pt x="14173" y="260"/>
                    <a:pt x="13270" y="145"/>
                    <a:pt x="12363" y="73"/>
                  </a:cubicBezTo>
                  <a:cubicBezTo>
                    <a:pt x="11704" y="25"/>
                    <a:pt x="11325" y="25"/>
                    <a:pt x="11325" y="25"/>
                  </a:cubicBezTo>
                  <a:cubicBezTo>
                    <a:pt x="11325" y="25"/>
                    <a:pt x="10866" y="1"/>
                    <a:pt x="10117" y="1"/>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3963025" y="4525713"/>
              <a:ext cx="221650" cy="236125"/>
            </a:xfrm>
            <a:custGeom>
              <a:avLst/>
              <a:gdLst/>
              <a:ahLst/>
              <a:cxnLst/>
              <a:rect l="l" t="t" r="r" b="b"/>
              <a:pathLst>
                <a:path w="8866" h="9445" extrusionOk="0">
                  <a:moveTo>
                    <a:pt x="8865" y="0"/>
                  </a:moveTo>
                  <a:lnTo>
                    <a:pt x="8865" y="0"/>
                  </a:lnTo>
                  <a:cubicBezTo>
                    <a:pt x="7971" y="409"/>
                    <a:pt x="6977" y="622"/>
                    <a:pt x="5932" y="696"/>
                  </a:cubicBezTo>
                  <a:cubicBezTo>
                    <a:pt x="5632" y="717"/>
                    <a:pt x="5327" y="727"/>
                    <a:pt x="5020" y="727"/>
                  </a:cubicBezTo>
                  <a:cubicBezTo>
                    <a:pt x="4255" y="727"/>
                    <a:pt x="3471" y="665"/>
                    <a:pt x="2682" y="559"/>
                  </a:cubicBezTo>
                  <a:lnTo>
                    <a:pt x="2669" y="1636"/>
                  </a:lnTo>
                  <a:lnTo>
                    <a:pt x="2657" y="2710"/>
                  </a:lnTo>
                  <a:cubicBezTo>
                    <a:pt x="2734" y="3720"/>
                    <a:pt x="2511" y="4731"/>
                    <a:pt x="2016" y="5613"/>
                  </a:cubicBezTo>
                  <a:lnTo>
                    <a:pt x="1072" y="7291"/>
                  </a:lnTo>
                  <a:lnTo>
                    <a:pt x="126" y="8969"/>
                  </a:lnTo>
                  <a:cubicBezTo>
                    <a:pt x="1" y="9192"/>
                    <a:pt x="173" y="9444"/>
                    <a:pt x="402" y="9444"/>
                  </a:cubicBezTo>
                  <a:cubicBezTo>
                    <a:pt x="437" y="9444"/>
                    <a:pt x="474" y="9438"/>
                    <a:pt x="511" y="9425"/>
                  </a:cubicBezTo>
                  <a:lnTo>
                    <a:pt x="4491" y="7982"/>
                  </a:lnTo>
                  <a:lnTo>
                    <a:pt x="8468" y="6540"/>
                  </a:lnTo>
                  <a:lnTo>
                    <a:pt x="8667" y="3269"/>
                  </a:lnTo>
                  <a:lnTo>
                    <a:pt x="8865" y="0"/>
                  </a:lnTo>
                  <a:close/>
                </a:path>
              </a:pathLst>
            </a:custGeom>
            <a:solidFill>
              <a:srgbClr val="D9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p:nvPr/>
          </p:nvSpPr>
          <p:spPr>
            <a:xfrm>
              <a:off x="4390800" y="3514213"/>
              <a:ext cx="237800" cy="221400"/>
            </a:xfrm>
            <a:custGeom>
              <a:avLst/>
              <a:gdLst/>
              <a:ahLst/>
              <a:cxnLst/>
              <a:rect l="l" t="t" r="r" b="b"/>
              <a:pathLst>
                <a:path w="9512" h="8856" extrusionOk="0">
                  <a:moveTo>
                    <a:pt x="3217" y="1"/>
                  </a:moveTo>
                  <a:cubicBezTo>
                    <a:pt x="3217" y="1"/>
                    <a:pt x="2997" y="322"/>
                    <a:pt x="2938" y="856"/>
                  </a:cubicBezTo>
                  <a:cubicBezTo>
                    <a:pt x="2878" y="1387"/>
                    <a:pt x="2976" y="2135"/>
                    <a:pt x="3610" y="2988"/>
                  </a:cubicBezTo>
                  <a:cubicBezTo>
                    <a:pt x="3598" y="2988"/>
                    <a:pt x="3586" y="2988"/>
                    <a:pt x="3573" y="2988"/>
                  </a:cubicBezTo>
                  <a:cubicBezTo>
                    <a:pt x="3171" y="2988"/>
                    <a:pt x="2768" y="3019"/>
                    <a:pt x="2369" y="3081"/>
                  </a:cubicBezTo>
                  <a:cubicBezTo>
                    <a:pt x="1657" y="3188"/>
                    <a:pt x="753" y="3416"/>
                    <a:pt x="0" y="3897"/>
                  </a:cubicBezTo>
                  <a:lnTo>
                    <a:pt x="224" y="4433"/>
                  </a:lnTo>
                  <a:lnTo>
                    <a:pt x="447" y="4966"/>
                  </a:lnTo>
                  <a:lnTo>
                    <a:pt x="2009" y="4589"/>
                  </a:lnTo>
                  <a:lnTo>
                    <a:pt x="3573" y="4211"/>
                  </a:lnTo>
                  <a:lnTo>
                    <a:pt x="2073" y="4774"/>
                  </a:lnTo>
                  <a:lnTo>
                    <a:pt x="574" y="5338"/>
                  </a:lnTo>
                  <a:lnTo>
                    <a:pt x="830" y="5818"/>
                  </a:lnTo>
                  <a:lnTo>
                    <a:pt x="1089" y="6297"/>
                  </a:lnTo>
                  <a:lnTo>
                    <a:pt x="2539" y="5712"/>
                  </a:lnTo>
                  <a:lnTo>
                    <a:pt x="3989" y="5126"/>
                  </a:lnTo>
                  <a:lnTo>
                    <a:pt x="3989" y="5126"/>
                  </a:lnTo>
                  <a:lnTo>
                    <a:pt x="2612" y="5877"/>
                  </a:lnTo>
                  <a:lnTo>
                    <a:pt x="1237" y="6627"/>
                  </a:lnTo>
                  <a:lnTo>
                    <a:pt x="1526" y="7097"/>
                  </a:lnTo>
                  <a:lnTo>
                    <a:pt x="1815" y="7567"/>
                  </a:lnTo>
                  <a:lnTo>
                    <a:pt x="3190" y="6871"/>
                  </a:lnTo>
                  <a:lnTo>
                    <a:pt x="4565" y="6176"/>
                  </a:lnTo>
                  <a:lnTo>
                    <a:pt x="3294" y="7014"/>
                  </a:lnTo>
                  <a:lnTo>
                    <a:pt x="2025" y="7850"/>
                  </a:lnTo>
                  <a:lnTo>
                    <a:pt x="2316" y="8353"/>
                  </a:lnTo>
                  <a:lnTo>
                    <a:pt x="2608" y="8855"/>
                  </a:lnTo>
                  <a:lnTo>
                    <a:pt x="3569" y="8249"/>
                  </a:lnTo>
                  <a:lnTo>
                    <a:pt x="4531" y="7642"/>
                  </a:lnTo>
                  <a:cubicBezTo>
                    <a:pt x="4653" y="7564"/>
                    <a:pt x="4790" y="7527"/>
                    <a:pt x="4924" y="7527"/>
                  </a:cubicBezTo>
                  <a:cubicBezTo>
                    <a:pt x="5200" y="7527"/>
                    <a:pt x="5468" y="7683"/>
                    <a:pt x="5594" y="7954"/>
                  </a:cubicBezTo>
                  <a:lnTo>
                    <a:pt x="5656" y="8087"/>
                  </a:lnTo>
                  <a:lnTo>
                    <a:pt x="5717" y="8218"/>
                  </a:lnTo>
                  <a:cubicBezTo>
                    <a:pt x="5717" y="8218"/>
                    <a:pt x="5950" y="8148"/>
                    <a:pt x="6343" y="7898"/>
                  </a:cubicBezTo>
                  <a:cubicBezTo>
                    <a:pt x="6734" y="7649"/>
                    <a:pt x="7287" y="7220"/>
                    <a:pt x="7923" y="6498"/>
                  </a:cubicBezTo>
                  <a:cubicBezTo>
                    <a:pt x="8558" y="5775"/>
                    <a:pt x="8955" y="5386"/>
                    <a:pt x="9194" y="5176"/>
                  </a:cubicBezTo>
                  <a:cubicBezTo>
                    <a:pt x="9433" y="4966"/>
                    <a:pt x="9512" y="4937"/>
                    <a:pt x="9512" y="4937"/>
                  </a:cubicBezTo>
                  <a:lnTo>
                    <a:pt x="8289" y="3300"/>
                  </a:lnTo>
                  <a:lnTo>
                    <a:pt x="7066" y="1663"/>
                  </a:lnTo>
                  <a:lnTo>
                    <a:pt x="6349" y="2129"/>
                  </a:lnTo>
                  <a:lnTo>
                    <a:pt x="5631" y="2595"/>
                  </a:lnTo>
                  <a:cubicBezTo>
                    <a:pt x="5489" y="2686"/>
                    <a:pt x="5325" y="2734"/>
                    <a:pt x="5158" y="2734"/>
                  </a:cubicBezTo>
                  <a:cubicBezTo>
                    <a:pt x="5107" y="2734"/>
                    <a:pt x="5056" y="2729"/>
                    <a:pt x="5004" y="2720"/>
                  </a:cubicBezTo>
                  <a:cubicBezTo>
                    <a:pt x="4789" y="2682"/>
                    <a:pt x="4598" y="2560"/>
                    <a:pt x="4473" y="2379"/>
                  </a:cubicBezTo>
                  <a:cubicBezTo>
                    <a:pt x="4340" y="2189"/>
                    <a:pt x="4215" y="1934"/>
                    <a:pt x="4132" y="1594"/>
                  </a:cubicBezTo>
                  <a:cubicBezTo>
                    <a:pt x="4047" y="1255"/>
                    <a:pt x="4003" y="831"/>
                    <a:pt x="4030" y="301"/>
                  </a:cubicBezTo>
                  <a:lnTo>
                    <a:pt x="3623" y="151"/>
                  </a:lnTo>
                  <a:lnTo>
                    <a:pt x="32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4064050" y="3559188"/>
              <a:ext cx="145500" cy="150375"/>
            </a:xfrm>
            <a:custGeom>
              <a:avLst/>
              <a:gdLst/>
              <a:ahLst/>
              <a:cxnLst/>
              <a:rect l="l" t="t" r="r" b="b"/>
              <a:pathLst>
                <a:path w="5820" h="6015" extrusionOk="0">
                  <a:moveTo>
                    <a:pt x="4516" y="1"/>
                  </a:moveTo>
                  <a:cubicBezTo>
                    <a:pt x="4084" y="1"/>
                    <a:pt x="3670" y="45"/>
                    <a:pt x="3312" y="103"/>
                  </a:cubicBezTo>
                  <a:cubicBezTo>
                    <a:pt x="2902" y="166"/>
                    <a:pt x="2497" y="265"/>
                    <a:pt x="2104" y="392"/>
                  </a:cubicBezTo>
                  <a:cubicBezTo>
                    <a:pt x="1309" y="742"/>
                    <a:pt x="777" y="1320"/>
                    <a:pt x="450" y="2017"/>
                  </a:cubicBezTo>
                  <a:cubicBezTo>
                    <a:pt x="122" y="2717"/>
                    <a:pt x="1" y="3535"/>
                    <a:pt x="30" y="4371"/>
                  </a:cubicBezTo>
                  <a:cubicBezTo>
                    <a:pt x="65" y="5248"/>
                    <a:pt x="754" y="5955"/>
                    <a:pt x="1629" y="6012"/>
                  </a:cubicBezTo>
                  <a:cubicBezTo>
                    <a:pt x="1650" y="6014"/>
                    <a:pt x="1665" y="6014"/>
                    <a:pt x="1677" y="6014"/>
                  </a:cubicBezTo>
                  <a:lnTo>
                    <a:pt x="1692" y="6014"/>
                  </a:lnTo>
                  <a:cubicBezTo>
                    <a:pt x="1744" y="5831"/>
                    <a:pt x="1821" y="5656"/>
                    <a:pt x="1919" y="5494"/>
                  </a:cubicBezTo>
                  <a:cubicBezTo>
                    <a:pt x="2051" y="5281"/>
                    <a:pt x="2243" y="5084"/>
                    <a:pt x="2504" y="5084"/>
                  </a:cubicBezTo>
                  <a:cubicBezTo>
                    <a:pt x="2549" y="5084"/>
                    <a:pt x="2596" y="5090"/>
                    <a:pt x="2646" y="5103"/>
                  </a:cubicBezTo>
                  <a:lnTo>
                    <a:pt x="3745" y="5388"/>
                  </a:lnTo>
                  <a:lnTo>
                    <a:pt x="4847" y="5673"/>
                  </a:lnTo>
                  <a:lnTo>
                    <a:pt x="4971" y="5105"/>
                  </a:lnTo>
                  <a:lnTo>
                    <a:pt x="5096" y="4539"/>
                  </a:lnTo>
                  <a:lnTo>
                    <a:pt x="3630" y="4128"/>
                  </a:lnTo>
                  <a:lnTo>
                    <a:pt x="2166" y="3720"/>
                  </a:lnTo>
                  <a:lnTo>
                    <a:pt x="3688" y="3963"/>
                  </a:lnTo>
                  <a:lnTo>
                    <a:pt x="5209" y="4204"/>
                  </a:lnTo>
                  <a:lnTo>
                    <a:pt x="5340" y="3666"/>
                  </a:lnTo>
                  <a:lnTo>
                    <a:pt x="5473" y="3131"/>
                  </a:lnTo>
                  <a:lnTo>
                    <a:pt x="3934" y="2838"/>
                  </a:lnTo>
                  <a:lnTo>
                    <a:pt x="2395" y="2543"/>
                  </a:lnTo>
                  <a:lnTo>
                    <a:pt x="3955" y="2659"/>
                  </a:lnTo>
                  <a:lnTo>
                    <a:pt x="5516" y="2774"/>
                  </a:lnTo>
                  <a:lnTo>
                    <a:pt x="5614" y="2239"/>
                  </a:lnTo>
                  <a:lnTo>
                    <a:pt x="5712" y="1701"/>
                  </a:lnTo>
                  <a:lnTo>
                    <a:pt x="4111" y="1622"/>
                  </a:lnTo>
                  <a:lnTo>
                    <a:pt x="2513" y="1544"/>
                  </a:lnTo>
                  <a:lnTo>
                    <a:pt x="4117" y="1428"/>
                  </a:lnTo>
                  <a:lnTo>
                    <a:pt x="5720" y="1310"/>
                  </a:lnTo>
                  <a:lnTo>
                    <a:pt x="5770" y="733"/>
                  </a:lnTo>
                  <a:lnTo>
                    <a:pt x="5820" y="159"/>
                  </a:lnTo>
                  <a:cubicBezTo>
                    <a:pt x="5390" y="44"/>
                    <a:pt x="4944"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4136475" y="2788263"/>
              <a:ext cx="293600" cy="132425"/>
            </a:xfrm>
            <a:custGeom>
              <a:avLst/>
              <a:gdLst/>
              <a:ahLst/>
              <a:cxnLst/>
              <a:rect l="l" t="t" r="r" b="b"/>
              <a:pathLst>
                <a:path w="11744" h="5297" extrusionOk="0">
                  <a:moveTo>
                    <a:pt x="4170" y="0"/>
                  </a:moveTo>
                  <a:cubicBezTo>
                    <a:pt x="2277" y="0"/>
                    <a:pt x="670" y="90"/>
                    <a:pt x="284" y="304"/>
                  </a:cubicBezTo>
                  <a:cubicBezTo>
                    <a:pt x="1" y="460"/>
                    <a:pt x="32" y="1417"/>
                    <a:pt x="136" y="2338"/>
                  </a:cubicBezTo>
                  <a:cubicBezTo>
                    <a:pt x="238" y="3256"/>
                    <a:pt x="411" y="4137"/>
                    <a:pt x="411" y="4137"/>
                  </a:cubicBezTo>
                  <a:cubicBezTo>
                    <a:pt x="438" y="4226"/>
                    <a:pt x="474" y="4265"/>
                    <a:pt x="518" y="4265"/>
                  </a:cubicBezTo>
                  <a:cubicBezTo>
                    <a:pt x="656" y="4265"/>
                    <a:pt x="868" y="3870"/>
                    <a:pt x="1066" y="3420"/>
                  </a:cubicBezTo>
                  <a:cubicBezTo>
                    <a:pt x="1324" y="2829"/>
                    <a:pt x="1557" y="2147"/>
                    <a:pt x="1557" y="2147"/>
                  </a:cubicBezTo>
                  <a:cubicBezTo>
                    <a:pt x="1846" y="2665"/>
                    <a:pt x="2187" y="3152"/>
                    <a:pt x="2572" y="3603"/>
                  </a:cubicBezTo>
                  <a:cubicBezTo>
                    <a:pt x="3214" y="4349"/>
                    <a:pt x="4117" y="5131"/>
                    <a:pt x="5173" y="5269"/>
                  </a:cubicBezTo>
                  <a:cubicBezTo>
                    <a:pt x="5311" y="5288"/>
                    <a:pt x="5450" y="5296"/>
                    <a:pt x="5590" y="5296"/>
                  </a:cubicBezTo>
                  <a:cubicBezTo>
                    <a:pt x="6985" y="5296"/>
                    <a:pt x="8447" y="4426"/>
                    <a:pt x="9595" y="3428"/>
                  </a:cubicBezTo>
                  <a:cubicBezTo>
                    <a:pt x="10859" y="2330"/>
                    <a:pt x="11743" y="1078"/>
                    <a:pt x="11741" y="668"/>
                  </a:cubicBezTo>
                  <a:cubicBezTo>
                    <a:pt x="11739" y="365"/>
                    <a:pt x="9143" y="126"/>
                    <a:pt x="6413" y="38"/>
                  </a:cubicBezTo>
                  <a:cubicBezTo>
                    <a:pt x="5658" y="13"/>
                    <a:pt x="4893" y="0"/>
                    <a:pt x="4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4232325" y="2823388"/>
              <a:ext cx="98625" cy="67225"/>
            </a:xfrm>
            <a:custGeom>
              <a:avLst/>
              <a:gdLst/>
              <a:ahLst/>
              <a:cxnLst/>
              <a:rect l="l" t="t" r="r" b="b"/>
              <a:pathLst>
                <a:path w="3945" h="2689" extrusionOk="0">
                  <a:moveTo>
                    <a:pt x="3644" y="0"/>
                  </a:moveTo>
                  <a:lnTo>
                    <a:pt x="1838" y="235"/>
                  </a:lnTo>
                  <a:lnTo>
                    <a:pt x="29" y="472"/>
                  </a:lnTo>
                  <a:cubicBezTo>
                    <a:pt x="16" y="559"/>
                    <a:pt x="8" y="648"/>
                    <a:pt x="4" y="736"/>
                  </a:cubicBezTo>
                  <a:cubicBezTo>
                    <a:pt x="0" y="827"/>
                    <a:pt x="4" y="917"/>
                    <a:pt x="16" y="1008"/>
                  </a:cubicBezTo>
                  <a:cubicBezTo>
                    <a:pt x="131" y="1978"/>
                    <a:pt x="955" y="2688"/>
                    <a:pt x="1905" y="2688"/>
                  </a:cubicBezTo>
                  <a:cubicBezTo>
                    <a:pt x="1987" y="2688"/>
                    <a:pt x="2070" y="2683"/>
                    <a:pt x="2154" y="2672"/>
                  </a:cubicBezTo>
                  <a:cubicBezTo>
                    <a:pt x="3207" y="2535"/>
                    <a:pt x="3945" y="1564"/>
                    <a:pt x="3795" y="515"/>
                  </a:cubicBezTo>
                  <a:cubicBezTo>
                    <a:pt x="3783" y="424"/>
                    <a:pt x="3764" y="336"/>
                    <a:pt x="3737" y="249"/>
                  </a:cubicBezTo>
                  <a:cubicBezTo>
                    <a:pt x="3710" y="164"/>
                    <a:pt x="3679" y="81"/>
                    <a:pt x="3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4232125" y="2924313"/>
              <a:ext cx="47650" cy="33925"/>
            </a:xfrm>
            <a:custGeom>
              <a:avLst/>
              <a:gdLst/>
              <a:ahLst/>
              <a:cxnLst/>
              <a:rect l="l" t="t" r="r" b="b"/>
              <a:pathLst>
                <a:path w="1906" h="1357" extrusionOk="0">
                  <a:moveTo>
                    <a:pt x="310" y="1"/>
                  </a:moveTo>
                  <a:cubicBezTo>
                    <a:pt x="292" y="1"/>
                    <a:pt x="273" y="3"/>
                    <a:pt x="255" y="6"/>
                  </a:cubicBezTo>
                  <a:cubicBezTo>
                    <a:pt x="101" y="37"/>
                    <a:pt x="0" y="186"/>
                    <a:pt x="31" y="340"/>
                  </a:cubicBezTo>
                  <a:cubicBezTo>
                    <a:pt x="102" y="696"/>
                    <a:pt x="324" y="1006"/>
                    <a:pt x="638" y="1189"/>
                  </a:cubicBezTo>
                  <a:cubicBezTo>
                    <a:pt x="833" y="1300"/>
                    <a:pt x="1052" y="1357"/>
                    <a:pt x="1274" y="1357"/>
                  </a:cubicBezTo>
                  <a:cubicBezTo>
                    <a:pt x="1315" y="1357"/>
                    <a:pt x="1356" y="1355"/>
                    <a:pt x="1397" y="1351"/>
                  </a:cubicBezTo>
                  <a:cubicBezTo>
                    <a:pt x="1491" y="1341"/>
                    <a:pt x="1586" y="1322"/>
                    <a:pt x="1676" y="1291"/>
                  </a:cubicBezTo>
                  <a:cubicBezTo>
                    <a:pt x="1825" y="1241"/>
                    <a:pt x="1905" y="1079"/>
                    <a:pt x="1855" y="931"/>
                  </a:cubicBezTo>
                  <a:cubicBezTo>
                    <a:pt x="1815" y="813"/>
                    <a:pt x="1705" y="739"/>
                    <a:pt x="1586" y="739"/>
                  </a:cubicBezTo>
                  <a:cubicBezTo>
                    <a:pt x="1556" y="739"/>
                    <a:pt x="1525" y="744"/>
                    <a:pt x="1495" y="754"/>
                  </a:cubicBezTo>
                  <a:cubicBezTo>
                    <a:pt x="1425" y="777"/>
                    <a:pt x="1351" y="789"/>
                    <a:pt x="1278" y="789"/>
                  </a:cubicBezTo>
                  <a:cubicBezTo>
                    <a:pt x="1253" y="789"/>
                    <a:pt x="1227" y="788"/>
                    <a:pt x="1202" y="785"/>
                  </a:cubicBezTo>
                  <a:cubicBezTo>
                    <a:pt x="1104" y="777"/>
                    <a:pt x="1008" y="746"/>
                    <a:pt x="923" y="696"/>
                  </a:cubicBezTo>
                  <a:cubicBezTo>
                    <a:pt x="750" y="596"/>
                    <a:pt x="628" y="424"/>
                    <a:pt x="588" y="230"/>
                  </a:cubicBezTo>
                  <a:cubicBezTo>
                    <a:pt x="561" y="95"/>
                    <a:pt x="442"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4151025" y="2939638"/>
              <a:ext cx="106875" cy="35025"/>
            </a:xfrm>
            <a:custGeom>
              <a:avLst/>
              <a:gdLst/>
              <a:ahLst/>
              <a:cxnLst/>
              <a:rect l="l" t="t" r="r" b="b"/>
              <a:pathLst>
                <a:path w="4275" h="1401" extrusionOk="0">
                  <a:moveTo>
                    <a:pt x="3960" y="1"/>
                  </a:moveTo>
                  <a:cubicBezTo>
                    <a:pt x="3883" y="1"/>
                    <a:pt x="3806" y="32"/>
                    <a:pt x="3749" y="93"/>
                  </a:cubicBezTo>
                  <a:cubicBezTo>
                    <a:pt x="3296" y="581"/>
                    <a:pt x="2681" y="828"/>
                    <a:pt x="2063" y="828"/>
                  </a:cubicBezTo>
                  <a:cubicBezTo>
                    <a:pt x="1506" y="828"/>
                    <a:pt x="947" y="627"/>
                    <a:pt x="505" y="220"/>
                  </a:cubicBezTo>
                  <a:cubicBezTo>
                    <a:pt x="451" y="171"/>
                    <a:pt x="383" y="147"/>
                    <a:pt x="315" y="147"/>
                  </a:cubicBezTo>
                  <a:cubicBezTo>
                    <a:pt x="239" y="147"/>
                    <a:pt x="163" y="177"/>
                    <a:pt x="107" y="237"/>
                  </a:cubicBezTo>
                  <a:cubicBezTo>
                    <a:pt x="1" y="351"/>
                    <a:pt x="5" y="530"/>
                    <a:pt x="118" y="636"/>
                  </a:cubicBezTo>
                  <a:cubicBezTo>
                    <a:pt x="394" y="892"/>
                    <a:pt x="719" y="1090"/>
                    <a:pt x="1072" y="1219"/>
                  </a:cubicBezTo>
                  <a:cubicBezTo>
                    <a:pt x="1392" y="1340"/>
                    <a:pt x="1731" y="1400"/>
                    <a:pt x="2072" y="1400"/>
                  </a:cubicBezTo>
                  <a:cubicBezTo>
                    <a:pt x="2106" y="1400"/>
                    <a:pt x="2141" y="1400"/>
                    <a:pt x="2175" y="1399"/>
                  </a:cubicBezTo>
                  <a:cubicBezTo>
                    <a:pt x="2227" y="1397"/>
                    <a:pt x="2277" y="1393"/>
                    <a:pt x="2328" y="1389"/>
                  </a:cubicBezTo>
                  <a:cubicBezTo>
                    <a:pt x="3033" y="1320"/>
                    <a:pt x="3685" y="996"/>
                    <a:pt x="4167" y="478"/>
                  </a:cubicBezTo>
                  <a:cubicBezTo>
                    <a:pt x="4275" y="362"/>
                    <a:pt x="4267" y="181"/>
                    <a:pt x="4152" y="75"/>
                  </a:cubicBezTo>
                  <a:cubicBezTo>
                    <a:pt x="4097" y="25"/>
                    <a:pt x="4028" y="1"/>
                    <a:pt x="3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4122325" y="2841913"/>
              <a:ext cx="53925" cy="72625"/>
            </a:xfrm>
            <a:custGeom>
              <a:avLst/>
              <a:gdLst/>
              <a:ahLst/>
              <a:cxnLst/>
              <a:rect l="l" t="t" r="r" b="b"/>
              <a:pathLst>
                <a:path w="2157" h="2905" extrusionOk="0">
                  <a:moveTo>
                    <a:pt x="2123" y="1"/>
                  </a:moveTo>
                  <a:cubicBezTo>
                    <a:pt x="2123" y="1"/>
                    <a:pt x="1582" y="373"/>
                    <a:pt x="1052" y="814"/>
                  </a:cubicBezTo>
                  <a:cubicBezTo>
                    <a:pt x="521" y="1253"/>
                    <a:pt x="1" y="1760"/>
                    <a:pt x="43" y="2023"/>
                  </a:cubicBezTo>
                  <a:cubicBezTo>
                    <a:pt x="62" y="2151"/>
                    <a:pt x="255" y="2351"/>
                    <a:pt x="494" y="2528"/>
                  </a:cubicBezTo>
                  <a:cubicBezTo>
                    <a:pt x="731" y="2705"/>
                    <a:pt x="1018" y="2859"/>
                    <a:pt x="1230" y="2894"/>
                  </a:cubicBezTo>
                  <a:cubicBezTo>
                    <a:pt x="1273" y="2901"/>
                    <a:pt x="1317" y="2905"/>
                    <a:pt x="1360" y="2905"/>
                  </a:cubicBezTo>
                  <a:cubicBezTo>
                    <a:pt x="1548" y="2905"/>
                    <a:pt x="1731" y="2838"/>
                    <a:pt x="1877" y="2715"/>
                  </a:cubicBezTo>
                  <a:cubicBezTo>
                    <a:pt x="2054" y="2563"/>
                    <a:pt x="2156" y="2339"/>
                    <a:pt x="2152" y="2106"/>
                  </a:cubicBezTo>
                  <a:lnTo>
                    <a:pt x="2139" y="1053"/>
                  </a:lnTo>
                  <a:lnTo>
                    <a:pt x="21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4177375" y="3196163"/>
              <a:ext cx="172550" cy="267300"/>
            </a:xfrm>
            <a:custGeom>
              <a:avLst/>
              <a:gdLst/>
              <a:ahLst/>
              <a:cxnLst/>
              <a:rect l="l" t="t" r="r" b="b"/>
              <a:pathLst>
                <a:path w="6902" h="10692" extrusionOk="0">
                  <a:moveTo>
                    <a:pt x="6245" y="0"/>
                  </a:moveTo>
                  <a:cubicBezTo>
                    <a:pt x="6176" y="0"/>
                    <a:pt x="6110" y="17"/>
                    <a:pt x="6068" y="60"/>
                  </a:cubicBezTo>
                  <a:lnTo>
                    <a:pt x="3084" y="3026"/>
                  </a:lnTo>
                  <a:lnTo>
                    <a:pt x="100" y="5992"/>
                  </a:lnTo>
                  <a:lnTo>
                    <a:pt x="100" y="5994"/>
                  </a:lnTo>
                  <a:cubicBezTo>
                    <a:pt x="23" y="6071"/>
                    <a:pt x="0" y="6187"/>
                    <a:pt x="45" y="6285"/>
                  </a:cubicBezTo>
                  <a:cubicBezTo>
                    <a:pt x="64" y="6331"/>
                    <a:pt x="95" y="6372"/>
                    <a:pt x="137" y="6399"/>
                  </a:cubicBezTo>
                  <a:cubicBezTo>
                    <a:pt x="182" y="6426"/>
                    <a:pt x="234" y="6439"/>
                    <a:pt x="286" y="6439"/>
                  </a:cubicBezTo>
                  <a:cubicBezTo>
                    <a:pt x="290" y="6439"/>
                    <a:pt x="293" y="6439"/>
                    <a:pt x="297" y="6439"/>
                  </a:cubicBezTo>
                  <a:lnTo>
                    <a:pt x="1154" y="6395"/>
                  </a:lnTo>
                  <a:lnTo>
                    <a:pt x="2013" y="6353"/>
                  </a:lnTo>
                  <a:lnTo>
                    <a:pt x="1160" y="8337"/>
                  </a:lnTo>
                  <a:lnTo>
                    <a:pt x="307" y="10321"/>
                  </a:lnTo>
                  <a:cubicBezTo>
                    <a:pt x="251" y="10448"/>
                    <a:pt x="307" y="10596"/>
                    <a:pt x="434" y="10658"/>
                  </a:cubicBezTo>
                  <a:cubicBezTo>
                    <a:pt x="459" y="10669"/>
                    <a:pt x="486" y="10679"/>
                    <a:pt x="515" y="10685"/>
                  </a:cubicBezTo>
                  <a:cubicBezTo>
                    <a:pt x="538" y="10689"/>
                    <a:pt x="561" y="10691"/>
                    <a:pt x="584" y="10691"/>
                  </a:cubicBezTo>
                  <a:cubicBezTo>
                    <a:pt x="592" y="10691"/>
                    <a:pt x="599" y="10691"/>
                    <a:pt x="607" y="10690"/>
                  </a:cubicBezTo>
                  <a:cubicBezTo>
                    <a:pt x="638" y="10690"/>
                    <a:pt x="671" y="10685"/>
                    <a:pt x="700" y="10675"/>
                  </a:cubicBezTo>
                  <a:cubicBezTo>
                    <a:pt x="728" y="10665"/>
                    <a:pt x="753" y="10650"/>
                    <a:pt x="775" y="10631"/>
                  </a:cubicBezTo>
                  <a:lnTo>
                    <a:pt x="3778" y="7645"/>
                  </a:lnTo>
                  <a:lnTo>
                    <a:pt x="6782" y="4660"/>
                  </a:lnTo>
                  <a:cubicBezTo>
                    <a:pt x="6902" y="4540"/>
                    <a:pt x="6879" y="4340"/>
                    <a:pt x="6734" y="4251"/>
                  </a:cubicBezTo>
                  <a:cubicBezTo>
                    <a:pt x="6693" y="4226"/>
                    <a:pt x="6644" y="4212"/>
                    <a:pt x="6594" y="4212"/>
                  </a:cubicBezTo>
                  <a:cubicBezTo>
                    <a:pt x="6591" y="4212"/>
                    <a:pt x="6587" y="4213"/>
                    <a:pt x="6584" y="4213"/>
                  </a:cubicBezTo>
                  <a:lnTo>
                    <a:pt x="5721" y="4257"/>
                  </a:lnTo>
                  <a:lnTo>
                    <a:pt x="4858" y="4301"/>
                  </a:lnTo>
                  <a:lnTo>
                    <a:pt x="4858" y="4301"/>
                  </a:lnTo>
                  <a:lnTo>
                    <a:pt x="5700" y="2340"/>
                  </a:lnTo>
                  <a:lnTo>
                    <a:pt x="6544" y="378"/>
                  </a:lnTo>
                  <a:cubicBezTo>
                    <a:pt x="6596" y="256"/>
                    <a:pt x="6549" y="116"/>
                    <a:pt x="6436" y="48"/>
                  </a:cubicBezTo>
                  <a:cubicBezTo>
                    <a:pt x="6378" y="17"/>
                    <a:pt x="6311" y="0"/>
                    <a:pt x="62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285"/>
        <p:cNvGrpSpPr/>
        <p:nvPr/>
      </p:nvGrpSpPr>
      <p:grpSpPr>
        <a:xfrm>
          <a:off x="0" y="0"/>
          <a:ext cx="0" cy="0"/>
          <a:chOff x="0" y="0"/>
          <a:chExt cx="0" cy="0"/>
        </a:xfrm>
      </p:grpSpPr>
      <p:sp>
        <p:nvSpPr>
          <p:cNvPr id="286" name="Google Shape;286;p37"/>
          <p:cNvSpPr txBox="1">
            <a:spLocks noGrp="1"/>
          </p:cNvSpPr>
          <p:nvPr>
            <p:ph type="ctrTitle"/>
          </p:nvPr>
        </p:nvSpPr>
        <p:spPr>
          <a:xfrm flipH="1">
            <a:off x="2099700" y="80475"/>
            <a:ext cx="4944600" cy="70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solidFill>
                  <a:srgbClr val="000000"/>
                </a:solidFill>
                <a:latin typeface="Chelsea Market"/>
                <a:ea typeface="Chelsea Market"/>
                <a:cs typeface="Chelsea Market"/>
                <a:sym typeface="Chelsea Market"/>
              </a:rPr>
              <a:t>Show Empathy</a:t>
            </a:r>
            <a:endParaRPr sz="3100">
              <a:solidFill>
                <a:srgbClr val="000000"/>
              </a:solidFill>
              <a:latin typeface="Chelsea Market"/>
              <a:ea typeface="Chelsea Market"/>
              <a:cs typeface="Chelsea Market"/>
              <a:sym typeface="Chelsea Market"/>
            </a:endParaRPr>
          </a:p>
        </p:txBody>
      </p:sp>
      <p:sp>
        <p:nvSpPr>
          <p:cNvPr id="287" name="Google Shape;287;p37"/>
          <p:cNvSpPr txBox="1">
            <a:spLocks noGrp="1"/>
          </p:cNvSpPr>
          <p:nvPr>
            <p:ph type="subTitle" idx="1"/>
          </p:nvPr>
        </p:nvSpPr>
        <p:spPr>
          <a:xfrm flipH="1">
            <a:off x="1798050" y="782275"/>
            <a:ext cx="5547900" cy="577800"/>
          </a:xfrm>
          <a:prstGeom prst="rect">
            <a:avLst/>
          </a:prstGeom>
        </p:spPr>
        <p:txBody>
          <a:bodyPr spcFirstLastPara="1" wrap="square" lIns="91425" tIns="91425" rIns="91425" bIns="91425" anchor="t" anchorCtr="0">
            <a:noAutofit/>
          </a:bodyPr>
          <a:lstStyle/>
          <a:p>
            <a:pPr marL="0" lvl="0" indent="0" algn="ctr" rtl="0">
              <a:lnSpc>
                <a:spcPct val="115000"/>
              </a:lnSpc>
              <a:spcBef>
                <a:spcPts val="700"/>
              </a:spcBef>
              <a:spcAft>
                <a:spcPts val="0"/>
              </a:spcAft>
              <a:buNone/>
            </a:pPr>
            <a:r>
              <a:rPr lang="en" sz="2400">
                <a:solidFill>
                  <a:schemeClr val="accent4"/>
                </a:solidFill>
                <a:latin typeface="Verdana"/>
                <a:ea typeface="Verdana"/>
                <a:cs typeface="Verdana"/>
                <a:sym typeface="Verdana"/>
              </a:rPr>
              <a:t>What does empathy have to do with cyberbullying??</a:t>
            </a:r>
            <a:endParaRPr sz="2400">
              <a:solidFill>
                <a:schemeClr val="accent4"/>
              </a:solidFill>
              <a:latin typeface="Verdana"/>
              <a:ea typeface="Verdana"/>
              <a:cs typeface="Verdana"/>
              <a:sym typeface="Verdana"/>
            </a:endParaRPr>
          </a:p>
          <a:p>
            <a:pPr marL="0" lvl="0" indent="0" algn="ctr" rtl="0">
              <a:lnSpc>
                <a:spcPct val="115000"/>
              </a:lnSpc>
              <a:spcBef>
                <a:spcPts val="700"/>
              </a:spcBef>
              <a:spcAft>
                <a:spcPts val="0"/>
              </a:spcAft>
              <a:buNone/>
            </a:pPr>
            <a:endParaRPr sz="700">
              <a:solidFill>
                <a:schemeClr val="accent4"/>
              </a:solidFill>
              <a:latin typeface="Verdana"/>
              <a:ea typeface="Verdana"/>
              <a:cs typeface="Verdana"/>
              <a:sym typeface="Verdana"/>
            </a:endParaRPr>
          </a:p>
          <a:p>
            <a:pPr marL="0" lvl="0" indent="0" algn="ctr" rtl="0">
              <a:lnSpc>
                <a:spcPct val="115000"/>
              </a:lnSpc>
              <a:spcBef>
                <a:spcPts val="700"/>
              </a:spcBef>
              <a:spcAft>
                <a:spcPts val="0"/>
              </a:spcAft>
              <a:buNone/>
            </a:pPr>
            <a:r>
              <a:rPr lang="en" sz="2400">
                <a:solidFill>
                  <a:schemeClr val="lt2"/>
                </a:solidFill>
                <a:latin typeface="Verdana"/>
                <a:ea typeface="Verdana"/>
                <a:cs typeface="Verdana"/>
                <a:sym typeface="Verdana"/>
              </a:rPr>
              <a:t>To have empathy you imagine the feelings that someone else is experiencing.</a:t>
            </a:r>
            <a:endParaRPr sz="2400">
              <a:solidFill>
                <a:schemeClr val="lt2"/>
              </a:solidFill>
              <a:latin typeface="Verdana"/>
              <a:ea typeface="Verdana"/>
              <a:cs typeface="Verdana"/>
              <a:sym typeface="Verdana"/>
            </a:endParaRPr>
          </a:p>
          <a:p>
            <a:pPr marL="0" lvl="0" indent="0" algn="ctr" rtl="0">
              <a:lnSpc>
                <a:spcPct val="115000"/>
              </a:lnSpc>
              <a:spcBef>
                <a:spcPts val="700"/>
              </a:spcBef>
              <a:spcAft>
                <a:spcPts val="0"/>
              </a:spcAft>
              <a:buNone/>
            </a:pPr>
            <a:r>
              <a:rPr lang="en" sz="2400">
                <a:solidFill>
                  <a:schemeClr val="lt2"/>
                </a:solidFill>
                <a:latin typeface="Verdana"/>
                <a:ea typeface="Verdana"/>
                <a:cs typeface="Verdana"/>
                <a:sym typeface="Verdana"/>
              </a:rPr>
              <a:t>Would you want things said about you online? Would it hurt your feelings? </a:t>
            </a:r>
            <a:endParaRPr sz="2400">
              <a:solidFill>
                <a:schemeClr val="lt2"/>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p:txBody>
      </p:sp>
      <p:grpSp>
        <p:nvGrpSpPr>
          <p:cNvPr id="288" name="Google Shape;288;p37"/>
          <p:cNvGrpSpPr/>
          <p:nvPr/>
        </p:nvGrpSpPr>
        <p:grpSpPr>
          <a:xfrm rot="546829">
            <a:off x="7332631" y="2283335"/>
            <a:ext cx="1689070" cy="2798618"/>
            <a:chOff x="2900097" y="1226954"/>
            <a:chExt cx="1689029" cy="2798549"/>
          </a:xfrm>
        </p:grpSpPr>
        <p:sp>
          <p:nvSpPr>
            <p:cNvPr id="289" name="Google Shape;289;p37"/>
            <p:cNvSpPr/>
            <p:nvPr/>
          </p:nvSpPr>
          <p:spPr>
            <a:xfrm flipH="1">
              <a:off x="3021431" y="1253411"/>
              <a:ext cx="1198329" cy="1159421"/>
            </a:xfrm>
            <a:custGeom>
              <a:avLst/>
              <a:gdLst/>
              <a:ahLst/>
              <a:cxnLst/>
              <a:rect l="l" t="t" r="r" b="b"/>
              <a:pathLst>
                <a:path w="30399" h="28573" extrusionOk="0">
                  <a:moveTo>
                    <a:pt x="251" y="0"/>
                  </a:moveTo>
                  <a:cubicBezTo>
                    <a:pt x="121" y="0"/>
                    <a:pt x="0" y="114"/>
                    <a:pt x="27" y="265"/>
                  </a:cubicBezTo>
                  <a:lnTo>
                    <a:pt x="776" y="4562"/>
                  </a:lnTo>
                  <a:cubicBezTo>
                    <a:pt x="784" y="4614"/>
                    <a:pt x="810" y="4660"/>
                    <a:pt x="851" y="4695"/>
                  </a:cubicBezTo>
                  <a:lnTo>
                    <a:pt x="28477" y="28312"/>
                  </a:lnTo>
                  <a:cubicBezTo>
                    <a:pt x="28680" y="28486"/>
                    <a:pt x="28931" y="28572"/>
                    <a:pt x="29183" y="28572"/>
                  </a:cubicBezTo>
                  <a:cubicBezTo>
                    <a:pt x="29433" y="28572"/>
                    <a:pt x="29684" y="28486"/>
                    <a:pt x="29887" y="28314"/>
                  </a:cubicBezTo>
                  <a:cubicBezTo>
                    <a:pt x="30387" y="27888"/>
                    <a:pt x="30399" y="27120"/>
                    <a:pt x="29912" y="26678"/>
                  </a:cubicBezTo>
                  <a:lnTo>
                    <a:pt x="400" y="58"/>
                  </a:lnTo>
                  <a:cubicBezTo>
                    <a:pt x="355" y="18"/>
                    <a:pt x="302"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flipH="1">
              <a:off x="3203355" y="1500162"/>
              <a:ext cx="602535" cy="538342"/>
            </a:xfrm>
            <a:custGeom>
              <a:avLst/>
              <a:gdLst/>
              <a:ahLst/>
              <a:cxnLst/>
              <a:rect l="l" t="t" r="r" b="b"/>
              <a:pathLst>
                <a:path w="15285" h="13267" extrusionOk="0">
                  <a:moveTo>
                    <a:pt x="6705" y="0"/>
                  </a:moveTo>
                  <a:cubicBezTo>
                    <a:pt x="6224" y="0"/>
                    <a:pt x="5728" y="40"/>
                    <a:pt x="5234" y="118"/>
                  </a:cubicBezTo>
                  <a:cubicBezTo>
                    <a:pt x="2160" y="604"/>
                    <a:pt x="0" y="3370"/>
                    <a:pt x="206" y="6448"/>
                  </a:cubicBezTo>
                  <a:cubicBezTo>
                    <a:pt x="262" y="7332"/>
                    <a:pt x="482" y="8199"/>
                    <a:pt x="852" y="9004"/>
                  </a:cubicBezTo>
                  <a:cubicBezTo>
                    <a:pt x="1959" y="11408"/>
                    <a:pt x="3271" y="12465"/>
                    <a:pt x="5848" y="12895"/>
                  </a:cubicBezTo>
                  <a:lnTo>
                    <a:pt x="7615" y="13189"/>
                  </a:lnTo>
                  <a:cubicBezTo>
                    <a:pt x="7926" y="13241"/>
                    <a:pt x="8236" y="13266"/>
                    <a:pt x="8541" y="13266"/>
                  </a:cubicBezTo>
                  <a:cubicBezTo>
                    <a:pt x="11202" y="13266"/>
                    <a:pt x="13545" y="11367"/>
                    <a:pt x="13992" y="8682"/>
                  </a:cubicBezTo>
                  <a:lnTo>
                    <a:pt x="14784" y="5013"/>
                  </a:lnTo>
                  <a:cubicBezTo>
                    <a:pt x="15285" y="2019"/>
                    <a:pt x="12771" y="900"/>
                    <a:pt x="9749" y="396"/>
                  </a:cubicBezTo>
                  <a:lnTo>
                    <a:pt x="7981" y="101"/>
                  </a:lnTo>
                  <a:cubicBezTo>
                    <a:pt x="7576" y="34"/>
                    <a:pt x="7147"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flipH="1">
              <a:off x="2924655" y="2301162"/>
              <a:ext cx="233209" cy="166408"/>
            </a:xfrm>
            <a:custGeom>
              <a:avLst/>
              <a:gdLst/>
              <a:ahLst/>
              <a:cxnLst/>
              <a:rect l="l" t="t" r="r" b="b"/>
              <a:pathLst>
                <a:path w="5916" h="4101" extrusionOk="0">
                  <a:moveTo>
                    <a:pt x="4102" y="1"/>
                  </a:moveTo>
                  <a:cubicBezTo>
                    <a:pt x="2477" y="1"/>
                    <a:pt x="0" y="2681"/>
                    <a:pt x="735" y="3833"/>
                  </a:cubicBezTo>
                  <a:cubicBezTo>
                    <a:pt x="853" y="4019"/>
                    <a:pt x="1045" y="4101"/>
                    <a:pt x="1284" y="4101"/>
                  </a:cubicBezTo>
                  <a:cubicBezTo>
                    <a:pt x="2735" y="4101"/>
                    <a:pt x="5915" y="1098"/>
                    <a:pt x="4805" y="228"/>
                  </a:cubicBezTo>
                  <a:cubicBezTo>
                    <a:pt x="4604" y="71"/>
                    <a:pt x="4364" y="1"/>
                    <a:pt x="4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flipH="1">
              <a:off x="4411499" y="2750761"/>
              <a:ext cx="177627" cy="112562"/>
            </a:xfrm>
            <a:custGeom>
              <a:avLst/>
              <a:gdLst/>
              <a:ahLst/>
              <a:cxnLst/>
              <a:rect l="l" t="t" r="r" b="b"/>
              <a:pathLst>
                <a:path w="4506" h="2774" extrusionOk="0">
                  <a:moveTo>
                    <a:pt x="876" y="1"/>
                  </a:moveTo>
                  <a:cubicBezTo>
                    <a:pt x="607" y="1"/>
                    <a:pt x="350" y="144"/>
                    <a:pt x="214" y="393"/>
                  </a:cubicBezTo>
                  <a:cubicBezTo>
                    <a:pt x="1" y="786"/>
                    <a:pt x="172" y="1277"/>
                    <a:pt x="584" y="1450"/>
                  </a:cubicBezTo>
                  <a:lnTo>
                    <a:pt x="3745" y="2774"/>
                  </a:lnTo>
                  <a:lnTo>
                    <a:pt x="4506" y="1335"/>
                  </a:lnTo>
                  <a:lnTo>
                    <a:pt x="1145" y="50"/>
                  </a:lnTo>
                  <a:cubicBezTo>
                    <a:pt x="1057" y="17"/>
                    <a:pt x="966" y="1"/>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flipH="1">
              <a:off x="2918545" y="2117711"/>
              <a:ext cx="673372" cy="467128"/>
            </a:xfrm>
            <a:custGeom>
              <a:avLst/>
              <a:gdLst/>
              <a:ahLst/>
              <a:cxnLst/>
              <a:rect l="l" t="t" r="r" b="b"/>
              <a:pathLst>
                <a:path w="17082" h="11512" extrusionOk="0">
                  <a:moveTo>
                    <a:pt x="4400" y="1"/>
                  </a:moveTo>
                  <a:lnTo>
                    <a:pt x="339" y="9325"/>
                  </a:lnTo>
                  <a:cubicBezTo>
                    <a:pt x="0" y="10258"/>
                    <a:pt x="551" y="11321"/>
                    <a:pt x="1530" y="11490"/>
                  </a:cubicBezTo>
                  <a:cubicBezTo>
                    <a:pt x="1586" y="11500"/>
                    <a:pt x="1641" y="11506"/>
                    <a:pt x="1699" y="11512"/>
                  </a:cubicBezTo>
                  <a:lnTo>
                    <a:pt x="5313" y="11128"/>
                  </a:lnTo>
                  <a:cubicBezTo>
                    <a:pt x="10076" y="10970"/>
                    <a:pt x="14351" y="10196"/>
                    <a:pt x="16779" y="8882"/>
                  </a:cubicBezTo>
                  <a:cubicBezTo>
                    <a:pt x="16779" y="8882"/>
                    <a:pt x="16779" y="8882"/>
                    <a:pt x="16779" y="8882"/>
                  </a:cubicBezTo>
                  <a:cubicBezTo>
                    <a:pt x="16780" y="8882"/>
                    <a:pt x="17081" y="6253"/>
                    <a:pt x="15897" y="5635"/>
                  </a:cubicBezTo>
                  <a:cubicBezTo>
                    <a:pt x="15651" y="5506"/>
                    <a:pt x="15421" y="5455"/>
                    <a:pt x="15212" y="5455"/>
                  </a:cubicBezTo>
                  <a:cubicBezTo>
                    <a:pt x="14417" y="5455"/>
                    <a:pt x="13919" y="6193"/>
                    <a:pt x="13919" y="6193"/>
                  </a:cubicBezTo>
                  <a:cubicBezTo>
                    <a:pt x="13919" y="6193"/>
                    <a:pt x="13732" y="6130"/>
                    <a:pt x="13439" y="6130"/>
                  </a:cubicBezTo>
                  <a:cubicBezTo>
                    <a:pt x="13322" y="6130"/>
                    <a:pt x="13188" y="6140"/>
                    <a:pt x="13043" y="6168"/>
                  </a:cubicBezTo>
                  <a:cubicBezTo>
                    <a:pt x="12534" y="6266"/>
                    <a:pt x="12459" y="7890"/>
                    <a:pt x="12459" y="7890"/>
                  </a:cubicBezTo>
                  <a:cubicBezTo>
                    <a:pt x="12459" y="7890"/>
                    <a:pt x="9796" y="8369"/>
                    <a:pt x="6272" y="8369"/>
                  </a:cubicBezTo>
                  <a:cubicBezTo>
                    <a:pt x="5471" y="8369"/>
                    <a:pt x="4625" y="8344"/>
                    <a:pt x="3756" y="8283"/>
                  </a:cubicBezTo>
                  <a:lnTo>
                    <a:pt x="6586" y="3396"/>
                  </a:lnTo>
                  <a:cubicBezTo>
                    <a:pt x="7096" y="2507"/>
                    <a:pt x="6788" y="1370"/>
                    <a:pt x="5898" y="860"/>
                  </a:cubicBezTo>
                  <a:lnTo>
                    <a:pt x="4400" y="1"/>
                  </a:ln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flipH="1">
              <a:off x="3247545" y="3108370"/>
              <a:ext cx="170886" cy="261968"/>
            </a:xfrm>
            <a:custGeom>
              <a:avLst/>
              <a:gdLst/>
              <a:ahLst/>
              <a:cxnLst/>
              <a:rect l="l" t="t" r="r" b="b"/>
              <a:pathLst>
                <a:path w="4335" h="6456" extrusionOk="0">
                  <a:moveTo>
                    <a:pt x="2671" y="0"/>
                  </a:moveTo>
                  <a:cubicBezTo>
                    <a:pt x="2648" y="0"/>
                    <a:pt x="2625" y="1"/>
                    <a:pt x="2601" y="1"/>
                  </a:cubicBezTo>
                  <a:cubicBezTo>
                    <a:pt x="1047" y="34"/>
                    <a:pt x="1" y="1623"/>
                    <a:pt x="492" y="3098"/>
                  </a:cubicBezTo>
                  <a:cubicBezTo>
                    <a:pt x="904" y="4341"/>
                    <a:pt x="1480" y="5772"/>
                    <a:pt x="2081" y="6350"/>
                  </a:cubicBezTo>
                  <a:cubicBezTo>
                    <a:pt x="2157" y="6423"/>
                    <a:pt x="2219" y="6455"/>
                    <a:pt x="2269" y="6455"/>
                  </a:cubicBezTo>
                  <a:cubicBezTo>
                    <a:pt x="2591" y="6455"/>
                    <a:pt x="2408" y="5123"/>
                    <a:pt x="2408" y="5123"/>
                  </a:cubicBezTo>
                  <a:cubicBezTo>
                    <a:pt x="2408" y="5123"/>
                    <a:pt x="4335" y="4520"/>
                    <a:pt x="4040" y="1413"/>
                  </a:cubicBezTo>
                  <a:cubicBezTo>
                    <a:pt x="3928" y="246"/>
                    <a:pt x="3398" y="0"/>
                    <a:pt x="2671" y="0"/>
                  </a:cubicBezTo>
                  <a:close/>
                </a:path>
              </a:pathLst>
            </a:custGeom>
            <a:solidFill>
              <a:srgbClr val="5F0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flipH="1">
              <a:off x="3234457" y="2854315"/>
              <a:ext cx="221383" cy="443471"/>
            </a:xfrm>
            <a:custGeom>
              <a:avLst/>
              <a:gdLst/>
              <a:ahLst/>
              <a:cxnLst/>
              <a:rect l="l" t="t" r="r" b="b"/>
              <a:pathLst>
                <a:path w="5616" h="10929" extrusionOk="0">
                  <a:moveTo>
                    <a:pt x="4394" y="0"/>
                  </a:moveTo>
                  <a:lnTo>
                    <a:pt x="0" y="3679"/>
                  </a:lnTo>
                  <a:cubicBezTo>
                    <a:pt x="0" y="3679"/>
                    <a:pt x="2138" y="10575"/>
                    <a:pt x="3500" y="10893"/>
                  </a:cubicBezTo>
                  <a:cubicBezTo>
                    <a:pt x="3604" y="10917"/>
                    <a:pt x="3705" y="10929"/>
                    <a:pt x="3802" y="10929"/>
                  </a:cubicBezTo>
                  <a:cubicBezTo>
                    <a:pt x="4974" y="10929"/>
                    <a:pt x="5616" y="9200"/>
                    <a:pt x="5413" y="6852"/>
                  </a:cubicBezTo>
                  <a:cubicBezTo>
                    <a:pt x="5193" y="4311"/>
                    <a:pt x="4394" y="0"/>
                    <a:pt x="4394" y="0"/>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flipH="1">
              <a:off x="3394384" y="3005466"/>
              <a:ext cx="311063" cy="508314"/>
            </a:xfrm>
            <a:custGeom>
              <a:avLst/>
              <a:gdLst/>
              <a:ahLst/>
              <a:cxnLst/>
              <a:rect l="l" t="t" r="r" b="b"/>
              <a:pathLst>
                <a:path w="7891" h="12527" extrusionOk="0">
                  <a:moveTo>
                    <a:pt x="5051" y="0"/>
                  </a:moveTo>
                  <a:lnTo>
                    <a:pt x="114" y="4"/>
                  </a:lnTo>
                  <a:cubicBezTo>
                    <a:pt x="1" y="79"/>
                    <a:pt x="2048" y="6975"/>
                    <a:pt x="4564" y="12492"/>
                  </a:cubicBezTo>
                  <a:cubicBezTo>
                    <a:pt x="4778" y="12515"/>
                    <a:pt x="4991" y="12527"/>
                    <a:pt x="5201" y="12527"/>
                  </a:cubicBezTo>
                  <a:cubicBezTo>
                    <a:pt x="6304" y="12527"/>
                    <a:pt x="7323" y="12195"/>
                    <a:pt x="7890" y="11348"/>
                  </a:cubicBezTo>
                  <a:cubicBezTo>
                    <a:pt x="6041" y="6376"/>
                    <a:pt x="5051" y="0"/>
                    <a:pt x="5051" y="0"/>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flipH="1">
              <a:off x="3018514" y="3465899"/>
              <a:ext cx="507059" cy="559604"/>
            </a:xfrm>
            <a:custGeom>
              <a:avLst/>
              <a:gdLst/>
              <a:ahLst/>
              <a:cxnLst/>
              <a:rect l="l" t="t" r="r" b="b"/>
              <a:pathLst>
                <a:path w="12863" h="13791" extrusionOk="0">
                  <a:moveTo>
                    <a:pt x="3327" y="1"/>
                  </a:moveTo>
                  <a:cubicBezTo>
                    <a:pt x="2761" y="848"/>
                    <a:pt x="1744" y="1180"/>
                    <a:pt x="644" y="1180"/>
                  </a:cubicBezTo>
                  <a:cubicBezTo>
                    <a:pt x="432" y="1180"/>
                    <a:pt x="217" y="1168"/>
                    <a:pt x="1" y="1145"/>
                  </a:cubicBezTo>
                  <a:lnTo>
                    <a:pt x="1" y="1145"/>
                  </a:lnTo>
                  <a:cubicBezTo>
                    <a:pt x="517" y="2277"/>
                    <a:pt x="4038" y="12525"/>
                    <a:pt x="4891" y="13066"/>
                  </a:cubicBezTo>
                  <a:cubicBezTo>
                    <a:pt x="5614" y="13522"/>
                    <a:pt x="11296" y="13767"/>
                    <a:pt x="12550" y="13790"/>
                  </a:cubicBezTo>
                  <a:cubicBezTo>
                    <a:pt x="12552" y="13790"/>
                    <a:pt x="12553" y="13790"/>
                    <a:pt x="12555" y="13790"/>
                  </a:cubicBezTo>
                  <a:cubicBezTo>
                    <a:pt x="12769" y="13790"/>
                    <a:pt x="12863" y="13516"/>
                    <a:pt x="12691" y="13384"/>
                  </a:cubicBezTo>
                  <a:cubicBezTo>
                    <a:pt x="12038" y="12881"/>
                    <a:pt x="9849" y="11508"/>
                    <a:pt x="8703" y="10754"/>
                  </a:cubicBezTo>
                  <a:cubicBezTo>
                    <a:pt x="8703" y="10754"/>
                    <a:pt x="5288" y="5178"/>
                    <a:pt x="3395" y="184"/>
                  </a:cubicBezTo>
                  <a:cubicBezTo>
                    <a:pt x="3372" y="124"/>
                    <a:pt x="3350" y="62"/>
                    <a:pt x="3327" y="1"/>
                  </a:cubicBezTo>
                  <a:close/>
                </a:path>
              </a:pathLst>
            </a:custGeom>
            <a:solidFill>
              <a:srgbClr val="5F0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flipH="1">
              <a:off x="3431005" y="2542030"/>
              <a:ext cx="312009" cy="135204"/>
            </a:xfrm>
            <a:custGeom>
              <a:avLst/>
              <a:gdLst/>
              <a:ahLst/>
              <a:cxnLst/>
              <a:rect l="l" t="t" r="r" b="b"/>
              <a:pathLst>
                <a:path w="7915" h="3332" extrusionOk="0">
                  <a:moveTo>
                    <a:pt x="7170" y="1"/>
                  </a:moveTo>
                  <a:cubicBezTo>
                    <a:pt x="5382" y="929"/>
                    <a:pt x="3463" y="1604"/>
                    <a:pt x="1506" y="1604"/>
                  </a:cubicBezTo>
                  <a:cubicBezTo>
                    <a:pt x="1006" y="1604"/>
                    <a:pt x="504" y="1560"/>
                    <a:pt x="0" y="1465"/>
                  </a:cubicBezTo>
                  <a:lnTo>
                    <a:pt x="0" y="1465"/>
                  </a:lnTo>
                  <a:cubicBezTo>
                    <a:pt x="19" y="1607"/>
                    <a:pt x="93" y="2208"/>
                    <a:pt x="93" y="3062"/>
                  </a:cubicBezTo>
                  <a:cubicBezTo>
                    <a:pt x="770" y="3247"/>
                    <a:pt x="1456" y="3332"/>
                    <a:pt x="2139" y="3332"/>
                  </a:cubicBezTo>
                  <a:cubicBezTo>
                    <a:pt x="4180" y="3332"/>
                    <a:pt x="6200" y="2568"/>
                    <a:pt x="7915" y="1417"/>
                  </a:cubicBezTo>
                  <a:cubicBezTo>
                    <a:pt x="7613" y="968"/>
                    <a:pt x="7352" y="498"/>
                    <a:pt x="7170" y="1"/>
                  </a:cubicBezTo>
                  <a:close/>
                </a:path>
              </a:pathLst>
            </a:custGeom>
            <a:solidFill>
              <a:srgbClr val="008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flipH="1">
              <a:off x="3155735" y="2599488"/>
              <a:ext cx="698365" cy="474310"/>
            </a:xfrm>
            <a:custGeom>
              <a:avLst/>
              <a:gdLst/>
              <a:ahLst/>
              <a:cxnLst/>
              <a:rect l="l" t="t" r="r" b="b"/>
              <a:pathLst>
                <a:path w="17716" h="11689" extrusionOk="0">
                  <a:moveTo>
                    <a:pt x="10735" y="1"/>
                  </a:moveTo>
                  <a:cubicBezTo>
                    <a:pt x="9019" y="1152"/>
                    <a:pt x="6999" y="1916"/>
                    <a:pt x="4957" y="1916"/>
                  </a:cubicBezTo>
                  <a:cubicBezTo>
                    <a:pt x="4274" y="1916"/>
                    <a:pt x="3588" y="1831"/>
                    <a:pt x="2911" y="1646"/>
                  </a:cubicBezTo>
                  <a:cubicBezTo>
                    <a:pt x="2911" y="3601"/>
                    <a:pt x="2512" y="6881"/>
                    <a:pt x="141" y="9008"/>
                  </a:cubicBezTo>
                  <a:cubicBezTo>
                    <a:pt x="0" y="9127"/>
                    <a:pt x="12" y="9347"/>
                    <a:pt x="164" y="9452"/>
                  </a:cubicBezTo>
                  <a:cubicBezTo>
                    <a:pt x="1034" y="10049"/>
                    <a:pt x="3740" y="11688"/>
                    <a:pt x="7254" y="11688"/>
                  </a:cubicBezTo>
                  <a:cubicBezTo>
                    <a:pt x="8130" y="11688"/>
                    <a:pt x="9055" y="11587"/>
                    <a:pt x="10014" y="11342"/>
                  </a:cubicBezTo>
                  <a:cubicBezTo>
                    <a:pt x="15115" y="10042"/>
                    <a:pt x="17143" y="6440"/>
                    <a:pt x="17642" y="5375"/>
                  </a:cubicBezTo>
                  <a:cubicBezTo>
                    <a:pt x="17715" y="5221"/>
                    <a:pt x="17635" y="5038"/>
                    <a:pt x="17473" y="4988"/>
                  </a:cubicBezTo>
                  <a:cubicBezTo>
                    <a:pt x="16594" y="4714"/>
                    <a:pt x="13975" y="3786"/>
                    <a:pt x="12384" y="2014"/>
                  </a:cubicBezTo>
                  <a:cubicBezTo>
                    <a:pt x="11814" y="1380"/>
                    <a:pt x="11218" y="717"/>
                    <a:pt x="10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flipH="1">
              <a:off x="3474880" y="2048040"/>
              <a:ext cx="195011" cy="160159"/>
            </a:xfrm>
            <a:custGeom>
              <a:avLst/>
              <a:gdLst/>
              <a:ahLst/>
              <a:cxnLst/>
              <a:rect l="l" t="t" r="r" b="b"/>
              <a:pathLst>
                <a:path w="4947" h="3947" extrusionOk="0">
                  <a:moveTo>
                    <a:pt x="499" y="1"/>
                  </a:moveTo>
                  <a:cubicBezTo>
                    <a:pt x="465" y="1"/>
                    <a:pt x="430" y="1"/>
                    <a:pt x="395" y="1"/>
                  </a:cubicBezTo>
                  <a:cubicBezTo>
                    <a:pt x="210" y="937"/>
                    <a:pt x="0" y="1874"/>
                    <a:pt x="563" y="2810"/>
                  </a:cubicBezTo>
                  <a:cubicBezTo>
                    <a:pt x="1067" y="3482"/>
                    <a:pt x="1884" y="3946"/>
                    <a:pt x="2692" y="3946"/>
                  </a:cubicBezTo>
                  <a:cubicBezTo>
                    <a:pt x="3191" y="3946"/>
                    <a:pt x="3687" y="3769"/>
                    <a:pt x="4103" y="3353"/>
                  </a:cubicBezTo>
                  <a:cubicBezTo>
                    <a:pt x="4798" y="2829"/>
                    <a:pt x="4937" y="1972"/>
                    <a:pt x="4947" y="995"/>
                  </a:cubicBezTo>
                  <a:cubicBezTo>
                    <a:pt x="3816" y="510"/>
                    <a:pt x="2218" y="1"/>
                    <a:pt x="499" y="1"/>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flipH="1">
              <a:off x="3389378" y="2048080"/>
              <a:ext cx="557202" cy="559239"/>
            </a:xfrm>
            <a:custGeom>
              <a:avLst/>
              <a:gdLst/>
              <a:ahLst/>
              <a:cxnLst/>
              <a:rect l="l" t="t" r="r" b="b"/>
              <a:pathLst>
                <a:path w="14135" h="13782" extrusionOk="0">
                  <a:moveTo>
                    <a:pt x="7414" y="0"/>
                  </a:moveTo>
                  <a:lnTo>
                    <a:pt x="7414" y="0"/>
                  </a:lnTo>
                  <a:cubicBezTo>
                    <a:pt x="6360" y="12"/>
                    <a:pt x="5266" y="218"/>
                    <a:pt x="4209" y="746"/>
                  </a:cubicBezTo>
                  <a:cubicBezTo>
                    <a:pt x="4209" y="746"/>
                    <a:pt x="0" y="5001"/>
                    <a:pt x="5158" y="13605"/>
                  </a:cubicBezTo>
                  <a:cubicBezTo>
                    <a:pt x="5158" y="13605"/>
                    <a:pt x="5160" y="13620"/>
                    <a:pt x="5164" y="13642"/>
                  </a:cubicBezTo>
                  <a:cubicBezTo>
                    <a:pt x="5668" y="13737"/>
                    <a:pt x="6170" y="13781"/>
                    <a:pt x="6670" y="13781"/>
                  </a:cubicBezTo>
                  <a:cubicBezTo>
                    <a:pt x="8627" y="13781"/>
                    <a:pt x="10546" y="13105"/>
                    <a:pt x="12334" y="12176"/>
                  </a:cubicBezTo>
                  <a:cubicBezTo>
                    <a:pt x="12258" y="11972"/>
                    <a:pt x="12197" y="11764"/>
                    <a:pt x="12149" y="11550"/>
                  </a:cubicBezTo>
                  <a:lnTo>
                    <a:pt x="11700" y="9479"/>
                  </a:lnTo>
                  <a:lnTo>
                    <a:pt x="12961" y="8589"/>
                  </a:lnTo>
                  <a:cubicBezTo>
                    <a:pt x="13720" y="8054"/>
                    <a:pt x="14135" y="7154"/>
                    <a:pt x="14046" y="6230"/>
                  </a:cubicBezTo>
                  <a:lnTo>
                    <a:pt x="13634" y="1853"/>
                  </a:lnTo>
                  <a:cubicBezTo>
                    <a:pt x="13634" y="1853"/>
                    <a:pt x="12990" y="1433"/>
                    <a:pt x="11966" y="994"/>
                  </a:cubicBezTo>
                  <a:cubicBezTo>
                    <a:pt x="11956" y="1971"/>
                    <a:pt x="11817" y="2828"/>
                    <a:pt x="11122" y="3352"/>
                  </a:cubicBezTo>
                  <a:cubicBezTo>
                    <a:pt x="10706" y="3768"/>
                    <a:pt x="10211" y="3945"/>
                    <a:pt x="9711" y="3945"/>
                  </a:cubicBezTo>
                  <a:cubicBezTo>
                    <a:pt x="8904" y="3945"/>
                    <a:pt x="8087" y="3481"/>
                    <a:pt x="7582" y="2809"/>
                  </a:cubicBezTo>
                  <a:cubicBezTo>
                    <a:pt x="7019" y="1873"/>
                    <a:pt x="7229" y="936"/>
                    <a:pt x="74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flipH="1">
              <a:off x="3715026" y="2054857"/>
              <a:ext cx="793367" cy="874242"/>
            </a:xfrm>
            <a:custGeom>
              <a:avLst/>
              <a:gdLst/>
              <a:ahLst/>
              <a:cxnLst/>
              <a:rect l="l" t="t" r="r" b="b"/>
              <a:pathLst>
                <a:path w="20126" h="21545" extrusionOk="0">
                  <a:moveTo>
                    <a:pt x="20125" y="1"/>
                  </a:moveTo>
                  <a:cubicBezTo>
                    <a:pt x="20125" y="1"/>
                    <a:pt x="16298" y="321"/>
                    <a:pt x="10931" y="5161"/>
                  </a:cubicBezTo>
                  <a:cubicBezTo>
                    <a:pt x="5567" y="10002"/>
                    <a:pt x="1017" y="16006"/>
                    <a:pt x="0" y="19910"/>
                  </a:cubicBezTo>
                  <a:cubicBezTo>
                    <a:pt x="0" y="19910"/>
                    <a:pt x="1394" y="21544"/>
                    <a:pt x="2591" y="21544"/>
                  </a:cubicBezTo>
                  <a:cubicBezTo>
                    <a:pt x="2723" y="21544"/>
                    <a:pt x="2853" y="21524"/>
                    <a:pt x="2978" y="21480"/>
                  </a:cubicBezTo>
                  <a:cubicBezTo>
                    <a:pt x="4240" y="21035"/>
                    <a:pt x="3918" y="19652"/>
                    <a:pt x="3918" y="19652"/>
                  </a:cubicBezTo>
                  <a:cubicBezTo>
                    <a:pt x="3918" y="19652"/>
                    <a:pt x="4259" y="19469"/>
                    <a:pt x="4532" y="19030"/>
                  </a:cubicBezTo>
                  <a:cubicBezTo>
                    <a:pt x="4808" y="18589"/>
                    <a:pt x="3671" y="17427"/>
                    <a:pt x="3671" y="17427"/>
                  </a:cubicBezTo>
                  <a:cubicBezTo>
                    <a:pt x="3671" y="17427"/>
                    <a:pt x="8720" y="9599"/>
                    <a:pt x="15437" y="6529"/>
                  </a:cubicBezTo>
                  <a:cubicBezTo>
                    <a:pt x="18039" y="5340"/>
                    <a:pt x="19823" y="2846"/>
                    <a:pt x="20125" y="1"/>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flipH="1">
              <a:off x="4249404" y="2773484"/>
              <a:ext cx="209675" cy="197572"/>
            </a:xfrm>
            <a:custGeom>
              <a:avLst/>
              <a:gdLst/>
              <a:ahLst/>
              <a:cxnLst/>
              <a:rect l="l" t="t" r="r" b="b"/>
              <a:pathLst>
                <a:path w="5319" h="4869" extrusionOk="0">
                  <a:moveTo>
                    <a:pt x="3823" y="1"/>
                  </a:moveTo>
                  <a:cubicBezTo>
                    <a:pt x="2469" y="1"/>
                    <a:pt x="1" y="4283"/>
                    <a:pt x="1405" y="4804"/>
                  </a:cubicBezTo>
                  <a:cubicBezTo>
                    <a:pt x="1523" y="4848"/>
                    <a:pt x="1644" y="4868"/>
                    <a:pt x="1765" y="4868"/>
                  </a:cubicBezTo>
                  <a:cubicBezTo>
                    <a:pt x="3421" y="4868"/>
                    <a:pt x="5318" y="1077"/>
                    <a:pt x="4181" y="129"/>
                  </a:cubicBezTo>
                  <a:cubicBezTo>
                    <a:pt x="4075" y="41"/>
                    <a:pt x="3954" y="1"/>
                    <a:pt x="3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flipH="1">
              <a:off x="2900097" y="2837150"/>
              <a:ext cx="1474820" cy="749345"/>
            </a:xfrm>
            <a:custGeom>
              <a:avLst/>
              <a:gdLst/>
              <a:ahLst/>
              <a:cxnLst/>
              <a:rect l="l" t="t" r="r" b="b"/>
              <a:pathLst>
                <a:path w="37413" h="18467" extrusionOk="0">
                  <a:moveTo>
                    <a:pt x="1269" y="0"/>
                  </a:moveTo>
                  <a:cubicBezTo>
                    <a:pt x="904" y="0"/>
                    <a:pt x="551" y="186"/>
                    <a:pt x="347" y="514"/>
                  </a:cubicBezTo>
                  <a:cubicBezTo>
                    <a:pt x="0" y="1070"/>
                    <a:pt x="222" y="1806"/>
                    <a:pt x="823" y="2078"/>
                  </a:cubicBezTo>
                  <a:lnTo>
                    <a:pt x="37037" y="18446"/>
                  </a:lnTo>
                  <a:cubicBezTo>
                    <a:pt x="37069" y="18460"/>
                    <a:pt x="37100" y="18467"/>
                    <a:pt x="37130" y="18467"/>
                  </a:cubicBezTo>
                  <a:cubicBezTo>
                    <a:pt x="37287" y="18467"/>
                    <a:pt x="37413" y="18295"/>
                    <a:pt x="37330" y="18136"/>
                  </a:cubicBezTo>
                  <a:lnTo>
                    <a:pt x="35310" y="14270"/>
                  </a:lnTo>
                  <a:cubicBezTo>
                    <a:pt x="35284" y="14224"/>
                    <a:pt x="35244" y="14188"/>
                    <a:pt x="35196" y="14166"/>
                  </a:cubicBezTo>
                  <a:lnTo>
                    <a:pt x="1690" y="86"/>
                  </a:lnTo>
                  <a:cubicBezTo>
                    <a:pt x="1553" y="28"/>
                    <a:pt x="1410" y="0"/>
                    <a:pt x="1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flipH="1">
              <a:off x="3490687" y="1999550"/>
              <a:ext cx="122517" cy="78720"/>
            </a:xfrm>
            <a:custGeom>
              <a:avLst/>
              <a:gdLst/>
              <a:ahLst/>
              <a:cxnLst/>
              <a:rect l="l" t="t" r="r" b="b"/>
              <a:pathLst>
                <a:path w="3108" h="1940" extrusionOk="0">
                  <a:moveTo>
                    <a:pt x="223" y="0"/>
                  </a:moveTo>
                  <a:cubicBezTo>
                    <a:pt x="223" y="0"/>
                    <a:pt x="180" y="129"/>
                    <a:pt x="132" y="341"/>
                  </a:cubicBezTo>
                  <a:cubicBezTo>
                    <a:pt x="70" y="611"/>
                    <a:pt x="26" y="884"/>
                    <a:pt x="1" y="1162"/>
                  </a:cubicBezTo>
                  <a:cubicBezTo>
                    <a:pt x="467" y="1395"/>
                    <a:pt x="954" y="1582"/>
                    <a:pt x="1455" y="1722"/>
                  </a:cubicBezTo>
                  <a:cubicBezTo>
                    <a:pt x="1948" y="1859"/>
                    <a:pt x="2459" y="1932"/>
                    <a:pt x="2971" y="1940"/>
                  </a:cubicBezTo>
                  <a:cubicBezTo>
                    <a:pt x="3029" y="1686"/>
                    <a:pt x="3069" y="1427"/>
                    <a:pt x="3091" y="1167"/>
                  </a:cubicBezTo>
                  <a:cubicBezTo>
                    <a:pt x="3108" y="963"/>
                    <a:pt x="3108" y="832"/>
                    <a:pt x="3108" y="832"/>
                  </a:cubicBezTo>
                  <a:lnTo>
                    <a:pt x="1665" y="416"/>
                  </a:lnTo>
                  <a:lnTo>
                    <a:pt x="223" y="0"/>
                  </a:lnTo>
                  <a:close/>
                </a:path>
              </a:pathLst>
            </a:custGeom>
            <a:solidFill>
              <a:srgbClr val="6E2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flipH="1">
              <a:off x="3496048" y="2046660"/>
              <a:ext cx="118812" cy="93896"/>
            </a:xfrm>
            <a:custGeom>
              <a:avLst/>
              <a:gdLst/>
              <a:ahLst/>
              <a:cxnLst/>
              <a:rect l="l" t="t" r="r" b="b"/>
              <a:pathLst>
                <a:path w="3014" h="2314" extrusionOk="0">
                  <a:moveTo>
                    <a:pt x="43" y="1"/>
                  </a:moveTo>
                  <a:lnTo>
                    <a:pt x="43" y="1"/>
                  </a:lnTo>
                  <a:cubicBezTo>
                    <a:pt x="1" y="490"/>
                    <a:pt x="22" y="1048"/>
                    <a:pt x="232" y="1495"/>
                  </a:cubicBezTo>
                  <a:cubicBezTo>
                    <a:pt x="440" y="1940"/>
                    <a:pt x="837" y="2274"/>
                    <a:pt x="1543" y="2312"/>
                  </a:cubicBezTo>
                  <a:cubicBezTo>
                    <a:pt x="1568" y="2313"/>
                    <a:pt x="1591" y="2314"/>
                    <a:pt x="1615" y="2314"/>
                  </a:cubicBezTo>
                  <a:cubicBezTo>
                    <a:pt x="2029" y="2314"/>
                    <a:pt x="2330" y="2123"/>
                    <a:pt x="2551" y="1842"/>
                  </a:cubicBezTo>
                  <a:cubicBezTo>
                    <a:pt x="2784" y="1547"/>
                    <a:pt x="2927" y="1151"/>
                    <a:pt x="3013" y="779"/>
                  </a:cubicBezTo>
                  <a:cubicBezTo>
                    <a:pt x="2501" y="771"/>
                    <a:pt x="1990" y="698"/>
                    <a:pt x="1497" y="561"/>
                  </a:cubicBezTo>
                  <a:cubicBezTo>
                    <a:pt x="996" y="421"/>
                    <a:pt x="509" y="234"/>
                    <a:pt x="43" y="1"/>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flipH="1">
              <a:off x="3660824" y="1639465"/>
              <a:ext cx="125316" cy="153302"/>
            </a:xfrm>
            <a:custGeom>
              <a:avLst/>
              <a:gdLst/>
              <a:ahLst/>
              <a:cxnLst/>
              <a:rect l="l" t="t" r="r" b="b"/>
              <a:pathLst>
                <a:path w="3179" h="3778" extrusionOk="0">
                  <a:moveTo>
                    <a:pt x="1698" y="1"/>
                  </a:moveTo>
                  <a:cubicBezTo>
                    <a:pt x="1646" y="1"/>
                    <a:pt x="1592" y="3"/>
                    <a:pt x="1535" y="6"/>
                  </a:cubicBezTo>
                  <a:cubicBezTo>
                    <a:pt x="649" y="62"/>
                    <a:pt x="164" y="892"/>
                    <a:pt x="83" y="1757"/>
                  </a:cubicBezTo>
                  <a:cubicBezTo>
                    <a:pt x="0" y="2622"/>
                    <a:pt x="324" y="3521"/>
                    <a:pt x="1060" y="3708"/>
                  </a:cubicBezTo>
                  <a:cubicBezTo>
                    <a:pt x="1253" y="3757"/>
                    <a:pt x="1430" y="3778"/>
                    <a:pt x="1592" y="3778"/>
                  </a:cubicBezTo>
                  <a:cubicBezTo>
                    <a:pt x="2045" y="3778"/>
                    <a:pt x="2380" y="3612"/>
                    <a:pt x="2614" y="3419"/>
                  </a:cubicBezTo>
                  <a:cubicBezTo>
                    <a:pt x="2805" y="3265"/>
                    <a:pt x="2959" y="3071"/>
                    <a:pt x="3069" y="2851"/>
                  </a:cubicBezTo>
                  <a:lnTo>
                    <a:pt x="3101" y="2192"/>
                  </a:lnTo>
                  <a:lnTo>
                    <a:pt x="3136" y="1531"/>
                  </a:lnTo>
                  <a:cubicBezTo>
                    <a:pt x="3136" y="1531"/>
                    <a:pt x="3178" y="1123"/>
                    <a:pt x="2999" y="728"/>
                  </a:cubicBezTo>
                  <a:cubicBezTo>
                    <a:pt x="2831" y="360"/>
                    <a:pt x="2470" y="1"/>
                    <a:pt x="1698" y="1"/>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flipH="1">
              <a:off x="3228465" y="1392267"/>
              <a:ext cx="526336" cy="662915"/>
            </a:xfrm>
            <a:custGeom>
              <a:avLst/>
              <a:gdLst/>
              <a:ahLst/>
              <a:cxnLst/>
              <a:rect l="l" t="t" r="r" b="b"/>
              <a:pathLst>
                <a:path w="13352" h="16337" extrusionOk="0">
                  <a:moveTo>
                    <a:pt x="7098" y="1"/>
                  </a:moveTo>
                  <a:cubicBezTo>
                    <a:pt x="4355" y="1"/>
                    <a:pt x="1921" y="1964"/>
                    <a:pt x="1420" y="4757"/>
                  </a:cubicBezTo>
                  <a:lnTo>
                    <a:pt x="993" y="7152"/>
                  </a:lnTo>
                  <a:lnTo>
                    <a:pt x="563" y="9544"/>
                  </a:lnTo>
                  <a:cubicBezTo>
                    <a:pt x="1" y="12682"/>
                    <a:pt x="2089" y="15683"/>
                    <a:pt x="5228" y="16245"/>
                  </a:cubicBezTo>
                  <a:cubicBezTo>
                    <a:pt x="5573" y="16307"/>
                    <a:pt x="5916" y="16337"/>
                    <a:pt x="6254" y="16337"/>
                  </a:cubicBezTo>
                  <a:cubicBezTo>
                    <a:pt x="8997" y="16337"/>
                    <a:pt x="11431" y="14375"/>
                    <a:pt x="11932" y="11580"/>
                  </a:cubicBezTo>
                  <a:lnTo>
                    <a:pt x="12359" y="9188"/>
                  </a:lnTo>
                  <a:lnTo>
                    <a:pt x="12789" y="6795"/>
                  </a:lnTo>
                  <a:cubicBezTo>
                    <a:pt x="13351" y="3656"/>
                    <a:pt x="11261" y="655"/>
                    <a:pt x="8123" y="92"/>
                  </a:cubicBezTo>
                  <a:cubicBezTo>
                    <a:pt x="7779" y="30"/>
                    <a:pt x="7436" y="1"/>
                    <a:pt x="7098" y="1"/>
                  </a:cubicBezTo>
                  <a:close/>
                </a:path>
              </a:pathLst>
            </a:custGeom>
            <a:solidFill>
              <a:srgbClr val="801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flipH="1">
              <a:off x="3250186" y="1585132"/>
              <a:ext cx="487665" cy="364751"/>
            </a:xfrm>
            <a:custGeom>
              <a:avLst/>
              <a:gdLst/>
              <a:ahLst/>
              <a:cxnLst/>
              <a:rect l="l" t="t" r="r" b="b"/>
              <a:pathLst>
                <a:path w="12371" h="8989" extrusionOk="0">
                  <a:moveTo>
                    <a:pt x="992" y="0"/>
                  </a:moveTo>
                  <a:cubicBezTo>
                    <a:pt x="992" y="2"/>
                    <a:pt x="992" y="2"/>
                    <a:pt x="992" y="4"/>
                  </a:cubicBezTo>
                  <a:lnTo>
                    <a:pt x="565" y="2399"/>
                  </a:lnTo>
                  <a:lnTo>
                    <a:pt x="135" y="4791"/>
                  </a:lnTo>
                  <a:cubicBezTo>
                    <a:pt x="0" y="5534"/>
                    <a:pt x="16" y="6299"/>
                    <a:pt x="175" y="7037"/>
                  </a:cubicBezTo>
                  <a:cubicBezTo>
                    <a:pt x="577" y="7092"/>
                    <a:pt x="979" y="7120"/>
                    <a:pt x="1379" y="7120"/>
                  </a:cubicBezTo>
                  <a:cubicBezTo>
                    <a:pt x="3077" y="7120"/>
                    <a:pt x="4732" y="6610"/>
                    <a:pt x="6062" y="5446"/>
                  </a:cubicBezTo>
                  <a:cubicBezTo>
                    <a:pt x="7008" y="7335"/>
                    <a:pt x="8735" y="8638"/>
                    <a:pt x="10639" y="8988"/>
                  </a:cubicBezTo>
                  <a:cubicBezTo>
                    <a:pt x="11070" y="8333"/>
                    <a:pt x="11365" y="7599"/>
                    <a:pt x="11502" y="6827"/>
                  </a:cubicBezTo>
                  <a:lnTo>
                    <a:pt x="11931" y="4435"/>
                  </a:lnTo>
                  <a:lnTo>
                    <a:pt x="12359" y="2042"/>
                  </a:lnTo>
                  <a:cubicBezTo>
                    <a:pt x="12363" y="2017"/>
                    <a:pt x="12366" y="1994"/>
                    <a:pt x="12370" y="1971"/>
                  </a:cubicBezTo>
                  <a:cubicBezTo>
                    <a:pt x="12015" y="1931"/>
                    <a:pt x="11656" y="1910"/>
                    <a:pt x="11297" y="1910"/>
                  </a:cubicBezTo>
                  <a:cubicBezTo>
                    <a:pt x="9644" y="1910"/>
                    <a:pt x="7983" y="2354"/>
                    <a:pt x="6567" y="3418"/>
                  </a:cubicBezTo>
                  <a:cubicBezTo>
                    <a:pt x="5365" y="1177"/>
                    <a:pt x="3359" y="35"/>
                    <a:pt x="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flipH="1">
              <a:off x="3294730" y="1757748"/>
              <a:ext cx="164539" cy="68901"/>
            </a:xfrm>
            <a:custGeom>
              <a:avLst/>
              <a:gdLst/>
              <a:ahLst/>
              <a:cxnLst/>
              <a:rect l="l" t="t" r="r" b="b"/>
              <a:pathLst>
                <a:path w="4174" h="1698" extrusionOk="0">
                  <a:moveTo>
                    <a:pt x="3955" y="1"/>
                  </a:moveTo>
                  <a:cubicBezTo>
                    <a:pt x="3946" y="1"/>
                    <a:pt x="3936" y="2"/>
                    <a:pt x="3926" y="3"/>
                  </a:cubicBezTo>
                  <a:cubicBezTo>
                    <a:pt x="2616" y="233"/>
                    <a:pt x="1339" y="618"/>
                    <a:pt x="122" y="1146"/>
                  </a:cubicBezTo>
                  <a:cubicBezTo>
                    <a:pt x="0" y="1198"/>
                    <a:pt x="0" y="1377"/>
                    <a:pt x="118" y="1429"/>
                  </a:cubicBezTo>
                  <a:cubicBezTo>
                    <a:pt x="525" y="1607"/>
                    <a:pt x="961" y="1697"/>
                    <a:pt x="1399" y="1697"/>
                  </a:cubicBezTo>
                  <a:cubicBezTo>
                    <a:pt x="1699" y="1697"/>
                    <a:pt x="2000" y="1655"/>
                    <a:pt x="2293" y="1569"/>
                  </a:cubicBezTo>
                  <a:cubicBezTo>
                    <a:pt x="3055" y="1352"/>
                    <a:pt x="3699" y="882"/>
                    <a:pt x="4107" y="246"/>
                  </a:cubicBezTo>
                  <a:cubicBezTo>
                    <a:pt x="4173" y="142"/>
                    <a:pt x="4079" y="1"/>
                    <a:pt x="3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flipH="1">
              <a:off x="3527032" y="1687022"/>
              <a:ext cx="137497" cy="112846"/>
            </a:xfrm>
            <a:custGeom>
              <a:avLst/>
              <a:gdLst/>
              <a:ahLst/>
              <a:cxnLst/>
              <a:rect l="l" t="t" r="r" b="b"/>
              <a:pathLst>
                <a:path w="3488" h="2781" extrusionOk="0">
                  <a:moveTo>
                    <a:pt x="193" y="1"/>
                  </a:moveTo>
                  <a:cubicBezTo>
                    <a:pt x="94" y="1"/>
                    <a:pt x="1" y="84"/>
                    <a:pt x="18" y="184"/>
                  </a:cubicBezTo>
                  <a:cubicBezTo>
                    <a:pt x="149" y="930"/>
                    <a:pt x="573" y="1608"/>
                    <a:pt x="1207" y="2095"/>
                  </a:cubicBezTo>
                  <a:cubicBezTo>
                    <a:pt x="1778" y="2540"/>
                    <a:pt x="2480" y="2780"/>
                    <a:pt x="3203" y="2780"/>
                  </a:cubicBezTo>
                  <a:cubicBezTo>
                    <a:pt x="3233" y="2780"/>
                    <a:pt x="3264" y="2780"/>
                    <a:pt x="3295" y="2779"/>
                  </a:cubicBezTo>
                  <a:cubicBezTo>
                    <a:pt x="3424" y="2775"/>
                    <a:pt x="3487" y="2607"/>
                    <a:pt x="3395" y="2513"/>
                  </a:cubicBezTo>
                  <a:cubicBezTo>
                    <a:pt x="2457" y="1567"/>
                    <a:pt x="1413" y="733"/>
                    <a:pt x="282" y="26"/>
                  </a:cubicBezTo>
                  <a:cubicBezTo>
                    <a:pt x="254" y="9"/>
                    <a:pt x="223"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flipH="1">
              <a:off x="3476614" y="1906952"/>
              <a:ext cx="94135" cy="92070"/>
            </a:xfrm>
            <a:custGeom>
              <a:avLst/>
              <a:gdLst/>
              <a:ahLst/>
              <a:cxnLst/>
              <a:rect l="l" t="t" r="r" b="b"/>
              <a:pathLst>
                <a:path w="2388" h="2269" extrusionOk="0">
                  <a:moveTo>
                    <a:pt x="1215" y="1"/>
                  </a:moveTo>
                  <a:cubicBezTo>
                    <a:pt x="1072" y="1"/>
                    <a:pt x="927" y="28"/>
                    <a:pt x="789" y="84"/>
                  </a:cubicBezTo>
                  <a:cubicBezTo>
                    <a:pt x="288" y="289"/>
                    <a:pt x="1" y="818"/>
                    <a:pt x="103" y="1348"/>
                  </a:cubicBezTo>
                  <a:cubicBezTo>
                    <a:pt x="205" y="1880"/>
                    <a:pt x="667" y="2265"/>
                    <a:pt x="1208" y="2269"/>
                  </a:cubicBezTo>
                  <a:cubicBezTo>
                    <a:pt x="1211" y="2269"/>
                    <a:pt x="1214" y="2269"/>
                    <a:pt x="1217" y="2269"/>
                  </a:cubicBezTo>
                  <a:cubicBezTo>
                    <a:pt x="1754" y="2269"/>
                    <a:pt x="2218" y="1890"/>
                    <a:pt x="2328" y="1363"/>
                  </a:cubicBezTo>
                  <a:cubicBezTo>
                    <a:pt x="2387" y="1069"/>
                    <a:pt x="2330" y="762"/>
                    <a:pt x="2164" y="512"/>
                  </a:cubicBezTo>
                  <a:cubicBezTo>
                    <a:pt x="1948" y="185"/>
                    <a:pt x="1587" y="1"/>
                    <a:pt x="1215" y="1"/>
                  </a:cubicBezTo>
                  <a:close/>
                </a:path>
              </a:pathLst>
            </a:custGeom>
            <a:solidFill>
              <a:srgbClr val="862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flipH="1">
              <a:off x="3431833" y="1885770"/>
              <a:ext cx="179598" cy="78193"/>
            </a:xfrm>
            <a:custGeom>
              <a:avLst/>
              <a:gdLst/>
              <a:ahLst/>
              <a:cxnLst/>
              <a:rect l="l" t="t" r="r" b="b"/>
              <a:pathLst>
                <a:path w="4556" h="1927" extrusionOk="0">
                  <a:moveTo>
                    <a:pt x="235" y="1"/>
                  </a:moveTo>
                  <a:cubicBezTo>
                    <a:pt x="207" y="1"/>
                    <a:pt x="178" y="7"/>
                    <a:pt x="151" y="19"/>
                  </a:cubicBezTo>
                  <a:cubicBezTo>
                    <a:pt x="47" y="67"/>
                    <a:pt x="0" y="188"/>
                    <a:pt x="47" y="292"/>
                  </a:cubicBezTo>
                  <a:cubicBezTo>
                    <a:pt x="397" y="1067"/>
                    <a:pt x="1083" y="1639"/>
                    <a:pt x="1907" y="1843"/>
                  </a:cubicBezTo>
                  <a:cubicBezTo>
                    <a:pt x="1926" y="1847"/>
                    <a:pt x="1946" y="1853"/>
                    <a:pt x="1965" y="1856"/>
                  </a:cubicBezTo>
                  <a:cubicBezTo>
                    <a:pt x="1986" y="1862"/>
                    <a:pt x="2005" y="1866"/>
                    <a:pt x="2025" y="1870"/>
                  </a:cubicBezTo>
                  <a:cubicBezTo>
                    <a:pt x="2211" y="1908"/>
                    <a:pt x="2399" y="1927"/>
                    <a:pt x="2586" y="1927"/>
                  </a:cubicBezTo>
                  <a:cubicBezTo>
                    <a:pt x="3275" y="1927"/>
                    <a:pt x="3947" y="1672"/>
                    <a:pt x="4465" y="1198"/>
                  </a:cubicBezTo>
                  <a:cubicBezTo>
                    <a:pt x="4550" y="1121"/>
                    <a:pt x="4556" y="990"/>
                    <a:pt x="4479" y="905"/>
                  </a:cubicBezTo>
                  <a:cubicBezTo>
                    <a:pt x="4438" y="860"/>
                    <a:pt x="4382" y="837"/>
                    <a:pt x="4326" y="837"/>
                  </a:cubicBezTo>
                  <a:cubicBezTo>
                    <a:pt x="4276" y="837"/>
                    <a:pt x="4226" y="855"/>
                    <a:pt x="4186" y="891"/>
                  </a:cubicBezTo>
                  <a:cubicBezTo>
                    <a:pt x="3745" y="1296"/>
                    <a:pt x="3172" y="1514"/>
                    <a:pt x="2585" y="1514"/>
                  </a:cubicBezTo>
                  <a:cubicBezTo>
                    <a:pt x="2426" y="1514"/>
                    <a:pt x="2266" y="1498"/>
                    <a:pt x="2108" y="1465"/>
                  </a:cubicBezTo>
                  <a:cubicBezTo>
                    <a:pt x="1364" y="1313"/>
                    <a:pt x="738" y="814"/>
                    <a:pt x="424" y="121"/>
                  </a:cubicBezTo>
                  <a:cubicBezTo>
                    <a:pt x="389" y="45"/>
                    <a:pt x="313" y="1"/>
                    <a:pt x="2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flipH="1">
              <a:off x="3174815" y="1375752"/>
              <a:ext cx="620234" cy="345558"/>
            </a:xfrm>
            <a:custGeom>
              <a:avLst/>
              <a:gdLst/>
              <a:ahLst/>
              <a:cxnLst/>
              <a:rect l="l" t="t" r="r" b="b"/>
              <a:pathLst>
                <a:path w="15734" h="8516" extrusionOk="0">
                  <a:moveTo>
                    <a:pt x="7612" y="1"/>
                  </a:moveTo>
                  <a:cubicBezTo>
                    <a:pt x="1427" y="1"/>
                    <a:pt x="1093" y="4576"/>
                    <a:pt x="1" y="7761"/>
                  </a:cubicBezTo>
                  <a:cubicBezTo>
                    <a:pt x="1" y="7761"/>
                    <a:pt x="3626" y="7522"/>
                    <a:pt x="7211" y="3673"/>
                  </a:cubicBezTo>
                  <a:cubicBezTo>
                    <a:pt x="7211" y="3673"/>
                    <a:pt x="9455" y="7998"/>
                    <a:pt x="14443" y="8516"/>
                  </a:cubicBezTo>
                  <a:cubicBezTo>
                    <a:pt x="14443" y="8516"/>
                    <a:pt x="15734" y="540"/>
                    <a:pt x="8597" y="37"/>
                  </a:cubicBezTo>
                  <a:cubicBezTo>
                    <a:pt x="8253" y="13"/>
                    <a:pt x="7925" y="1"/>
                    <a:pt x="7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flipH="1">
              <a:off x="3230397" y="1471799"/>
              <a:ext cx="319617" cy="322997"/>
            </a:xfrm>
            <a:custGeom>
              <a:avLst/>
              <a:gdLst/>
              <a:ahLst/>
              <a:cxnLst/>
              <a:rect l="l" t="t" r="r" b="b"/>
              <a:pathLst>
                <a:path w="8108" h="7960" extrusionOk="0">
                  <a:moveTo>
                    <a:pt x="440" y="0"/>
                  </a:moveTo>
                  <a:lnTo>
                    <a:pt x="1" y="83"/>
                  </a:lnTo>
                  <a:cubicBezTo>
                    <a:pt x="1" y="83"/>
                    <a:pt x="1915" y="5095"/>
                    <a:pt x="7786" y="7960"/>
                  </a:cubicBezTo>
                  <a:lnTo>
                    <a:pt x="8108" y="6835"/>
                  </a:lnTo>
                  <a:lnTo>
                    <a:pt x="8108" y="6835"/>
                  </a:lnTo>
                  <a:cubicBezTo>
                    <a:pt x="8108" y="6835"/>
                    <a:pt x="8083" y="6837"/>
                    <a:pt x="8036" y="6837"/>
                  </a:cubicBezTo>
                  <a:cubicBezTo>
                    <a:pt x="7519" y="6837"/>
                    <a:pt x="4306" y="6559"/>
                    <a:pt x="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flipH="1">
              <a:off x="2900373" y="2456696"/>
              <a:ext cx="105527" cy="94221"/>
            </a:xfrm>
            <a:custGeom>
              <a:avLst/>
              <a:gdLst/>
              <a:ahLst/>
              <a:cxnLst/>
              <a:rect l="l" t="t" r="r" b="b"/>
              <a:pathLst>
                <a:path w="2677" h="2322" extrusionOk="0">
                  <a:moveTo>
                    <a:pt x="1064" y="1"/>
                  </a:moveTo>
                  <a:cubicBezTo>
                    <a:pt x="600" y="1"/>
                    <a:pt x="166" y="293"/>
                    <a:pt x="1" y="781"/>
                  </a:cubicBezTo>
                  <a:lnTo>
                    <a:pt x="1305" y="2092"/>
                  </a:lnTo>
                  <a:cubicBezTo>
                    <a:pt x="1452" y="2245"/>
                    <a:pt x="1648" y="2322"/>
                    <a:pt x="1844" y="2322"/>
                  </a:cubicBezTo>
                  <a:cubicBezTo>
                    <a:pt x="2032" y="2322"/>
                    <a:pt x="2220" y="2252"/>
                    <a:pt x="2366" y="2112"/>
                  </a:cubicBezTo>
                  <a:cubicBezTo>
                    <a:pt x="2667" y="1825"/>
                    <a:pt x="2676" y="1351"/>
                    <a:pt x="2391" y="1050"/>
                  </a:cubicBezTo>
                  <a:lnTo>
                    <a:pt x="1542" y="108"/>
                  </a:lnTo>
                  <a:cubicBezTo>
                    <a:pt x="1386" y="35"/>
                    <a:pt x="1223" y="1"/>
                    <a:pt x="10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flipH="1">
              <a:off x="2995848" y="1344223"/>
              <a:ext cx="396368" cy="346085"/>
            </a:xfrm>
            <a:custGeom>
              <a:avLst/>
              <a:gdLst/>
              <a:ahLst/>
              <a:cxnLst/>
              <a:rect l="l" t="t" r="r" b="b"/>
              <a:pathLst>
                <a:path w="10055" h="8529" extrusionOk="0">
                  <a:moveTo>
                    <a:pt x="3459" y="0"/>
                  </a:moveTo>
                  <a:cubicBezTo>
                    <a:pt x="2479" y="0"/>
                    <a:pt x="1509" y="494"/>
                    <a:pt x="959" y="1428"/>
                  </a:cubicBezTo>
                  <a:cubicBezTo>
                    <a:pt x="0" y="3060"/>
                    <a:pt x="838" y="5157"/>
                    <a:pt x="2656" y="5679"/>
                  </a:cubicBezTo>
                  <a:cubicBezTo>
                    <a:pt x="2680" y="7234"/>
                    <a:pt x="3928" y="8492"/>
                    <a:pt x="5482" y="8528"/>
                  </a:cubicBezTo>
                  <a:cubicBezTo>
                    <a:pt x="5505" y="8529"/>
                    <a:pt x="5528" y="8529"/>
                    <a:pt x="5551" y="8529"/>
                  </a:cubicBezTo>
                  <a:cubicBezTo>
                    <a:pt x="7075" y="8529"/>
                    <a:pt x="8344" y="7342"/>
                    <a:pt x="8437" y="5812"/>
                  </a:cubicBezTo>
                  <a:cubicBezTo>
                    <a:pt x="9427" y="5325"/>
                    <a:pt x="10055" y="4318"/>
                    <a:pt x="10055" y="3216"/>
                  </a:cubicBezTo>
                  <a:cubicBezTo>
                    <a:pt x="10055" y="2135"/>
                    <a:pt x="9454" y="1145"/>
                    <a:pt x="8497" y="648"/>
                  </a:cubicBezTo>
                  <a:cubicBezTo>
                    <a:pt x="8076" y="429"/>
                    <a:pt x="7617" y="321"/>
                    <a:pt x="7160" y="321"/>
                  </a:cubicBezTo>
                  <a:cubicBezTo>
                    <a:pt x="6576" y="321"/>
                    <a:pt x="5995" y="497"/>
                    <a:pt x="5500" y="845"/>
                  </a:cubicBezTo>
                  <a:cubicBezTo>
                    <a:pt x="4927" y="274"/>
                    <a:pt x="4190" y="0"/>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flipH="1">
              <a:off x="3547767" y="1226954"/>
              <a:ext cx="375357" cy="352781"/>
            </a:xfrm>
            <a:custGeom>
              <a:avLst/>
              <a:gdLst/>
              <a:ahLst/>
              <a:cxnLst/>
              <a:rect l="l" t="t" r="r" b="b"/>
              <a:pathLst>
                <a:path w="9522" h="8694" extrusionOk="0">
                  <a:moveTo>
                    <a:pt x="3241" y="0"/>
                  </a:moveTo>
                  <a:cubicBezTo>
                    <a:pt x="2584" y="0"/>
                    <a:pt x="1921" y="223"/>
                    <a:pt x="1374" y="685"/>
                  </a:cubicBezTo>
                  <a:cubicBezTo>
                    <a:pt x="50" y="1803"/>
                    <a:pt x="0" y="3825"/>
                    <a:pt x="1264" y="5010"/>
                  </a:cubicBezTo>
                  <a:cubicBezTo>
                    <a:pt x="848" y="6483"/>
                    <a:pt x="1651" y="8026"/>
                    <a:pt x="3096" y="8531"/>
                  </a:cubicBezTo>
                  <a:cubicBezTo>
                    <a:pt x="3411" y="8641"/>
                    <a:pt x="3733" y="8693"/>
                    <a:pt x="4050" y="8693"/>
                  </a:cubicBezTo>
                  <a:cubicBezTo>
                    <a:pt x="5187" y="8693"/>
                    <a:pt x="6259" y="8019"/>
                    <a:pt x="6723" y="6915"/>
                  </a:cubicBezTo>
                  <a:cubicBezTo>
                    <a:pt x="8283" y="6863"/>
                    <a:pt x="9521" y="5584"/>
                    <a:pt x="9521" y="4022"/>
                  </a:cubicBezTo>
                  <a:cubicBezTo>
                    <a:pt x="9521" y="3080"/>
                    <a:pt x="9065" y="2197"/>
                    <a:pt x="8296" y="1654"/>
                  </a:cubicBezTo>
                  <a:cubicBezTo>
                    <a:pt x="7803" y="1306"/>
                    <a:pt x="7220" y="1126"/>
                    <a:pt x="6632" y="1126"/>
                  </a:cubicBezTo>
                  <a:cubicBezTo>
                    <a:pt x="6303" y="1126"/>
                    <a:pt x="5973" y="1182"/>
                    <a:pt x="5656" y="1296"/>
                  </a:cubicBezTo>
                  <a:cubicBezTo>
                    <a:pt x="5094" y="449"/>
                    <a:pt x="4173" y="0"/>
                    <a:pt x="3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283FF">
            <a:alpha val="40220"/>
          </a:srgbClr>
        </a:solidFill>
        <a:effectLst/>
      </p:bgPr>
    </p:bg>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159075" y="88550"/>
            <a:ext cx="87759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Chelsea Market"/>
                <a:ea typeface="Chelsea Market"/>
                <a:cs typeface="Chelsea Market"/>
                <a:sym typeface="Chelsea Market"/>
              </a:rPr>
              <a:t>Always Remember the Power of Your Words</a:t>
            </a:r>
            <a:endParaRPr>
              <a:solidFill>
                <a:srgbClr val="000000"/>
              </a:solidFill>
              <a:latin typeface="Chelsea Market"/>
              <a:ea typeface="Chelsea Market"/>
              <a:cs typeface="Chelsea Market"/>
              <a:sym typeface="Chelsea Market"/>
            </a:endParaRPr>
          </a:p>
        </p:txBody>
      </p:sp>
      <p:pic>
        <p:nvPicPr>
          <p:cNvPr id="324" name="Google Shape;324;p38" descr="Looking for a lesson plan on this topic? Visit our new, updated lesson page at: https://www.commonsense.org/education/digital-citizenship/lesson/the-power-of-words (for the original lesson plan, visit: https://www.commonsense.org/education/lesson/the-power-of-words-3-5 )&#10;&#10;As kids grow, they’ll naturally start to communicate more online. But some of what they see could make them feel hurt, sad, angry, or even fearful. Help your students build empathy for others, and learn strategies to use when confronted with cyberbullying.&#10;&#10;For video discussion questions, visit: https://www.commonsense.org/education/system/files/uploads/video-supporting-materials/edu-vd_k-5_powerofwords.pdf?x=1&#10;&#10;---------&#10;&#10;Subscribe to our channel: http://bit.ly/CS_Edu_YT&#10;Follow us on Twitter: http://www.twitter.com/commonsenseed&#10;Like us on Facebook: https://www.facebook.com/CommonSenseEducators&#10;Check us out on Pinterest: https://www.pinterest.com/commonsenseedu/" title="Power of Words">
            <a:hlinkClick r:id="rId3"/>
          </p:cNvPr>
          <p:cNvPicPr preferRelativeResize="0"/>
          <p:nvPr/>
        </p:nvPicPr>
        <p:blipFill>
          <a:blip r:embed="rId4">
            <a:alphaModFix/>
          </a:blip>
          <a:stretch>
            <a:fillRect/>
          </a:stretch>
        </p:blipFill>
        <p:spPr>
          <a:xfrm>
            <a:off x="1644429" y="752150"/>
            <a:ext cx="5855134" cy="4391350"/>
          </a:xfrm>
          <a:prstGeom prst="rect">
            <a:avLst/>
          </a:prstGeom>
          <a:noFill/>
          <a:ln>
            <a:noFill/>
          </a:ln>
        </p:spPr>
      </p:pic>
    </p:spTree>
  </p:cSld>
  <p:clrMapOvr>
    <a:masterClrMapping/>
  </p:clrMapOvr>
</p:sld>
</file>

<file path=ppt/theme/theme1.xml><?xml version="1.0" encoding="utf-8"?>
<a:theme xmlns:a="http://schemas.openxmlformats.org/drawingml/2006/main" name="Be a Superhero by Slidesgo">
  <a:themeElements>
    <a:clrScheme name="Simple Light">
      <a:dk1>
        <a:srgbClr val="20093A"/>
      </a:dk1>
      <a:lt1>
        <a:srgbClr val="FFFFFF"/>
      </a:lt1>
      <a:dk2>
        <a:srgbClr val="C283FF"/>
      </a:dk2>
      <a:lt2>
        <a:srgbClr val="801941"/>
      </a:lt2>
      <a:accent1>
        <a:srgbClr val="07E2B8"/>
      </a:accent1>
      <a:accent2>
        <a:srgbClr val="FFD31A"/>
      </a:accent2>
      <a:accent3>
        <a:srgbClr val="862EED"/>
      </a:accent3>
      <a:accent4>
        <a:srgbClr val="FF1A72"/>
      </a:accent4>
      <a:accent5>
        <a:srgbClr val="AC64FF"/>
      </a:accent5>
      <a:accent6>
        <a:srgbClr val="580BB1"/>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464</Words>
  <Application>Microsoft Macintosh PowerPoint</Application>
  <PresentationFormat>On-screen Show (16:9)</PresentationFormat>
  <Paragraphs>52</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Fira Sans Extra Condensed Medium</vt:lpstr>
      <vt:lpstr>Verdana</vt:lpstr>
      <vt:lpstr>Paytone One</vt:lpstr>
      <vt:lpstr>Nunito Light</vt:lpstr>
      <vt:lpstr>Roboto Condensed Light</vt:lpstr>
      <vt:lpstr>Chelsea Market</vt:lpstr>
      <vt:lpstr>Raleway Thin</vt:lpstr>
      <vt:lpstr>Archivo</vt:lpstr>
      <vt:lpstr>Be a Superhero by Slidesgo</vt:lpstr>
      <vt:lpstr>BE A SUPERHERO!</vt:lpstr>
      <vt:lpstr>Lesson Objectives</vt:lpstr>
      <vt:lpstr>What is Cyberbullying? </vt:lpstr>
      <vt:lpstr>How is Cyberbullying Different from Bullying?</vt:lpstr>
      <vt:lpstr>The Roles People Play in Situations are Important to Understand</vt:lpstr>
      <vt:lpstr>What Can I Do?</vt:lpstr>
      <vt:lpstr>How to Respond and Help</vt:lpstr>
      <vt:lpstr>Show Empathy</vt:lpstr>
      <vt:lpstr>Always Remember the Power of Your Words</vt:lpstr>
      <vt:lpstr>Other Ideas for  Stopping Cyberbullying</vt:lpstr>
      <vt:lpstr>It’s Cool To Be Kind!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SUPERHERO!</dc:title>
  <cp:lastModifiedBy>Alders, Megan</cp:lastModifiedBy>
  <cp:revision>1</cp:revision>
  <dcterms:modified xsi:type="dcterms:W3CDTF">2020-08-18T18:54:48Z</dcterms:modified>
</cp:coreProperties>
</file>