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1" r:id="rId6"/>
    <p:sldId id="262" r:id="rId7"/>
    <p:sldId id="263" r:id="rId8"/>
    <p:sldId id="264" r:id="rId9"/>
    <p:sldId id="267" r:id="rId10"/>
    <p:sldId id="265" r:id="rId11"/>
    <p:sldId id="266"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19" autoAdjust="0"/>
  </p:normalViewPr>
  <p:slideViewPr>
    <p:cSldViewPr snapToGrid="0">
      <p:cViewPr varScale="1">
        <p:scale>
          <a:sx n="71" d="100"/>
          <a:sy n="71" d="100"/>
        </p:scale>
        <p:origin x="6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1" Type="http://schemas.openxmlformats.org/officeDocument/2006/relationships/hyperlink" Target="https://www.youtube.com/watch?v=dOkyKyVFnSs"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hyperlink" Target="https://www.youtube.com/watch?v=dOkyKyVFnS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2F90B-E831-4D79-9DFE-29075AB19F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3F1FB4-29BA-4F85-8B89-47055C5FBBD5}">
      <dgm:prSet/>
      <dgm:spPr/>
      <dgm:t>
        <a:bodyPr/>
        <a:lstStyle/>
        <a:p>
          <a:r>
            <a:rPr lang="en-US" b="1"/>
            <a:t>Objectives</a:t>
          </a:r>
          <a:endParaRPr lang="en-US"/>
        </a:p>
      </dgm:t>
    </dgm:pt>
    <dgm:pt modelId="{77AE73CD-62D2-4F6A-8E4E-97866883FF68}" type="parTrans" cxnId="{97C4C7F8-1BCA-4E42-A6BD-AA5FBB4DFBF4}">
      <dgm:prSet/>
      <dgm:spPr/>
      <dgm:t>
        <a:bodyPr/>
        <a:lstStyle/>
        <a:p>
          <a:endParaRPr lang="en-US"/>
        </a:p>
      </dgm:t>
    </dgm:pt>
    <dgm:pt modelId="{F294BF67-3B23-42F0-9948-17728F8E16D8}" type="sibTrans" cxnId="{97C4C7F8-1BCA-4E42-A6BD-AA5FBB4DFBF4}">
      <dgm:prSet/>
      <dgm:spPr/>
      <dgm:t>
        <a:bodyPr/>
        <a:lstStyle/>
        <a:p>
          <a:endParaRPr lang="en-US"/>
        </a:p>
      </dgm:t>
    </dgm:pt>
    <dgm:pt modelId="{E4D3F4A2-18FF-43F9-9A5F-50F153A96B71}">
      <dgm:prSet/>
      <dgm:spPr/>
      <dgm:t>
        <a:bodyPr/>
        <a:lstStyle/>
        <a:p>
          <a:r>
            <a:rPr lang="en-US"/>
            <a:t>Participants will: </a:t>
          </a:r>
        </a:p>
      </dgm:t>
    </dgm:pt>
    <dgm:pt modelId="{8A8F0C56-4745-46BA-B8FF-53C7E80AA3B5}" type="parTrans" cxnId="{FE1C03B1-A9FB-48FE-9D22-467496CD6602}">
      <dgm:prSet/>
      <dgm:spPr/>
      <dgm:t>
        <a:bodyPr/>
        <a:lstStyle/>
        <a:p>
          <a:endParaRPr lang="en-US"/>
        </a:p>
      </dgm:t>
    </dgm:pt>
    <dgm:pt modelId="{FF028DB8-8162-4B82-A20A-A834662BFECB}" type="sibTrans" cxnId="{FE1C03B1-A9FB-48FE-9D22-467496CD6602}">
      <dgm:prSet/>
      <dgm:spPr/>
      <dgm:t>
        <a:bodyPr/>
        <a:lstStyle/>
        <a:p>
          <a:endParaRPr lang="en-US"/>
        </a:p>
      </dgm:t>
    </dgm:pt>
    <dgm:pt modelId="{F8457770-01C0-42B4-B509-59FCBFA4C37B}">
      <dgm:prSet/>
      <dgm:spPr/>
      <dgm:t>
        <a:bodyPr/>
        <a:lstStyle/>
        <a:p>
          <a:r>
            <a:rPr lang="en-US"/>
            <a:t>be able to identify situations in which their emotions lead them down a path to harmful, inappropriate behavior;</a:t>
          </a:r>
        </a:p>
      </dgm:t>
    </dgm:pt>
    <dgm:pt modelId="{FD783EDD-0300-45C6-A592-A0745AFB5C58}" type="parTrans" cxnId="{A9DFFAD1-C808-49FA-B4CE-F6625F51FB82}">
      <dgm:prSet/>
      <dgm:spPr/>
      <dgm:t>
        <a:bodyPr/>
        <a:lstStyle/>
        <a:p>
          <a:endParaRPr lang="en-US"/>
        </a:p>
      </dgm:t>
    </dgm:pt>
    <dgm:pt modelId="{711C2874-FCD2-4E04-A227-C5E2387D5D48}" type="sibTrans" cxnId="{A9DFFAD1-C808-49FA-B4CE-F6625F51FB82}">
      <dgm:prSet/>
      <dgm:spPr/>
      <dgm:t>
        <a:bodyPr/>
        <a:lstStyle/>
        <a:p>
          <a:endParaRPr lang="en-US"/>
        </a:p>
      </dgm:t>
    </dgm:pt>
    <dgm:pt modelId="{DE4A3869-7889-40B9-B73B-F118E07C3ACB}">
      <dgm:prSet/>
      <dgm:spPr/>
      <dgm:t>
        <a:bodyPr/>
        <a:lstStyle/>
        <a:p>
          <a:r>
            <a:rPr lang="en-US"/>
            <a:t>be able to identify alternatives to that behavior;</a:t>
          </a:r>
        </a:p>
      </dgm:t>
    </dgm:pt>
    <dgm:pt modelId="{C0A2972F-479C-48B8-9573-4946C5D46263}" type="parTrans" cxnId="{9AA4A676-C2C9-4624-A990-7EBDC5AE40B5}">
      <dgm:prSet/>
      <dgm:spPr/>
      <dgm:t>
        <a:bodyPr/>
        <a:lstStyle/>
        <a:p>
          <a:endParaRPr lang="en-US"/>
        </a:p>
      </dgm:t>
    </dgm:pt>
    <dgm:pt modelId="{19220FDF-5650-4815-996A-025F7775955B}" type="sibTrans" cxnId="{9AA4A676-C2C9-4624-A990-7EBDC5AE40B5}">
      <dgm:prSet/>
      <dgm:spPr/>
      <dgm:t>
        <a:bodyPr/>
        <a:lstStyle/>
        <a:p>
          <a:endParaRPr lang="en-US"/>
        </a:p>
      </dgm:t>
    </dgm:pt>
    <dgm:pt modelId="{F4FDD038-78F3-499E-B607-63048AE5B911}">
      <dgm:prSet/>
      <dgm:spPr/>
      <dgm:t>
        <a:bodyPr/>
        <a:lstStyle/>
        <a:p>
          <a:r>
            <a:rPr lang="en-US"/>
            <a:t>learn calming down strategies; and, </a:t>
          </a:r>
        </a:p>
      </dgm:t>
    </dgm:pt>
    <dgm:pt modelId="{EF202315-22D1-495E-AE4D-C0D38CB4F224}" type="parTrans" cxnId="{F2BC305B-B6EB-4780-96DE-44CCB32D1DAF}">
      <dgm:prSet/>
      <dgm:spPr/>
      <dgm:t>
        <a:bodyPr/>
        <a:lstStyle/>
        <a:p>
          <a:endParaRPr lang="en-US"/>
        </a:p>
      </dgm:t>
    </dgm:pt>
    <dgm:pt modelId="{49C31DFE-A44E-42A7-8F91-67A2E452345B}" type="sibTrans" cxnId="{F2BC305B-B6EB-4780-96DE-44CCB32D1DAF}">
      <dgm:prSet/>
      <dgm:spPr/>
      <dgm:t>
        <a:bodyPr/>
        <a:lstStyle/>
        <a:p>
          <a:endParaRPr lang="en-US"/>
        </a:p>
      </dgm:t>
    </dgm:pt>
    <dgm:pt modelId="{54617EB0-1B86-4947-BA18-CBF943652EF7}">
      <dgm:prSet/>
      <dgm:spPr/>
      <dgm:t>
        <a:bodyPr/>
        <a:lstStyle/>
        <a:p>
          <a:r>
            <a:rPr lang="en-US"/>
            <a:t>work together to set up a place in the classroom/ or Home where they can modify their behavior and feel better as a result.</a:t>
          </a:r>
        </a:p>
      </dgm:t>
    </dgm:pt>
    <dgm:pt modelId="{3B736018-B085-4610-A904-FA623D637198}" type="parTrans" cxnId="{58320F34-95E7-44D6-A5E9-27EF5FE539FD}">
      <dgm:prSet/>
      <dgm:spPr/>
      <dgm:t>
        <a:bodyPr/>
        <a:lstStyle/>
        <a:p>
          <a:endParaRPr lang="en-US"/>
        </a:p>
      </dgm:t>
    </dgm:pt>
    <dgm:pt modelId="{B12654E5-15C5-4172-9AE9-A26B22F090DB}" type="sibTrans" cxnId="{58320F34-95E7-44D6-A5E9-27EF5FE539FD}">
      <dgm:prSet/>
      <dgm:spPr/>
      <dgm:t>
        <a:bodyPr/>
        <a:lstStyle/>
        <a:p>
          <a:endParaRPr lang="en-US"/>
        </a:p>
      </dgm:t>
    </dgm:pt>
    <dgm:pt modelId="{7852A25F-576F-4B84-BC03-A3BA0E1FC0A8}" type="pres">
      <dgm:prSet presAssocID="{5812F90B-E831-4D79-9DFE-29075AB19F6E}" presName="root" presStyleCnt="0">
        <dgm:presLayoutVars>
          <dgm:dir/>
          <dgm:resizeHandles val="exact"/>
        </dgm:presLayoutVars>
      </dgm:prSet>
      <dgm:spPr/>
    </dgm:pt>
    <dgm:pt modelId="{0983C438-90D2-4378-8BF9-3CE1C987237D}" type="pres">
      <dgm:prSet presAssocID="{023F1FB4-29BA-4F85-8B89-47055C5FBBD5}" presName="compNode" presStyleCnt="0"/>
      <dgm:spPr/>
    </dgm:pt>
    <dgm:pt modelId="{30416E9F-EB33-4751-8FA9-4A76396C3633}" type="pres">
      <dgm:prSet presAssocID="{023F1FB4-29BA-4F85-8B89-47055C5FBBD5}" presName="bgRect" presStyleLbl="bgShp" presStyleIdx="0" presStyleCnt="6"/>
      <dgm:spPr/>
    </dgm:pt>
    <dgm:pt modelId="{8B3D343A-1D84-45F1-B72A-32C1A82140F5}" type="pres">
      <dgm:prSet presAssocID="{023F1FB4-29BA-4F85-8B89-47055C5FBBD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6B06E562-4219-492E-B4DB-CEA4D78C1CD3}" type="pres">
      <dgm:prSet presAssocID="{023F1FB4-29BA-4F85-8B89-47055C5FBBD5}" presName="spaceRect" presStyleCnt="0"/>
      <dgm:spPr/>
    </dgm:pt>
    <dgm:pt modelId="{35991386-08B7-4CFD-BA42-42D40FFEE6E7}" type="pres">
      <dgm:prSet presAssocID="{023F1FB4-29BA-4F85-8B89-47055C5FBBD5}" presName="parTx" presStyleLbl="revTx" presStyleIdx="0" presStyleCnt="6">
        <dgm:presLayoutVars>
          <dgm:chMax val="0"/>
          <dgm:chPref val="0"/>
        </dgm:presLayoutVars>
      </dgm:prSet>
      <dgm:spPr/>
    </dgm:pt>
    <dgm:pt modelId="{C9A23D2A-9691-4F03-B659-E1FEE4EB552B}" type="pres">
      <dgm:prSet presAssocID="{F294BF67-3B23-42F0-9948-17728F8E16D8}" presName="sibTrans" presStyleCnt="0"/>
      <dgm:spPr/>
    </dgm:pt>
    <dgm:pt modelId="{22500E0D-152D-4D4F-84F3-573CE301B0B0}" type="pres">
      <dgm:prSet presAssocID="{E4D3F4A2-18FF-43F9-9A5F-50F153A96B71}" presName="compNode" presStyleCnt="0"/>
      <dgm:spPr/>
    </dgm:pt>
    <dgm:pt modelId="{D2E3AB59-24A3-4646-B949-AC4BC007D2C7}" type="pres">
      <dgm:prSet presAssocID="{E4D3F4A2-18FF-43F9-9A5F-50F153A96B71}" presName="bgRect" presStyleLbl="bgShp" presStyleIdx="1" presStyleCnt="6"/>
      <dgm:spPr/>
    </dgm:pt>
    <dgm:pt modelId="{6A0D4B4F-2D0C-4217-B04E-D22BADEE1187}" type="pres">
      <dgm:prSet presAssocID="{E4D3F4A2-18FF-43F9-9A5F-50F153A96B7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atre"/>
        </a:ext>
      </dgm:extLst>
    </dgm:pt>
    <dgm:pt modelId="{0AFBA8A6-86C1-4C20-808D-F8A2C3105F61}" type="pres">
      <dgm:prSet presAssocID="{E4D3F4A2-18FF-43F9-9A5F-50F153A96B71}" presName="spaceRect" presStyleCnt="0"/>
      <dgm:spPr/>
    </dgm:pt>
    <dgm:pt modelId="{A6AA9DE3-FEDA-414A-9627-1AD1EEDAF26E}" type="pres">
      <dgm:prSet presAssocID="{E4D3F4A2-18FF-43F9-9A5F-50F153A96B71}" presName="parTx" presStyleLbl="revTx" presStyleIdx="1" presStyleCnt="6">
        <dgm:presLayoutVars>
          <dgm:chMax val="0"/>
          <dgm:chPref val="0"/>
        </dgm:presLayoutVars>
      </dgm:prSet>
      <dgm:spPr/>
    </dgm:pt>
    <dgm:pt modelId="{8AF42004-2C5A-4D13-A689-C992BD25A80F}" type="pres">
      <dgm:prSet presAssocID="{FF028DB8-8162-4B82-A20A-A834662BFECB}" presName="sibTrans" presStyleCnt="0"/>
      <dgm:spPr/>
    </dgm:pt>
    <dgm:pt modelId="{4DAE9C24-D231-4C20-B3FE-934E2B8F76F9}" type="pres">
      <dgm:prSet presAssocID="{F8457770-01C0-42B4-B509-59FCBFA4C37B}" presName="compNode" presStyleCnt="0"/>
      <dgm:spPr/>
    </dgm:pt>
    <dgm:pt modelId="{2D5FC7EF-1207-4955-BD71-8C90C8B2CF1B}" type="pres">
      <dgm:prSet presAssocID="{F8457770-01C0-42B4-B509-59FCBFA4C37B}" presName="bgRect" presStyleLbl="bgShp" presStyleIdx="2" presStyleCnt="6"/>
      <dgm:spPr/>
    </dgm:pt>
    <dgm:pt modelId="{F5AE2B91-F62C-47B2-97AC-8DBCF415CA84}" type="pres">
      <dgm:prSet presAssocID="{F8457770-01C0-42B4-B509-59FCBFA4C37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vil Face Outline"/>
        </a:ext>
      </dgm:extLst>
    </dgm:pt>
    <dgm:pt modelId="{FA67347E-A16D-48FC-9CBA-23326E56E333}" type="pres">
      <dgm:prSet presAssocID="{F8457770-01C0-42B4-B509-59FCBFA4C37B}" presName="spaceRect" presStyleCnt="0"/>
      <dgm:spPr/>
    </dgm:pt>
    <dgm:pt modelId="{1CFAE4C9-99E1-418E-8EC4-B10B41738F8B}" type="pres">
      <dgm:prSet presAssocID="{F8457770-01C0-42B4-B509-59FCBFA4C37B}" presName="parTx" presStyleLbl="revTx" presStyleIdx="2" presStyleCnt="6">
        <dgm:presLayoutVars>
          <dgm:chMax val="0"/>
          <dgm:chPref val="0"/>
        </dgm:presLayoutVars>
      </dgm:prSet>
      <dgm:spPr/>
    </dgm:pt>
    <dgm:pt modelId="{4247966F-989C-468D-BDE3-88B7EEBB25CF}" type="pres">
      <dgm:prSet presAssocID="{711C2874-FCD2-4E04-A227-C5E2387D5D48}" presName="sibTrans" presStyleCnt="0"/>
      <dgm:spPr/>
    </dgm:pt>
    <dgm:pt modelId="{75D568C4-9344-4006-9E69-A66DBC507BD9}" type="pres">
      <dgm:prSet presAssocID="{DE4A3869-7889-40B9-B73B-F118E07C3ACB}" presName="compNode" presStyleCnt="0"/>
      <dgm:spPr/>
    </dgm:pt>
    <dgm:pt modelId="{02CC2373-0D1B-4347-8F39-DC4D882B0ABC}" type="pres">
      <dgm:prSet presAssocID="{DE4A3869-7889-40B9-B73B-F118E07C3ACB}" presName="bgRect" presStyleLbl="bgShp" presStyleIdx="3" presStyleCnt="6"/>
      <dgm:spPr/>
    </dgm:pt>
    <dgm:pt modelId="{E7E3FD78-8C5C-4784-8A4B-01B9D13F778E}" type="pres">
      <dgm:prSet presAssocID="{DE4A3869-7889-40B9-B73B-F118E07C3AC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5B7A5932-6448-4DA5-B293-7B4A8BEFFB06}" type="pres">
      <dgm:prSet presAssocID="{DE4A3869-7889-40B9-B73B-F118E07C3ACB}" presName="spaceRect" presStyleCnt="0"/>
      <dgm:spPr/>
    </dgm:pt>
    <dgm:pt modelId="{F359FD32-DFAD-47DC-A3EB-1B58301AA093}" type="pres">
      <dgm:prSet presAssocID="{DE4A3869-7889-40B9-B73B-F118E07C3ACB}" presName="parTx" presStyleLbl="revTx" presStyleIdx="3" presStyleCnt="6">
        <dgm:presLayoutVars>
          <dgm:chMax val="0"/>
          <dgm:chPref val="0"/>
        </dgm:presLayoutVars>
      </dgm:prSet>
      <dgm:spPr/>
    </dgm:pt>
    <dgm:pt modelId="{5088B5E0-96F7-4E73-B6EA-13638E7D7F16}" type="pres">
      <dgm:prSet presAssocID="{19220FDF-5650-4815-996A-025F7775955B}" presName="sibTrans" presStyleCnt="0"/>
      <dgm:spPr/>
    </dgm:pt>
    <dgm:pt modelId="{3C682E9C-19FC-429C-8053-B31ED98AAED4}" type="pres">
      <dgm:prSet presAssocID="{F4FDD038-78F3-499E-B607-63048AE5B911}" presName="compNode" presStyleCnt="0"/>
      <dgm:spPr/>
    </dgm:pt>
    <dgm:pt modelId="{3746C486-557A-4C03-B333-C61817360019}" type="pres">
      <dgm:prSet presAssocID="{F4FDD038-78F3-499E-B607-63048AE5B911}" presName="bgRect" presStyleLbl="bgShp" presStyleIdx="4" presStyleCnt="6"/>
      <dgm:spPr/>
    </dgm:pt>
    <dgm:pt modelId="{4EADC798-A612-444E-8E8D-1DBC8AA0328D}" type="pres">
      <dgm:prSet presAssocID="{F4FDD038-78F3-499E-B607-63048AE5B91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F9D28CF7-8451-4E4C-BCAD-7E06F06A2A46}" type="pres">
      <dgm:prSet presAssocID="{F4FDD038-78F3-499E-B607-63048AE5B911}" presName="spaceRect" presStyleCnt="0"/>
      <dgm:spPr/>
    </dgm:pt>
    <dgm:pt modelId="{4C6C67F0-5094-4B31-A454-7CB08E5BBAEA}" type="pres">
      <dgm:prSet presAssocID="{F4FDD038-78F3-499E-B607-63048AE5B911}" presName="parTx" presStyleLbl="revTx" presStyleIdx="4" presStyleCnt="6">
        <dgm:presLayoutVars>
          <dgm:chMax val="0"/>
          <dgm:chPref val="0"/>
        </dgm:presLayoutVars>
      </dgm:prSet>
      <dgm:spPr/>
    </dgm:pt>
    <dgm:pt modelId="{7CD3BC89-FCFA-4D22-B2F0-7B68CC04F731}" type="pres">
      <dgm:prSet presAssocID="{49C31DFE-A44E-42A7-8F91-67A2E452345B}" presName="sibTrans" presStyleCnt="0"/>
      <dgm:spPr/>
    </dgm:pt>
    <dgm:pt modelId="{427D2E0D-50CF-41C6-8D9A-A8FCEDD943DE}" type="pres">
      <dgm:prSet presAssocID="{54617EB0-1B86-4947-BA18-CBF943652EF7}" presName="compNode" presStyleCnt="0"/>
      <dgm:spPr/>
    </dgm:pt>
    <dgm:pt modelId="{563D70DF-C2B8-4257-A374-2607E125526C}" type="pres">
      <dgm:prSet presAssocID="{54617EB0-1B86-4947-BA18-CBF943652EF7}" presName="bgRect" presStyleLbl="bgShp" presStyleIdx="5" presStyleCnt="6"/>
      <dgm:spPr/>
    </dgm:pt>
    <dgm:pt modelId="{46E38351-10EF-4801-AC6F-BDC91B96AC59}" type="pres">
      <dgm:prSet presAssocID="{54617EB0-1B86-4947-BA18-CBF943652EF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28E557B1-9B0C-4487-8AA1-2989E9A301B4}" type="pres">
      <dgm:prSet presAssocID="{54617EB0-1B86-4947-BA18-CBF943652EF7}" presName="spaceRect" presStyleCnt="0"/>
      <dgm:spPr/>
    </dgm:pt>
    <dgm:pt modelId="{401361B0-4AF9-44DE-8D8B-32E5837B96B3}" type="pres">
      <dgm:prSet presAssocID="{54617EB0-1B86-4947-BA18-CBF943652EF7}" presName="parTx" presStyleLbl="revTx" presStyleIdx="5" presStyleCnt="6">
        <dgm:presLayoutVars>
          <dgm:chMax val="0"/>
          <dgm:chPref val="0"/>
        </dgm:presLayoutVars>
      </dgm:prSet>
      <dgm:spPr/>
    </dgm:pt>
  </dgm:ptLst>
  <dgm:cxnLst>
    <dgm:cxn modelId="{77C7D716-32AC-4AE6-B88B-BAFCD60DD9B4}" type="presOf" srcId="{F8457770-01C0-42B4-B509-59FCBFA4C37B}" destId="{1CFAE4C9-99E1-418E-8EC4-B10B41738F8B}" srcOrd="0" destOrd="0" presId="urn:microsoft.com/office/officeart/2018/2/layout/IconVerticalSolidList"/>
    <dgm:cxn modelId="{58320F34-95E7-44D6-A5E9-27EF5FE539FD}" srcId="{5812F90B-E831-4D79-9DFE-29075AB19F6E}" destId="{54617EB0-1B86-4947-BA18-CBF943652EF7}" srcOrd="5" destOrd="0" parTransId="{3B736018-B085-4610-A904-FA623D637198}" sibTransId="{B12654E5-15C5-4172-9AE9-A26B22F090DB}"/>
    <dgm:cxn modelId="{F2BC305B-B6EB-4780-96DE-44CCB32D1DAF}" srcId="{5812F90B-E831-4D79-9DFE-29075AB19F6E}" destId="{F4FDD038-78F3-499E-B607-63048AE5B911}" srcOrd="4" destOrd="0" parTransId="{EF202315-22D1-495E-AE4D-C0D38CB4F224}" sibTransId="{49C31DFE-A44E-42A7-8F91-67A2E452345B}"/>
    <dgm:cxn modelId="{9AA4A676-C2C9-4624-A990-7EBDC5AE40B5}" srcId="{5812F90B-E831-4D79-9DFE-29075AB19F6E}" destId="{DE4A3869-7889-40B9-B73B-F118E07C3ACB}" srcOrd="3" destOrd="0" parTransId="{C0A2972F-479C-48B8-9573-4946C5D46263}" sibTransId="{19220FDF-5650-4815-996A-025F7775955B}"/>
    <dgm:cxn modelId="{98FCD2A1-D344-4E4F-90C4-9C3CD6005C30}" type="presOf" srcId="{023F1FB4-29BA-4F85-8B89-47055C5FBBD5}" destId="{35991386-08B7-4CFD-BA42-42D40FFEE6E7}" srcOrd="0" destOrd="0" presId="urn:microsoft.com/office/officeart/2018/2/layout/IconVerticalSolidList"/>
    <dgm:cxn modelId="{20FBA1A2-3B78-49EE-868F-848199A1547C}" type="presOf" srcId="{54617EB0-1B86-4947-BA18-CBF943652EF7}" destId="{401361B0-4AF9-44DE-8D8B-32E5837B96B3}" srcOrd="0" destOrd="0" presId="urn:microsoft.com/office/officeart/2018/2/layout/IconVerticalSolidList"/>
    <dgm:cxn modelId="{FE1C03B1-A9FB-48FE-9D22-467496CD6602}" srcId="{5812F90B-E831-4D79-9DFE-29075AB19F6E}" destId="{E4D3F4A2-18FF-43F9-9A5F-50F153A96B71}" srcOrd="1" destOrd="0" parTransId="{8A8F0C56-4745-46BA-B8FF-53C7E80AA3B5}" sibTransId="{FF028DB8-8162-4B82-A20A-A834662BFECB}"/>
    <dgm:cxn modelId="{FAE5E5BB-C423-430B-9CCC-F93C2C888F27}" type="presOf" srcId="{DE4A3869-7889-40B9-B73B-F118E07C3ACB}" destId="{F359FD32-DFAD-47DC-A3EB-1B58301AA093}" srcOrd="0" destOrd="0" presId="urn:microsoft.com/office/officeart/2018/2/layout/IconVerticalSolidList"/>
    <dgm:cxn modelId="{72ED79CC-9349-4284-B035-E058CCE87856}" type="presOf" srcId="{E4D3F4A2-18FF-43F9-9A5F-50F153A96B71}" destId="{A6AA9DE3-FEDA-414A-9627-1AD1EEDAF26E}" srcOrd="0" destOrd="0" presId="urn:microsoft.com/office/officeart/2018/2/layout/IconVerticalSolidList"/>
    <dgm:cxn modelId="{A9DFFAD1-C808-49FA-B4CE-F6625F51FB82}" srcId="{5812F90B-E831-4D79-9DFE-29075AB19F6E}" destId="{F8457770-01C0-42B4-B509-59FCBFA4C37B}" srcOrd="2" destOrd="0" parTransId="{FD783EDD-0300-45C6-A592-A0745AFB5C58}" sibTransId="{711C2874-FCD2-4E04-A227-C5E2387D5D48}"/>
    <dgm:cxn modelId="{0304DAD7-329C-4A41-8D08-F2D03BD89DE5}" type="presOf" srcId="{F4FDD038-78F3-499E-B607-63048AE5B911}" destId="{4C6C67F0-5094-4B31-A454-7CB08E5BBAEA}" srcOrd="0" destOrd="0" presId="urn:microsoft.com/office/officeart/2018/2/layout/IconVerticalSolidList"/>
    <dgm:cxn modelId="{5C985FF3-08FC-4262-893B-BCBF3B5A2CAB}" type="presOf" srcId="{5812F90B-E831-4D79-9DFE-29075AB19F6E}" destId="{7852A25F-576F-4B84-BC03-A3BA0E1FC0A8}" srcOrd="0" destOrd="0" presId="urn:microsoft.com/office/officeart/2018/2/layout/IconVerticalSolidList"/>
    <dgm:cxn modelId="{97C4C7F8-1BCA-4E42-A6BD-AA5FBB4DFBF4}" srcId="{5812F90B-E831-4D79-9DFE-29075AB19F6E}" destId="{023F1FB4-29BA-4F85-8B89-47055C5FBBD5}" srcOrd="0" destOrd="0" parTransId="{77AE73CD-62D2-4F6A-8E4E-97866883FF68}" sibTransId="{F294BF67-3B23-42F0-9948-17728F8E16D8}"/>
    <dgm:cxn modelId="{C3A83F84-65E0-474E-AB8F-5F2A1C4EDFA2}" type="presParOf" srcId="{7852A25F-576F-4B84-BC03-A3BA0E1FC0A8}" destId="{0983C438-90D2-4378-8BF9-3CE1C987237D}" srcOrd="0" destOrd="0" presId="urn:microsoft.com/office/officeart/2018/2/layout/IconVerticalSolidList"/>
    <dgm:cxn modelId="{E78FEEB3-89BB-49F4-836B-2A66B370C1F8}" type="presParOf" srcId="{0983C438-90D2-4378-8BF9-3CE1C987237D}" destId="{30416E9F-EB33-4751-8FA9-4A76396C3633}" srcOrd="0" destOrd="0" presId="urn:microsoft.com/office/officeart/2018/2/layout/IconVerticalSolidList"/>
    <dgm:cxn modelId="{2539CC0A-6AC1-4706-A94F-2DFEFFAE3A1A}" type="presParOf" srcId="{0983C438-90D2-4378-8BF9-3CE1C987237D}" destId="{8B3D343A-1D84-45F1-B72A-32C1A82140F5}" srcOrd="1" destOrd="0" presId="urn:microsoft.com/office/officeart/2018/2/layout/IconVerticalSolidList"/>
    <dgm:cxn modelId="{74A616E3-9FF4-4D25-87DC-878C5AFCA654}" type="presParOf" srcId="{0983C438-90D2-4378-8BF9-3CE1C987237D}" destId="{6B06E562-4219-492E-B4DB-CEA4D78C1CD3}" srcOrd="2" destOrd="0" presId="urn:microsoft.com/office/officeart/2018/2/layout/IconVerticalSolidList"/>
    <dgm:cxn modelId="{D1BF3C3D-D8EB-40C0-8D6E-6071B3C51F4B}" type="presParOf" srcId="{0983C438-90D2-4378-8BF9-3CE1C987237D}" destId="{35991386-08B7-4CFD-BA42-42D40FFEE6E7}" srcOrd="3" destOrd="0" presId="urn:microsoft.com/office/officeart/2018/2/layout/IconVerticalSolidList"/>
    <dgm:cxn modelId="{F4F04736-D195-47A7-8770-9840F473D9FF}" type="presParOf" srcId="{7852A25F-576F-4B84-BC03-A3BA0E1FC0A8}" destId="{C9A23D2A-9691-4F03-B659-E1FEE4EB552B}" srcOrd="1" destOrd="0" presId="urn:microsoft.com/office/officeart/2018/2/layout/IconVerticalSolidList"/>
    <dgm:cxn modelId="{4A6ABA56-7D67-4833-B41C-D1E8E588235A}" type="presParOf" srcId="{7852A25F-576F-4B84-BC03-A3BA0E1FC0A8}" destId="{22500E0D-152D-4D4F-84F3-573CE301B0B0}" srcOrd="2" destOrd="0" presId="urn:microsoft.com/office/officeart/2018/2/layout/IconVerticalSolidList"/>
    <dgm:cxn modelId="{794B51A0-42F2-4070-8A6C-2EB3162B4D24}" type="presParOf" srcId="{22500E0D-152D-4D4F-84F3-573CE301B0B0}" destId="{D2E3AB59-24A3-4646-B949-AC4BC007D2C7}" srcOrd="0" destOrd="0" presId="urn:microsoft.com/office/officeart/2018/2/layout/IconVerticalSolidList"/>
    <dgm:cxn modelId="{4B769D09-7F1C-4843-A851-552782A28606}" type="presParOf" srcId="{22500E0D-152D-4D4F-84F3-573CE301B0B0}" destId="{6A0D4B4F-2D0C-4217-B04E-D22BADEE1187}" srcOrd="1" destOrd="0" presId="urn:microsoft.com/office/officeart/2018/2/layout/IconVerticalSolidList"/>
    <dgm:cxn modelId="{0E45B205-2CB0-4201-A207-95F106F80578}" type="presParOf" srcId="{22500E0D-152D-4D4F-84F3-573CE301B0B0}" destId="{0AFBA8A6-86C1-4C20-808D-F8A2C3105F61}" srcOrd="2" destOrd="0" presId="urn:microsoft.com/office/officeart/2018/2/layout/IconVerticalSolidList"/>
    <dgm:cxn modelId="{465CF576-6DA8-4A4C-8AF9-DB7F824345B7}" type="presParOf" srcId="{22500E0D-152D-4D4F-84F3-573CE301B0B0}" destId="{A6AA9DE3-FEDA-414A-9627-1AD1EEDAF26E}" srcOrd="3" destOrd="0" presId="urn:microsoft.com/office/officeart/2018/2/layout/IconVerticalSolidList"/>
    <dgm:cxn modelId="{9A155E8A-D7AA-4FA6-9C9F-D5D5BFC2C751}" type="presParOf" srcId="{7852A25F-576F-4B84-BC03-A3BA0E1FC0A8}" destId="{8AF42004-2C5A-4D13-A689-C992BD25A80F}" srcOrd="3" destOrd="0" presId="urn:microsoft.com/office/officeart/2018/2/layout/IconVerticalSolidList"/>
    <dgm:cxn modelId="{1E9340B5-91B0-4302-A180-FD8085D0BD54}" type="presParOf" srcId="{7852A25F-576F-4B84-BC03-A3BA0E1FC0A8}" destId="{4DAE9C24-D231-4C20-B3FE-934E2B8F76F9}" srcOrd="4" destOrd="0" presId="urn:microsoft.com/office/officeart/2018/2/layout/IconVerticalSolidList"/>
    <dgm:cxn modelId="{2BF6B943-E021-4351-A5E4-E95DE1F23A47}" type="presParOf" srcId="{4DAE9C24-D231-4C20-B3FE-934E2B8F76F9}" destId="{2D5FC7EF-1207-4955-BD71-8C90C8B2CF1B}" srcOrd="0" destOrd="0" presId="urn:microsoft.com/office/officeart/2018/2/layout/IconVerticalSolidList"/>
    <dgm:cxn modelId="{EB7F9119-B055-44DB-82B1-914F6691931C}" type="presParOf" srcId="{4DAE9C24-D231-4C20-B3FE-934E2B8F76F9}" destId="{F5AE2B91-F62C-47B2-97AC-8DBCF415CA84}" srcOrd="1" destOrd="0" presId="urn:microsoft.com/office/officeart/2018/2/layout/IconVerticalSolidList"/>
    <dgm:cxn modelId="{613D5688-8693-450B-A78F-D79047847513}" type="presParOf" srcId="{4DAE9C24-D231-4C20-B3FE-934E2B8F76F9}" destId="{FA67347E-A16D-48FC-9CBA-23326E56E333}" srcOrd="2" destOrd="0" presId="urn:microsoft.com/office/officeart/2018/2/layout/IconVerticalSolidList"/>
    <dgm:cxn modelId="{8849BF64-2248-4CF8-80C6-563D51C1E044}" type="presParOf" srcId="{4DAE9C24-D231-4C20-B3FE-934E2B8F76F9}" destId="{1CFAE4C9-99E1-418E-8EC4-B10B41738F8B}" srcOrd="3" destOrd="0" presId="urn:microsoft.com/office/officeart/2018/2/layout/IconVerticalSolidList"/>
    <dgm:cxn modelId="{135751DC-346C-4241-807F-C0115D52014B}" type="presParOf" srcId="{7852A25F-576F-4B84-BC03-A3BA0E1FC0A8}" destId="{4247966F-989C-468D-BDE3-88B7EEBB25CF}" srcOrd="5" destOrd="0" presId="urn:microsoft.com/office/officeart/2018/2/layout/IconVerticalSolidList"/>
    <dgm:cxn modelId="{D6C4C431-5946-42DB-AB1E-7814644BA0C1}" type="presParOf" srcId="{7852A25F-576F-4B84-BC03-A3BA0E1FC0A8}" destId="{75D568C4-9344-4006-9E69-A66DBC507BD9}" srcOrd="6" destOrd="0" presId="urn:microsoft.com/office/officeart/2018/2/layout/IconVerticalSolidList"/>
    <dgm:cxn modelId="{E52DA857-6027-4BDB-8276-49462D5F1190}" type="presParOf" srcId="{75D568C4-9344-4006-9E69-A66DBC507BD9}" destId="{02CC2373-0D1B-4347-8F39-DC4D882B0ABC}" srcOrd="0" destOrd="0" presId="urn:microsoft.com/office/officeart/2018/2/layout/IconVerticalSolidList"/>
    <dgm:cxn modelId="{2CE9DF0C-4088-4CB1-9708-DEF6FA7B2C7E}" type="presParOf" srcId="{75D568C4-9344-4006-9E69-A66DBC507BD9}" destId="{E7E3FD78-8C5C-4784-8A4B-01B9D13F778E}" srcOrd="1" destOrd="0" presId="urn:microsoft.com/office/officeart/2018/2/layout/IconVerticalSolidList"/>
    <dgm:cxn modelId="{FC129813-B304-4DCC-8CEE-46CB7E27DE9F}" type="presParOf" srcId="{75D568C4-9344-4006-9E69-A66DBC507BD9}" destId="{5B7A5932-6448-4DA5-B293-7B4A8BEFFB06}" srcOrd="2" destOrd="0" presId="urn:microsoft.com/office/officeart/2018/2/layout/IconVerticalSolidList"/>
    <dgm:cxn modelId="{5639FA4C-D20B-4415-8BEE-7F87A0BA7BA0}" type="presParOf" srcId="{75D568C4-9344-4006-9E69-A66DBC507BD9}" destId="{F359FD32-DFAD-47DC-A3EB-1B58301AA093}" srcOrd="3" destOrd="0" presId="urn:microsoft.com/office/officeart/2018/2/layout/IconVerticalSolidList"/>
    <dgm:cxn modelId="{B5B10659-5054-45B3-9461-AEE2D68B8F2E}" type="presParOf" srcId="{7852A25F-576F-4B84-BC03-A3BA0E1FC0A8}" destId="{5088B5E0-96F7-4E73-B6EA-13638E7D7F16}" srcOrd="7" destOrd="0" presId="urn:microsoft.com/office/officeart/2018/2/layout/IconVerticalSolidList"/>
    <dgm:cxn modelId="{100854CC-09E7-4568-851C-D9FAFA35F998}" type="presParOf" srcId="{7852A25F-576F-4B84-BC03-A3BA0E1FC0A8}" destId="{3C682E9C-19FC-429C-8053-B31ED98AAED4}" srcOrd="8" destOrd="0" presId="urn:microsoft.com/office/officeart/2018/2/layout/IconVerticalSolidList"/>
    <dgm:cxn modelId="{44D3F617-AF7C-498E-A683-1AEE7F7352E5}" type="presParOf" srcId="{3C682E9C-19FC-429C-8053-B31ED98AAED4}" destId="{3746C486-557A-4C03-B333-C61817360019}" srcOrd="0" destOrd="0" presId="urn:microsoft.com/office/officeart/2018/2/layout/IconVerticalSolidList"/>
    <dgm:cxn modelId="{FB565039-F7A8-4F48-A27A-9836AB0D106B}" type="presParOf" srcId="{3C682E9C-19FC-429C-8053-B31ED98AAED4}" destId="{4EADC798-A612-444E-8E8D-1DBC8AA0328D}" srcOrd="1" destOrd="0" presId="urn:microsoft.com/office/officeart/2018/2/layout/IconVerticalSolidList"/>
    <dgm:cxn modelId="{A3337150-6AC0-4F0A-AA1D-53035F2FD00D}" type="presParOf" srcId="{3C682E9C-19FC-429C-8053-B31ED98AAED4}" destId="{F9D28CF7-8451-4E4C-BCAD-7E06F06A2A46}" srcOrd="2" destOrd="0" presId="urn:microsoft.com/office/officeart/2018/2/layout/IconVerticalSolidList"/>
    <dgm:cxn modelId="{9BD974D0-368E-4C48-BACB-53F4748E0B51}" type="presParOf" srcId="{3C682E9C-19FC-429C-8053-B31ED98AAED4}" destId="{4C6C67F0-5094-4B31-A454-7CB08E5BBAEA}" srcOrd="3" destOrd="0" presId="urn:microsoft.com/office/officeart/2018/2/layout/IconVerticalSolidList"/>
    <dgm:cxn modelId="{C91DAEE1-CFC4-4E41-B12B-60580CEC599F}" type="presParOf" srcId="{7852A25F-576F-4B84-BC03-A3BA0E1FC0A8}" destId="{7CD3BC89-FCFA-4D22-B2F0-7B68CC04F731}" srcOrd="9" destOrd="0" presId="urn:microsoft.com/office/officeart/2018/2/layout/IconVerticalSolidList"/>
    <dgm:cxn modelId="{A3397523-3EA9-4304-9F28-4CDC6CDD2D0A}" type="presParOf" srcId="{7852A25F-576F-4B84-BC03-A3BA0E1FC0A8}" destId="{427D2E0D-50CF-41C6-8D9A-A8FCEDD943DE}" srcOrd="10" destOrd="0" presId="urn:microsoft.com/office/officeart/2018/2/layout/IconVerticalSolidList"/>
    <dgm:cxn modelId="{93F64EF7-3970-4429-943B-DE35B4AF776E}" type="presParOf" srcId="{427D2E0D-50CF-41C6-8D9A-A8FCEDD943DE}" destId="{563D70DF-C2B8-4257-A374-2607E125526C}" srcOrd="0" destOrd="0" presId="urn:microsoft.com/office/officeart/2018/2/layout/IconVerticalSolidList"/>
    <dgm:cxn modelId="{D28750D1-502F-41E1-B537-573C2161C811}" type="presParOf" srcId="{427D2E0D-50CF-41C6-8D9A-A8FCEDD943DE}" destId="{46E38351-10EF-4801-AC6F-BDC91B96AC59}" srcOrd="1" destOrd="0" presId="urn:microsoft.com/office/officeart/2018/2/layout/IconVerticalSolidList"/>
    <dgm:cxn modelId="{90683D8B-AF74-46BA-A732-7B09F667C2C7}" type="presParOf" srcId="{427D2E0D-50CF-41C6-8D9A-A8FCEDD943DE}" destId="{28E557B1-9B0C-4487-8AA1-2989E9A301B4}" srcOrd="2" destOrd="0" presId="urn:microsoft.com/office/officeart/2018/2/layout/IconVerticalSolidList"/>
    <dgm:cxn modelId="{6D3506B8-3F5A-4DB4-9794-5E72D672F9E4}" type="presParOf" srcId="{427D2E0D-50CF-41C6-8D9A-A8FCEDD943DE}" destId="{401361B0-4AF9-44DE-8D8B-32E5837B96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B9CCF-8902-4077-B783-2ABFED027AA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C9C60AD-A0D1-4735-9C30-15E35E4BBE8B}">
      <dgm:prSet/>
      <dgm:spPr/>
      <dgm:t>
        <a:bodyPr/>
        <a:lstStyle/>
        <a:p>
          <a:r>
            <a:rPr lang="en-US"/>
            <a:t>Take a look at these emotions……..</a:t>
          </a:r>
          <a:r>
            <a:rPr lang="en-US">
              <a:hlinkClick xmlns:r="http://schemas.openxmlformats.org/officeDocument/2006/relationships" r:id="rId1"/>
            </a:rPr>
            <a:t>Inside Out video</a:t>
          </a:r>
          <a:endParaRPr lang="en-US"/>
        </a:p>
      </dgm:t>
    </dgm:pt>
    <dgm:pt modelId="{4DF4F929-BB62-494C-BED3-E555FA110C7F}" type="parTrans" cxnId="{D3AB68DD-9B41-4A4A-B6BC-04A7253AA206}">
      <dgm:prSet/>
      <dgm:spPr/>
      <dgm:t>
        <a:bodyPr/>
        <a:lstStyle/>
        <a:p>
          <a:endParaRPr lang="en-US"/>
        </a:p>
      </dgm:t>
    </dgm:pt>
    <dgm:pt modelId="{856058FC-23A5-4DD7-9767-20024BC76876}" type="sibTrans" cxnId="{D3AB68DD-9B41-4A4A-B6BC-04A7253AA206}">
      <dgm:prSet/>
      <dgm:spPr/>
      <dgm:t>
        <a:bodyPr/>
        <a:lstStyle/>
        <a:p>
          <a:endParaRPr lang="en-US"/>
        </a:p>
      </dgm:t>
    </dgm:pt>
    <dgm:pt modelId="{2CA32DB4-08FF-4330-8C2F-A8D77F843A49}">
      <dgm:prSet/>
      <dgm:spPr/>
      <dgm:t>
        <a:bodyPr/>
        <a:lstStyle/>
        <a:p>
          <a:r>
            <a:rPr lang="en-US"/>
            <a:t>What does upset or anger look like in your body??</a:t>
          </a:r>
        </a:p>
      </dgm:t>
    </dgm:pt>
    <dgm:pt modelId="{B78A7BCB-D1EC-42BA-A358-D7C91DD8557D}" type="parTrans" cxnId="{5CEAE139-57A1-40E6-8024-0D91E060B7E8}">
      <dgm:prSet/>
      <dgm:spPr/>
      <dgm:t>
        <a:bodyPr/>
        <a:lstStyle/>
        <a:p>
          <a:endParaRPr lang="en-US"/>
        </a:p>
      </dgm:t>
    </dgm:pt>
    <dgm:pt modelId="{9CF06B28-CFB6-403D-B292-98AC16AFCFBD}" type="sibTrans" cxnId="{5CEAE139-57A1-40E6-8024-0D91E060B7E8}">
      <dgm:prSet/>
      <dgm:spPr/>
      <dgm:t>
        <a:bodyPr/>
        <a:lstStyle/>
        <a:p>
          <a:endParaRPr lang="en-US"/>
        </a:p>
      </dgm:t>
    </dgm:pt>
    <dgm:pt modelId="{58401A05-3587-459A-BB8E-9927757291B8}" type="pres">
      <dgm:prSet presAssocID="{CC5B9CCF-8902-4077-B783-2ABFED027AA5}" presName="hierChild1" presStyleCnt="0">
        <dgm:presLayoutVars>
          <dgm:chPref val="1"/>
          <dgm:dir/>
          <dgm:animOne val="branch"/>
          <dgm:animLvl val="lvl"/>
          <dgm:resizeHandles/>
        </dgm:presLayoutVars>
      </dgm:prSet>
      <dgm:spPr/>
    </dgm:pt>
    <dgm:pt modelId="{0C7A2FE0-B304-4632-B35E-00177A2EF3E3}" type="pres">
      <dgm:prSet presAssocID="{EC9C60AD-A0D1-4735-9C30-15E35E4BBE8B}" presName="hierRoot1" presStyleCnt="0"/>
      <dgm:spPr/>
    </dgm:pt>
    <dgm:pt modelId="{F91D3D94-A066-4E94-B150-F8FE03D86DB0}" type="pres">
      <dgm:prSet presAssocID="{EC9C60AD-A0D1-4735-9C30-15E35E4BBE8B}" presName="composite" presStyleCnt="0"/>
      <dgm:spPr/>
    </dgm:pt>
    <dgm:pt modelId="{DF9BF5E7-41D1-48E0-893A-CED7BC84B93A}" type="pres">
      <dgm:prSet presAssocID="{EC9C60AD-A0D1-4735-9C30-15E35E4BBE8B}" presName="background" presStyleLbl="node0" presStyleIdx="0" presStyleCnt="2"/>
      <dgm:spPr/>
    </dgm:pt>
    <dgm:pt modelId="{2060C032-FD9E-4FA4-AB2A-3AE6A2EEDD29}" type="pres">
      <dgm:prSet presAssocID="{EC9C60AD-A0D1-4735-9C30-15E35E4BBE8B}" presName="text" presStyleLbl="fgAcc0" presStyleIdx="0" presStyleCnt="2">
        <dgm:presLayoutVars>
          <dgm:chPref val="3"/>
        </dgm:presLayoutVars>
      </dgm:prSet>
      <dgm:spPr/>
    </dgm:pt>
    <dgm:pt modelId="{6F8109A4-AB65-48A9-8EC1-F8489B7B1DA6}" type="pres">
      <dgm:prSet presAssocID="{EC9C60AD-A0D1-4735-9C30-15E35E4BBE8B}" presName="hierChild2" presStyleCnt="0"/>
      <dgm:spPr/>
    </dgm:pt>
    <dgm:pt modelId="{5ACD14BD-239B-46D4-A0AE-705879632EA3}" type="pres">
      <dgm:prSet presAssocID="{2CA32DB4-08FF-4330-8C2F-A8D77F843A49}" presName="hierRoot1" presStyleCnt="0"/>
      <dgm:spPr/>
    </dgm:pt>
    <dgm:pt modelId="{6F19126A-2CC0-437C-9750-81E09D85BC42}" type="pres">
      <dgm:prSet presAssocID="{2CA32DB4-08FF-4330-8C2F-A8D77F843A49}" presName="composite" presStyleCnt="0"/>
      <dgm:spPr/>
    </dgm:pt>
    <dgm:pt modelId="{FB459BB5-39AF-418A-BC75-F3EB01AB495E}" type="pres">
      <dgm:prSet presAssocID="{2CA32DB4-08FF-4330-8C2F-A8D77F843A49}" presName="background" presStyleLbl="node0" presStyleIdx="1" presStyleCnt="2"/>
      <dgm:spPr/>
    </dgm:pt>
    <dgm:pt modelId="{9BC2C839-4844-4636-A2DD-A6D8E7A87C7D}" type="pres">
      <dgm:prSet presAssocID="{2CA32DB4-08FF-4330-8C2F-A8D77F843A49}" presName="text" presStyleLbl="fgAcc0" presStyleIdx="1" presStyleCnt="2">
        <dgm:presLayoutVars>
          <dgm:chPref val="3"/>
        </dgm:presLayoutVars>
      </dgm:prSet>
      <dgm:spPr/>
    </dgm:pt>
    <dgm:pt modelId="{4D575D6D-207F-4CCA-829E-5CB657CE3CD2}" type="pres">
      <dgm:prSet presAssocID="{2CA32DB4-08FF-4330-8C2F-A8D77F843A49}" presName="hierChild2" presStyleCnt="0"/>
      <dgm:spPr/>
    </dgm:pt>
  </dgm:ptLst>
  <dgm:cxnLst>
    <dgm:cxn modelId="{5CEAE139-57A1-40E6-8024-0D91E060B7E8}" srcId="{CC5B9CCF-8902-4077-B783-2ABFED027AA5}" destId="{2CA32DB4-08FF-4330-8C2F-A8D77F843A49}" srcOrd="1" destOrd="0" parTransId="{B78A7BCB-D1EC-42BA-A358-D7C91DD8557D}" sibTransId="{9CF06B28-CFB6-403D-B292-98AC16AFCFBD}"/>
    <dgm:cxn modelId="{8355D85B-3417-4DD3-8270-01A4CC5AF6A5}" type="presOf" srcId="{EC9C60AD-A0D1-4735-9C30-15E35E4BBE8B}" destId="{2060C032-FD9E-4FA4-AB2A-3AE6A2EEDD29}" srcOrd="0" destOrd="0" presId="urn:microsoft.com/office/officeart/2005/8/layout/hierarchy1"/>
    <dgm:cxn modelId="{C65DEE57-F30E-42BF-A7CE-BA7B318A51E4}" type="presOf" srcId="{2CA32DB4-08FF-4330-8C2F-A8D77F843A49}" destId="{9BC2C839-4844-4636-A2DD-A6D8E7A87C7D}" srcOrd="0" destOrd="0" presId="urn:microsoft.com/office/officeart/2005/8/layout/hierarchy1"/>
    <dgm:cxn modelId="{13567678-A180-40B8-B1EF-2A19B5EA2925}" type="presOf" srcId="{CC5B9CCF-8902-4077-B783-2ABFED027AA5}" destId="{58401A05-3587-459A-BB8E-9927757291B8}" srcOrd="0" destOrd="0" presId="urn:microsoft.com/office/officeart/2005/8/layout/hierarchy1"/>
    <dgm:cxn modelId="{D3AB68DD-9B41-4A4A-B6BC-04A7253AA206}" srcId="{CC5B9CCF-8902-4077-B783-2ABFED027AA5}" destId="{EC9C60AD-A0D1-4735-9C30-15E35E4BBE8B}" srcOrd="0" destOrd="0" parTransId="{4DF4F929-BB62-494C-BED3-E555FA110C7F}" sibTransId="{856058FC-23A5-4DD7-9767-20024BC76876}"/>
    <dgm:cxn modelId="{858D333F-D354-4A94-9613-B542106F18DD}" type="presParOf" srcId="{58401A05-3587-459A-BB8E-9927757291B8}" destId="{0C7A2FE0-B304-4632-B35E-00177A2EF3E3}" srcOrd="0" destOrd="0" presId="urn:microsoft.com/office/officeart/2005/8/layout/hierarchy1"/>
    <dgm:cxn modelId="{DA643379-4376-43C4-A233-E8AB21D585AC}" type="presParOf" srcId="{0C7A2FE0-B304-4632-B35E-00177A2EF3E3}" destId="{F91D3D94-A066-4E94-B150-F8FE03D86DB0}" srcOrd="0" destOrd="0" presId="urn:microsoft.com/office/officeart/2005/8/layout/hierarchy1"/>
    <dgm:cxn modelId="{467336F7-61FA-45DC-ABA6-D53560798B6C}" type="presParOf" srcId="{F91D3D94-A066-4E94-B150-F8FE03D86DB0}" destId="{DF9BF5E7-41D1-48E0-893A-CED7BC84B93A}" srcOrd="0" destOrd="0" presId="urn:microsoft.com/office/officeart/2005/8/layout/hierarchy1"/>
    <dgm:cxn modelId="{FAAC6682-E939-43E6-B6E6-D9558BEB2E6E}" type="presParOf" srcId="{F91D3D94-A066-4E94-B150-F8FE03D86DB0}" destId="{2060C032-FD9E-4FA4-AB2A-3AE6A2EEDD29}" srcOrd="1" destOrd="0" presId="urn:microsoft.com/office/officeart/2005/8/layout/hierarchy1"/>
    <dgm:cxn modelId="{9A86C523-A6FA-4A8C-9116-AC78713F75E2}" type="presParOf" srcId="{0C7A2FE0-B304-4632-B35E-00177A2EF3E3}" destId="{6F8109A4-AB65-48A9-8EC1-F8489B7B1DA6}" srcOrd="1" destOrd="0" presId="urn:microsoft.com/office/officeart/2005/8/layout/hierarchy1"/>
    <dgm:cxn modelId="{FFA49E7E-F017-4964-A9A1-067117D947C0}" type="presParOf" srcId="{58401A05-3587-459A-BB8E-9927757291B8}" destId="{5ACD14BD-239B-46D4-A0AE-705879632EA3}" srcOrd="1" destOrd="0" presId="urn:microsoft.com/office/officeart/2005/8/layout/hierarchy1"/>
    <dgm:cxn modelId="{5BE78465-1956-4C2D-87B7-E125F60F65B2}" type="presParOf" srcId="{5ACD14BD-239B-46D4-A0AE-705879632EA3}" destId="{6F19126A-2CC0-437C-9750-81E09D85BC42}" srcOrd="0" destOrd="0" presId="urn:microsoft.com/office/officeart/2005/8/layout/hierarchy1"/>
    <dgm:cxn modelId="{C696D623-4D39-4AB5-8004-F6CAB6D61AF5}" type="presParOf" srcId="{6F19126A-2CC0-437C-9750-81E09D85BC42}" destId="{FB459BB5-39AF-418A-BC75-F3EB01AB495E}" srcOrd="0" destOrd="0" presId="urn:microsoft.com/office/officeart/2005/8/layout/hierarchy1"/>
    <dgm:cxn modelId="{DD4A105B-1734-44B3-BBE7-F3615EFD8E5E}" type="presParOf" srcId="{6F19126A-2CC0-437C-9750-81E09D85BC42}" destId="{9BC2C839-4844-4636-A2DD-A6D8E7A87C7D}" srcOrd="1" destOrd="0" presId="urn:microsoft.com/office/officeart/2005/8/layout/hierarchy1"/>
    <dgm:cxn modelId="{A6C31428-6ECE-4A5E-A1E2-D0824A213BFA}" type="presParOf" srcId="{5ACD14BD-239B-46D4-A0AE-705879632EA3}" destId="{4D575D6D-207F-4CCA-829E-5CB657CE3CD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16E9F-EB33-4751-8FA9-4A76396C3633}">
      <dsp:nvSpPr>
        <dsp:cNvPr id="0" name=""/>
        <dsp:cNvSpPr/>
      </dsp:nvSpPr>
      <dsp:spPr>
        <a:xfrm>
          <a:off x="0" y="4244"/>
          <a:ext cx="5906181" cy="6779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D343A-1D84-45F1-B72A-32C1A82140F5}">
      <dsp:nvSpPr>
        <dsp:cNvPr id="0" name=""/>
        <dsp:cNvSpPr/>
      </dsp:nvSpPr>
      <dsp:spPr>
        <a:xfrm>
          <a:off x="205075" y="156780"/>
          <a:ext cx="373229" cy="372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991386-08B7-4CFD-BA42-42D40FFEE6E7}">
      <dsp:nvSpPr>
        <dsp:cNvPr id="0" name=""/>
        <dsp:cNvSpPr/>
      </dsp:nvSpPr>
      <dsp:spPr>
        <a:xfrm>
          <a:off x="783381" y="4244"/>
          <a:ext cx="5099072" cy="72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3" tIns="76233" rIns="76233" bIns="76233" numCol="1" spcCol="1270" anchor="ctr" anchorCtr="0">
          <a:noAutofit/>
        </a:bodyPr>
        <a:lstStyle/>
        <a:p>
          <a:pPr marL="0" lvl="0" indent="0" algn="l" defTabSz="622300">
            <a:lnSpc>
              <a:spcPct val="90000"/>
            </a:lnSpc>
            <a:spcBef>
              <a:spcPct val="0"/>
            </a:spcBef>
            <a:spcAft>
              <a:spcPct val="35000"/>
            </a:spcAft>
            <a:buNone/>
          </a:pPr>
          <a:r>
            <a:rPr lang="en-US" sz="1400" b="1" kern="1200"/>
            <a:t>Objectives</a:t>
          </a:r>
          <a:endParaRPr lang="en-US" sz="1400" kern="1200"/>
        </a:p>
      </dsp:txBody>
      <dsp:txXfrm>
        <a:off x="783381" y="4244"/>
        <a:ext cx="5099072" cy="720307"/>
      </dsp:txXfrm>
    </dsp:sp>
    <dsp:sp modelId="{D2E3AB59-24A3-4646-B949-AC4BC007D2C7}">
      <dsp:nvSpPr>
        <dsp:cNvPr id="0" name=""/>
        <dsp:cNvSpPr/>
      </dsp:nvSpPr>
      <dsp:spPr>
        <a:xfrm>
          <a:off x="0" y="904628"/>
          <a:ext cx="5906181" cy="6779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D4B4F-2D0C-4217-B04E-D22BADEE1187}">
      <dsp:nvSpPr>
        <dsp:cNvPr id="0" name=""/>
        <dsp:cNvSpPr/>
      </dsp:nvSpPr>
      <dsp:spPr>
        <a:xfrm>
          <a:off x="205075" y="1057164"/>
          <a:ext cx="373229" cy="372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AA9DE3-FEDA-414A-9627-1AD1EEDAF26E}">
      <dsp:nvSpPr>
        <dsp:cNvPr id="0" name=""/>
        <dsp:cNvSpPr/>
      </dsp:nvSpPr>
      <dsp:spPr>
        <a:xfrm>
          <a:off x="783381" y="904628"/>
          <a:ext cx="5099072" cy="72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3" tIns="76233" rIns="76233" bIns="76233" numCol="1" spcCol="1270" anchor="ctr" anchorCtr="0">
          <a:noAutofit/>
        </a:bodyPr>
        <a:lstStyle/>
        <a:p>
          <a:pPr marL="0" lvl="0" indent="0" algn="l" defTabSz="622300">
            <a:lnSpc>
              <a:spcPct val="90000"/>
            </a:lnSpc>
            <a:spcBef>
              <a:spcPct val="0"/>
            </a:spcBef>
            <a:spcAft>
              <a:spcPct val="35000"/>
            </a:spcAft>
            <a:buNone/>
          </a:pPr>
          <a:r>
            <a:rPr lang="en-US" sz="1400" kern="1200"/>
            <a:t>Participants will: </a:t>
          </a:r>
        </a:p>
      </dsp:txBody>
      <dsp:txXfrm>
        <a:off x="783381" y="904628"/>
        <a:ext cx="5099072" cy="720307"/>
      </dsp:txXfrm>
    </dsp:sp>
    <dsp:sp modelId="{2D5FC7EF-1207-4955-BD71-8C90C8B2CF1B}">
      <dsp:nvSpPr>
        <dsp:cNvPr id="0" name=""/>
        <dsp:cNvSpPr/>
      </dsp:nvSpPr>
      <dsp:spPr>
        <a:xfrm>
          <a:off x="0" y="1805013"/>
          <a:ext cx="5906181" cy="6779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E2B91-F62C-47B2-97AC-8DBCF415CA84}">
      <dsp:nvSpPr>
        <dsp:cNvPr id="0" name=""/>
        <dsp:cNvSpPr/>
      </dsp:nvSpPr>
      <dsp:spPr>
        <a:xfrm>
          <a:off x="205075" y="1957548"/>
          <a:ext cx="373229" cy="372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FAE4C9-99E1-418E-8EC4-B10B41738F8B}">
      <dsp:nvSpPr>
        <dsp:cNvPr id="0" name=""/>
        <dsp:cNvSpPr/>
      </dsp:nvSpPr>
      <dsp:spPr>
        <a:xfrm>
          <a:off x="783381" y="1805013"/>
          <a:ext cx="5099072" cy="72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3" tIns="76233" rIns="76233" bIns="76233" numCol="1" spcCol="1270" anchor="ctr" anchorCtr="0">
          <a:noAutofit/>
        </a:bodyPr>
        <a:lstStyle/>
        <a:p>
          <a:pPr marL="0" lvl="0" indent="0" algn="l" defTabSz="622300">
            <a:lnSpc>
              <a:spcPct val="90000"/>
            </a:lnSpc>
            <a:spcBef>
              <a:spcPct val="0"/>
            </a:spcBef>
            <a:spcAft>
              <a:spcPct val="35000"/>
            </a:spcAft>
            <a:buNone/>
          </a:pPr>
          <a:r>
            <a:rPr lang="en-US" sz="1400" kern="1200"/>
            <a:t>be able to identify situations in which their emotions lead them down a path to harmful, inappropriate behavior;</a:t>
          </a:r>
        </a:p>
      </dsp:txBody>
      <dsp:txXfrm>
        <a:off x="783381" y="1805013"/>
        <a:ext cx="5099072" cy="720307"/>
      </dsp:txXfrm>
    </dsp:sp>
    <dsp:sp modelId="{02CC2373-0D1B-4347-8F39-DC4D882B0ABC}">
      <dsp:nvSpPr>
        <dsp:cNvPr id="0" name=""/>
        <dsp:cNvSpPr/>
      </dsp:nvSpPr>
      <dsp:spPr>
        <a:xfrm>
          <a:off x="0" y="2705397"/>
          <a:ext cx="5906181" cy="6779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3FD78-8C5C-4784-8A4B-01B9D13F778E}">
      <dsp:nvSpPr>
        <dsp:cNvPr id="0" name=""/>
        <dsp:cNvSpPr/>
      </dsp:nvSpPr>
      <dsp:spPr>
        <a:xfrm>
          <a:off x="205075" y="2857933"/>
          <a:ext cx="373229" cy="3728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59FD32-DFAD-47DC-A3EB-1B58301AA093}">
      <dsp:nvSpPr>
        <dsp:cNvPr id="0" name=""/>
        <dsp:cNvSpPr/>
      </dsp:nvSpPr>
      <dsp:spPr>
        <a:xfrm>
          <a:off x="783381" y="2705397"/>
          <a:ext cx="5099072" cy="72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3" tIns="76233" rIns="76233" bIns="76233" numCol="1" spcCol="1270" anchor="ctr" anchorCtr="0">
          <a:noAutofit/>
        </a:bodyPr>
        <a:lstStyle/>
        <a:p>
          <a:pPr marL="0" lvl="0" indent="0" algn="l" defTabSz="622300">
            <a:lnSpc>
              <a:spcPct val="90000"/>
            </a:lnSpc>
            <a:spcBef>
              <a:spcPct val="0"/>
            </a:spcBef>
            <a:spcAft>
              <a:spcPct val="35000"/>
            </a:spcAft>
            <a:buNone/>
          </a:pPr>
          <a:r>
            <a:rPr lang="en-US" sz="1400" kern="1200"/>
            <a:t>be able to identify alternatives to that behavior;</a:t>
          </a:r>
        </a:p>
      </dsp:txBody>
      <dsp:txXfrm>
        <a:off x="783381" y="2705397"/>
        <a:ext cx="5099072" cy="720307"/>
      </dsp:txXfrm>
    </dsp:sp>
    <dsp:sp modelId="{3746C486-557A-4C03-B333-C61817360019}">
      <dsp:nvSpPr>
        <dsp:cNvPr id="0" name=""/>
        <dsp:cNvSpPr/>
      </dsp:nvSpPr>
      <dsp:spPr>
        <a:xfrm>
          <a:off x="0" y="3605781"/>
          <a:ext cx="5906181" cy="67793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DC798-A612-444E-8E8D-1DBC8AA0328D}">
      <dsp:nvSpPr>
        <dsp:cNvPr id="0" name=""/>
        <dsp:cNvSpPr/>
      </dsp:nvSpPr>
      <dsp:spPr>
        <a:xfrm>
          <a:off x="205075" y="3758317"/>
          <a:ext cx="373229" cy="3728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6C67F0-5094-4B31-A454-7CB08E5BBAEA}">
      <dsp:nvSpPr>
        <dsp:cNvPr id="0" name=""/>
        <dsp:cNvSpPr/>
      </dsp:nvSpPr>
      <dsp:spPr>
        <a:xfrm>
          <a:off x="783381" y="3605781"/>
          <a:ext cx="5099072" cy="72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3" tIns="76233" rIns="76233" bIns="76233" numCol="1" spcCol="1270" anchor="ctr" anchorCtr="0">
          <a:noAutofit/>
        </a:bodyPr>
        <a:lstStyle/>
        <a:p>
          <a:pPr marL="0" lvl="0" indent="0" algn="l" defTabSz="622300">
            <a:lnSpc>
              <a:spcPct val="90000"/>
            </a:lnSpc>
            <a:spcBef>
              <a:spcPct val="0"/>
            </a:spcBef>
            <a:spcAft>
              <a:spcPct val="35000"/>
            </a:spcAft>
            <a:buNone/>
          </a:pPr>
          <a:r>
            <a:rPr lang="en-US" sz="1400" kern="1200"/>
            <a:t>learn calming down strategies; and, </a:t>
          </a:r>
        </a:p>
      </dsp:txBody>
      <dsp:txXfrm>
        <a:off x="783381" y="3605781"/>
        <a:ext cx="5099072" cy="720307"/>
      </dsp:txXfrm>
    </dsp:sp>
    <dsp:sp modelId="{563D70DF-C2B8-4257-A374-2607E125526C}">
      <dsp:nvSpPr>
        <dsp:cNvPr id="0" name=""/>
        <dsp:cNvSpPr/>
      </dsp:nvSpPr>
      <dsp:spPr>
        <a:xfrm>
          <a:off x="0" y="4506166"/>
          <a:ext cx="5906181" cy="6779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38351-10EF-4801-AC6F-BDC91B96AC59}">
      <dsp:nvSpPr>
        <dsp:cNvPr id="0" name=""/>
        <dsp:cNvSpPr/>
      </dsp:nvSpPr>
      <dsp:spPr>
        <a:xfrm>
          <a:off x="205276" y="4658701"/>
          <a:ext cx="373229" cy="3728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1361B0-4AF9-44DE-8D8B-32E5837B96B3}">
      <dsp:nvSpPr>
        <dsp:cNvPr id="0" name=""/>
        <dsp:cNvSpPr/>
      </dsp:nvSpPr>
      <dsp:spPr>
        <a:xfrm>
          <a:off x="783781" y="4506166"/>
          <a:ext cx="5073412" cy="72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3" tIns="76233" rIns="76233" bIns="76233" numCol="1" spcCol="1270" anchor="ctr" anchorCtr="0">
          <a:noAutofit/>
        </a:bodyPr>
        <a:lstStyle/>
        <a:p>
          <a:pPr marL="0" lvl="0" indent="0" algn="l" defTabSz="622300">
            <a:lnSpc>
              <a:spcPct val="90000"/>
            </a:lnSpc>
            <a:spcBef>
              <a:spcPct val="0"/>
            </a:spcBef>
            <a:spcAft>
              <a:spcPct val="35000"/>
            </a:spcAft>
            <a:buNone/>
          </a:pPr>
          <a:r>
            <a:rPr lang="en-US" sz="1400" kern="1200"/>
            <a:t>work together to set up a place in the classroom/ or Home where they can modify their behavior and feel better as a result.</a:t>
          </a:r>
        </a:p>
      </dsp:txBody>
      <dsp:txXfrm>
        <a:off x="783781" y="4506166"/>
        <a:ext cx="5073412" cy="720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BF5E7-41D1-48E0-893A-CED7BC84B93A}">
      <dsp:nvSpPr>
        <dsp:cNvPr id="0" name=""/>
        <dsp:cNvSpPr/>
      </dsp:nvSpPr>
      <dsp:spPr>
        <a:xfrm>
          <a:off x="53405" y="264"/>
          <a:ext cx="3926657" cy="2493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0C032-FD9E-4FA4-AB2A-3AE6A2EEDD29}">
      <dsp:nvSpPr>
        <dsp:cNvPr id="0" name=""/>
        <dsp:cNvSpPr/>
      </dsp:nvSpPr>
      <dsp:spPr>
        <a:xfrm>
          <a:off x="489700" y="414744"/>
          <a:ext cx="3926657" cy="24934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Take a look at these emotions……..</a:t>
          </a:r>
          <a:r>
            <a:rPr lang="en-US" sz="2800" kern="1200">
              <a:hlinkClick xmlns:r="http://schemas.openxmlformats.org/officeDocument/2006/relationships" r:id="rId1"/>
            </a:rPr>
            <a:t>Inside Out video</a:t>
          </a:r>
          <a:endParaRPr lang="en-US" sz="2800" kern="1200"/>
        </a:p>
      </dsp:txBody>
      <dsp:txXfrm>
        <a:off x="562730" y="487774"/>
        <a:ext cx="3780597" cy="2347367"/>
      </dsp:txXfrm>
    </dsp:sp>
    <dsp:sp modelId="{FB459BB5-39AF-418A-BC75-F3EB01AB495E}">
      <dsp:nvSpPr>
        <dsp:cNvPr id="0" name=""/>
        <dsp:cNvSpPr/>
      </dsp:nvSpPr>
      <dsp:spPr>
        <a:xfrm>
          <a:off x="4852653" y="264"/>
          <a:ext cx="3926657" cy="2493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2C839-4844-4636-A2DD-A6D8E7A87C7D}">
      <dsp:nvSpPr>
        <dsp:cNvPr id="0" name=""/>
        <dsp:cNvSpPr/>
      </dsp:nvSpPr>
      <dsp:spPr>
        <a:xfrm>
          <a:off x="5288948" y="414744"/>
          <a:ext cx="3926657" cy="24934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What does upset or anger look like in your body??</a:t>
          </a:r>
        </a:p>
      </dsp:txBody>
      <dsp:txXfrm>
        <a:off x="5361978" y="487774"/>
        <a:ext cx="3780597" cy="23473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8/23/2020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8/23/2020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8/23/2020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8/23/2020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lickr.com/photos/wo1ves/7898207826"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26880148@N03/4959964810"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lorettasjourney.blogspot.com/2012/04/april-6th-our-video-is-here.html"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thedizzydan.deviantart.com/art/Calm-Down-and-Look-Up-461789716"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jorl.org.br/en-effectiveness-acupuncture-in-individuals-with-avance-S1808869415002062"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918561"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2PcCmxEW5W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flickr.com/photos/gracewong/479923241"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youtube.com/watch?v=kdLTOurs2lA"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istgrade2.wordpress.com/tag/rea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91" name="Rectangle 90">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E9EF3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69532" y="2091263"/>
            <a:ext cx="8652938" cy="2461504"/>
          </a:xfrm>
        </p:spPr>
        <p:txBody>
          <a:bodyPr>
            <a:normAutofit/>
          </a:bodyPr>
          <a:lstStyle/>
          <a:p>
            <a:r>
              <a:rPr lang="en-US" dirty="0"/>
              <a:t>Strategies for calm</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69532" y="4135903"/>
            <a:ext cx="8499883" cy="944426"/>
          </a:xfrm>
        </p:spPr>
        <p:txBody>
          <a:bodyPr>
            <a:normAutofit fontScale="70000" lnSpcReduction="20000"/>
          </a:bodyPr>
          <a:lstStyle/>
          <a:p>
            <a:pPr>
              <a:lnSpc>
                <a:spcPct val="100000"/>
              </a:lnSpc>
              <a:spcAft>
                <a:spcPts val="600"/>
              </a:spcAft>
            </a:pPr>
            <a:r>
              <a:rPr lang="en-US" sz="2400" dirty="0">
                <a:solidFill>
                  <a:schemeClr val="tx1"/>
                </a:solidFill>
              </a:rPr>
              <a:t>A Calm-Down/Mindful Lesson</a:t>
            </a:r>
          </a:p>
          <a:p>
            <a:pPr>
              <a:lnSpc>
                <a:spcPct val="100000"/>
              </a:lnSpc>
              <a:spcAft>
                <a:spcPts val="600"/>
              </a:spcAft>
            </a:pPr>
            <a:r>
              <a:rPr lang="en-US" sz="2400" dirty="0">
                <a:solidFill>
                  <a:schemeClr val="tx1"/>
                </a:solidFill>
              </a:rPr>
              <a:t>2</a:t>
            </a:r>
            <a:r>
              <a:rPr lang="en-US" sz="2400" baseline="30000" dirty="0">
                <a:solidFill>
                  <a:schemeClr val="tx1"/>
                </a:solidFill>
              </a:rPr>
              <a:t>nd</a:t>
            </a:r>
            <a:r>
              <a:rPr lang="en-US" sz="2400" dirty="0">
                <a:solidFill>
                  <a:schemeClr val="tx1"/>
                </a:solidFill>
              </a:rPr>
              <a:t> Grade</a:t>
            </a:r>
          </a:p>
          <a:p>
            <a:pPr>
              <a:lnSpc>
                <a:spcPct val="100000"/>
              </a:lnSpc>
              <a:spcAft>
                <a:spcPts val="600"/>
              </a:spcAft>
            </a:pPr>
            <a:r>
              <a:rPr lang="en-US" sz="2400" dirty="0">
                <a:solidFill>
                  <a:schemeClr val="tx1"/>
                </a:solidFill>
              </a:rPr>
              <a:t>School Counselor-Aaliyah Green, </a:t>
            </a:r>
            <a:r>
              <a:rPr lang="en-US" sz="2400" dirty="0" err="1">
                <a:solidFill>
                  <a:schemeClr val="tx1"/>
                </a:solidFill>
              </a:rPr>
              <a:t>M.Ed</a:t>
            </a:r>
            <a:r>
              <a:rPr lang="en-US" sz="2400" dirty="0">
                <a:solidFill>
                  <a:schemeClr val="tx1"/>
                </a:solidFill>
              </a:rPr>
              <a:t> </a:t>
            </a:r>
          </a:p>
          <a:p>
            <a:pPr>
              <a:lnSpc>
                <a:spcPct val="100000"/>
              </a:lnSpc>
              <a:spcAft>
                <a:spcPts val="600"/>
              </a:spcAft>
            </a:pPr>
            <a:endParaRPr lang="en-US" sz="500" dirty="0">
              <a:solidFill>
                <a:schemeClr val="tx1"/>
              </a:solidFill>
            </a:endParaRPr>
          </a:p>
        </p:txBody>
      </p:sp>
      <p:sp>
        <p:nvSpPr>
          <p:cNvPr id="97" name="Rectangle 9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rk bench next to a body of water&#10;&#10;Description automatically generated">
            <a:extLst>
              <a:ext uri="{FF2B5EF4-FFF2-40B4-BE49-F238E27FC236}">
                <a16:creationId xmlns:a16="http://schemas.microsoft.com/office/drawing/2014/main" id="{0AEB8610-EB34-4A3A-8A9D-CCAD35976A3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91" t="14123" b="9268"/>
          <a:stretch/>
        </p:blipFill>
        <p:spPr>
          <a:xfrm>
            <a:off x="20" y="-1"/>
            <a:ext cx="12191980" cy="6857999"/>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E6A5D-F4A9-49D8-943E-E16FCDAE756A}"/>
              </a:ext>
            </a:extLst>
          </p:cNvPr>
          <p:cNvSpPr>
            <a:spLocks noGrp="1"/>
          </p:cNvSpPr>
          <p:nvPr>
            <p:ph type="title"/>
          </p:nvPr>
        </p:nvSpPr>
        <p:spPr>
          <a:xfrm>
            <a:off x="6846137" y="727626"/>
            <a:ext cx="4602152" cy="1718225"/>
          </a:xfrm>
        </p:spPr>
        <p:txBody>
          <a:bodyPr>
            <a:normAutofit/>
          </a:bodyPr>
          <a:lstStyle/>
          <a:p>
            <a:r>
              <a:rPr lang="en-US" sz="4400"/>
              <a:t>Let’s Brainstorm</a:t>
            </a:r>
          </a:p>
        </p:txBody>
      </p:sp>
      <p:sp>
        <p:nvSpPr>
          <p:cNvPr id="3" name="Content Placeholder 2">
            <a:extLst>
              <a:ext uri="{FF2B5EF4-FFF2-40B4-BE49-F238E27FC236}">
                <a16:creationId xmlns:a16="http://schemas.microsoft.com/office/drawing/2014/main" id="{7FAE6006-F4A8-4B7E-8C9D-175D067DA632}"/>
              </a:ext>
            </a:extLst>
          </p:cNvPr>
          <p:cNvSpPr>
            <a:spLocks noGrp="1"/>
          </p:cNvSpPr>
          <p:nvPr>
            <p:ph idx="1"/>
          </p:nvPr>
        </p:nvSpPr>
        <p:spPr>
          <a:xfrm>
            <a:off x="6846137" y="2538920"/>
            <a:ext cx="4602152" cy="3480066"/>
          </a:xfrm>
        </p:spPr>
        <p:txBody>
          <a:bodyPr>
            <a:normAutofit/>
          </a:bodyPr>
          <a:lstStyle/>
          <a:p>
            <a:r>
              <a:rPr lang="en-US" dirty="0"/>
              <a:t>Please complete the sentence, "A special place that I find peaceful is. . .” </a:t>
            </a:r>
          </a:p>
          <a:p>
            <a:endParaRPr lang="en-US" dirty="0"/>
          </a:p>
          <a:p>
            <a:r>
              <a:rPr lang="en-US" dirty="0"/>
              <a:t>Where do you find peace?</a:t>
            </a:r>
          </a:p>
          <a:p>
            <a:endParaRPr lang="en-US" dirty="0"/>
          </a:p>
          <a:p>
            <a:endParaRPr lang="en-US" dirty="0"/>
          </a:p>
        </p:txBody>
      </p:sp>
      <p:sp>
        <p:nvSpPr>
          <p:cNvPr id="6" name="TextBox 5">
            <a:extLst>
              <a:ext uri="{FF2B5EF4-FFF2-40B4-BE49-F238E27FC236}">
                <a16:creationId xmlns:a16="http://schemas.microsoft.com/office/drawing/2014/main" id="{2EBCEFFA-8BB3-41A9-8779-41E6AE5276E9}"/>
              </a:ext>
            </a:extLst>
          </p:cNvPr>
          <p:cNvSpPr txBox="1"/>
          <p:nvPr/>
        </p:nvSpPr>
        <p:spPr>
          <a:xfrm>
            <a:off x="9341541" y="6657943"/>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wo1ves/789820782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04537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toy, bear, stuffed&#10;&#10;Description automatically generated">
            <a:extLst>
              <a:ext uri="{FF2B5EF4-FFF2-40B4-BE49-F238E27FC236}">
                <a16:creationId xmlns:a16="http://schemas.microsoft.com/office/drawing/2014/main" id="{2C00CADC-4565-4B84-BF6F-FC981F03CEE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91" t="12724" r="1" b="19078"/>
          <a:stretch/>
        </p:blipFill>
        <p:spPr>
          <a:xfrm>
            <a:off x="20" y="10"/>
            <a:ext cx="12188932" cy="6857990"/>
          </a:xfrm>
          <a:prstGeom prst="rect">
            <a:avLst/>
          </a:prstGeom>
        </p:spPr>
      </p:pic>
      <p:sp>
        <p:nvSpPr>
          <p:cNvPr id="20" name="Rectangle 19">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6525472" cy="6858000"/>
          </a:xfrm>
          <a:prstGeom prst="rect">
            <a:avLst/>
          </a:prstGeom>
          <a:solidFill>
            <a:schemeClr val="bg1">
              <a:lumMod val="75000"/>
              <a:lumOff val="25000"/>
            </a:schemeClr>
          </a:solidFill>
          <a:ln w="6350" cap="sq" cmpd="sng" algn="ctr">
            <a:noFill/>
            <a:prstDash val="solid"/>
            <a:miter lim="800000"/>
          </a:ln>
          <a:effectLst/>
        </p:spPr>
      </p:sp>
      <p:sp>
        <p:nvSpPr>
          <p:cNvPr id="22" name="Rectangle 21">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663"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2DA59DC3-322A-4BD9-A360-EA22C68246FB}"/>
              </a:ext>
            </a:extLst>
          </p:cNvPr>
          <p:cNvSpPr>
            <a:spLocks noGrp="1"/>
          </p:cNvSpPr>
          <p:nvPr>
            <p:ph type="title"/>
          </p:nvPr>
        </p:nvSpPr>
        <p:spPr>
          <a:xfrm>
            <a:off x="5236463" y="642594"/>
            <a:ext cx="5395144" cy="1371600"/>
          </a:xfrm>
        </p:spPr>
        <p:txBody>
          <a:bodyPr>
            <a:normAutofit/>
          </a:bodyPr>
          <a:lstStyle/>
          <a:p>
            <a:r>
              <a:rPr lang="en-US">
                <a:solidFill>
                  <a:schemeClr val="tx1"/>
                </a:solidFill>
              </a:rPr>
              <a:t>Things for your Peace Place</a:t>
            </a:r>
          </a:p>
        </p:txBody>
      </p:sp>
      <p:sp>
        <p:nvSpPr>
          <p:cNvPr id="3" name="Content Placeholder 2">
            <a:extLst>
              <a:ext uri="{FF2B5EF4-FFF2-40B4-BE49-F238E27FC236}">
                <a16:creationId xmlns:a16="http://schemas.microsoft.com/office/drawing/2014/main" id="{7B1D8605-7600-415B-836A-8C76C2065D4D}"/>
              </a:ext>
            </a:extLst>
          </p:cNvPr>
          <p:cNvSpPr>
            <a:spLocks noGrp="1"/>
          </p:cNvSpPr>
          <p:nvPr>
            <p:ph idx="1"/>
          </p:nvPr>
        </p:nvSpPr>
        <p:spPr>
          <a:xfrm>
            <a:off x="5236463" y="2103120"/>
            <a:ext cx="5395144" cy="3931920"/>
          </a:xfrm>
        </p:spPr>
        <p:txBody>
          <a:bodyPr>
            <a:normAutofit/>
          </a:bodyPr>
          <a:lstStyle/>
          <a:p>
            <a:r>
              <a:rPr lang="en-US"/>
              <a:t>A Blanket</a:t>
            </a:r>
          </a:p>
          <a:p>
            <a:r>
              <a:rPr lang="en-US"/>
              <a:t>Comfy pillows</a:t>
            </a:r>
          </a:p>
          <a:p>
            <a:r>
              <a:rPr lang="en-US"/>
              <a:t>Books to read</a:t>
            </a:r>
          </a:p>
          <a:p>
            <a:endParaRPr lang="en-US"/>
          </a:p>
          <a:p>
            <a:r>
              <a:rPr lang="en-US"/>
              <a:t>Can you think of anything else?</a:t>
            </a:r>
          </a:p>
          <a:p>
            <a:endParaRPr lang="en-US" dirty="0"/>
          </a:p>
        </p:txBody>
      </p:sp>
      <p:sp>
        <p:nvSpPr>
          <p:cNvPr id="6" name="TextBox 5">
            <a:extLst>
              <a:ext uri="{FF2B5EF4-FFF2-40B4-BE49-F238E27FC236}">
                <a16:creationId xmlns:a16="http://schemas.microsoft.com/office/drawing/2014/main" id="{391CD5C5-B286-4E87-BB13-3E33B7CF149C}"/>
              </a:ext>
            </a:extLst>
          </p:cNvPr>
          <p:cNvSpPr txBox="1"/>
          <p:nvPr/>
        </p:nvSpPr>
        <p:spPr>
          <a:xfrm>
            <a:off x="9338493" y="6657945"/>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26880148@N03/49599648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7273407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573409" y="559477"/>
            <a:ext cx="3765200" cy="5709931"/>
          </a:xfrm>
        </p:spPr>
        <p:txBody>
          <a:bodyPr>
            <a:normAutofit/>
          </a:bodyPr>
          <a:lstStyle/>
          <a:p>
            <a:pPr algn="ctr"/>
            <a:r>
              <a:rPr lang="en-US" b="1" dirty="0">
                <a:solidFill>
                  <a:srgbClr val="FF0000"/>
                </a:solidFill>
              </a:rPr>
              <a:t>Lesson Goals </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DE845BFC-59C1-4261-ABBB-87EC804009E4}"/>
              </a:ext>
            </a:extLst>
          </p:cNvPr>
          <p:cNvGraphicFramePr>
            <a:graphicFrameLocks noGrp="1"/>
          </p:cNvGraphicFramePr>
          <p:nvPr>
            <p:ph idx="1"/>
            <p:extLst>
              <p:ext uri="{D42A27DB-BD31-4B8C-83A1-F6EECF244321}">
                <p14:modId xmlns:p14="http://schemas.microsoft.com/office/powerpoint/2010/main" val="260689793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5"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7"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5" name="Content Placeholder 4" descr="A close up of a cat&#10;&#10;Description automatically generated">
            <a:extLst>
              <a:ext uri="{FF2B5EF4-FFF2-40B4-BE49-F238E27FC236}">
                <a16:creationId xmlns:a16="http://schemas.microsoft.com/office/drawing/2014/main" id="{18214EC1-D74C-48C2-B684-972C198CA5B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2356" r="1090" b="1"/>
          <a:stretch/>
        </p:blipFill>
        <p:spPr>
          <a:xfrm>
            <a:off x="20" y="772862"/>
            <a:ext cx="5995394" cy="6085138"/>
          </a:xfrm>
          <a:prstGeom prst="rect">
            <a:avLst/>
          </a:prstGeom>
        </p:spPr>
      </p:pic>
      <p:sp>
        <p:nvSpPr>
          <p:cNvPr id="28" name="Rectangle 27">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0" name="Rectangle 29">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D3B05C2-CF8E-4769-853B-45B4A62BBBD1}"/>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4800" cap="all" spc="-100" dirty="0"/>
              <a:t>What do feelings Look Like</a:t>
            </a:r>
            <a:br>
              <a:rPr lang="en-US" sz="4800" cap="all" spc="-100" dirty="0"/>
            </a:br>
            <a:endParaRPr lang="en-US" sz="4800" cap="all" spc="-100" dirty="0"/>
          </a:p>
        </p:txBody>
      </p:sp>
      <p:sp>
        <p:nvSpPr>
          <p:cNvPr id="32" name="Rectangle 31">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1A97DCB-F61B-47EE-B124-20071CC3555F}"/>
              </a:ext>
            </a:extLst>
          </p:cNvPr>
          <p:cNvSpPr txBox="1"/>
          <p:nvPr/>
        </p:nvSpPr>
        <p:spPr>
          <a:xfrm>
            <a:off x="3883967" y="6657945"/>
            <a:ext cx="287290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lorettasjourney.blogspot.com/2012/04/april-6th-our-video-is-her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347604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906BE490-E974-4534-B340-CBBDCCF6B405}"/>
              </a:ext>
            </a:extLst>
          </p:cNvPr>
          <p:cNvSpPr>
            <a:spLocks noGrp="1"/>
          </p:cNvSpPr>
          <p:nvPr>
            <p:ph type="title"/>
          </p:nvPr>
        </p:nvSpPr>
        <p:spPr>
          <a:xfrm>
            <a:off x="1064794" y="844481"/>
            <a:ext cx="10058400" cy="1371600"/>
          </a:xfrm>
        </p:spPr>
        <p:txBody>
          <a:bodyPr>
            <a:normAutofit/>
          </a:bodyPr>
          <a:lstStyle/>
          <a:p>
            <a:pPr algn="ctr"/>
            <a:r>
              <a:rPr lang="en-US">
                <a:solidFill>
                  <a:schemeClr val="bg1"/>
                </a:solidFill>
              </a:rPr>
              <a:t>Feelings &amp; Emotions…</a:t>
            </a:r>
          </a:p>
        </p:txBody>
      </p:sp>
      <p:graphicFrame>
        <p:nvGraphicFramePr>
          <p:cNvPr id="5" name="Content Placeholder 2">
            <a:extLst>
              <a:ext uri="{FF2B5EF4-FFF2-40B4-BE49-F238E27FC236}">
                <a16:creationId xmlns:a16="http://schemas.microsoft.com/office/drawing/2014/main" id="{220E33C0-E3AE-4BBD-9C5A-24C11E921932}"/>
              </a:ext>
            </a:extLst>
          </p:cNvPr>
          <p:cNvGraphicFramePr>
            <a:graphicFrameLocks noGrp="1"/>
          </p:cNvGraphicFramePr>
          <p:nvPr>
            <p:ph idx="1"/>
            <p:extLst>
              <p:ext uri="{D42A27DB-BD31-4B8C-83A1-F6EECF244321}">
                <p14:modId xmlns:p14="http://schemas.microsoft.com/office/powerpoint/2010/main" val="3085817656"/>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unset in the background&#10;&#10;Description automatically generated">
            <a:extLst>
              <a:ext uri="{FF2B5EF4-FFF2-40B4-BE49-F238E27FC236}">
                <a16:creationId xmlns:a16="http://schemas.microsoft.com/office/drawing/2014/main" id="{5108001D-CB89-4CF6-85A4-E3EC6C13321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91" t="9091"/>
          <a:stretch/>
        </p:blipFill>
        <p:spPr>
          <a:xfrm>
            <a:off x="20" y="-1"/>
            <a:ext cx="12191980" cy="6857999"/>
          </a:xfrm>
          <a:prstGeom prst="rect">
            <a:avLst/>
          </a:prstGeom>
        </p:spPr>
      </p:pic>
      <p:sp>
        <p:nvSpPr>
          <p:cNvPr id="18"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1A80D-4250-49A5-90F3-2B516FECB71F}"/>
              </a:ext>
            </a:extLst>
          </p:cNvPr>
          <p:cNvSpPr>
            <a:spLocks noGrp="1"/>
          </p:cNvSpPr>
          <p:nvPr>
            <p:ph type="title"/>
          </p:nvPr>
        </p:nvSpPr>
        <p:spPr>
          <a:xfrm>
            <a:off x="6846137" y="727626"/>
            <a:ext cx="4602152" cy="1718225"/>
          </a:xfrm>
        </p:spPr>
        <p:txBody>
          <a:bodyPr>
            <a:normAutofit/>
          </a:bodyPr>
          <a:lstStyle/>
          <a:p>
            <a:r>
              <a:rPr lang="en-US" sz="4400"/>
              <a:t>CALM DOWN STRATEGIES</a:t>
            </a:r>
          </a:p>
        </p:txBody>
      </p:sp>
      <p:sp>
        <p:nvSpPr>
          <p:cNvPr id="3" name="Content Placeholder 2">
            <a:extLst>
              <a:ext uri="{FF2B5EF4-FFF2-40B4-BE49-F238E27FC236}">
                <a16:creationId xmlns:a16="http://schemas.microsoft.com/office/drawing/2014/main" id="{317A83E9-380C-4C4F-AA1E-24BF59039225}"/>
              </a:ext>
            </a:extLst>
          </p:cNvPr>
          <p:cNvSpPr>
            <a:spLocks noGrp="1"/>
          </p:cNvSpPr>
          <p:nvPr>
            <p:ph idx="1"/>
          </p:nvPr>
        </p:nvSpPr>
        <p:spPr>
          <a:xfrm>
            <a:off x="6846137" y="2538920"/>
            <a:ext cx="4602152" cy="3480066"/>
          </a:xfrm>
        </p:spPr>
        <p:txBody>
          <a:bodyPr>
            <a:normAutofit/>
          </a:bodyPr>
          <a:lstStyle/>
          <a:p>
            <a:r>
              <a:rPr lang="en-US" i="1"/>
              <a:t>Let’s learn some strategies for calming down and create a way to help us calm down in our Home &amp; classroom when we are having difficult feelings that might get in the way of our learning or productive behaviors.</a:t>
            </a:r>
          </a:p>
          <a:p>
            <a:endParaRPr lang="en-US"/>
          </a:p>
        </p:txBody>
      </p:sp>
      <p:sp>
        <p:nvSpPr>
          <p:cNvPr id="6" name="TextBox 5">
            <a:extLst>
              <a:ext uri="{FF2B5EF4-FFF2-40B4-BE49-F238E27FC236}">
                <a16:creationId xmlns:a16="http://schemas.microsoft.com/office/drawing/2014/main" id="{6401398E-BEF5-4921-AA2C-84188690E8DB}"/>
              </a:ext>
            </a:extLst>
          </p:cNvPr>
          <p:cNvSpPr txBox="1"/>
          <p:nvPr/>
        </p:nvSpPr>
        <p:spPr>
          <a:xfrm>
            <a:off x="9319099" y="6657943"/>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dizzydan.deviantart.com/art/Calm-Down-and-Look-Up-46178971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58412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6E92D59-FD1B-47BC-9D02-0F3B959A6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AE646-CC19-4A1F-900B-E512D06A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4E4F834-34CB-4787-920F-CD1E1B8BC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A014E622-4799-42EB-BF85-EEC0959E1B63}"/>
              </a:ext>
            </a:extLst>
          </p:cNvPr>
          <p:cNvSpPr>
            <a:spLocks noGrp="1"/>
          </p:cNvSpPr>
          <p:nvPr>
            <p:ph type="title"/>
          </p:nvPr>
        </p:nvSpPr>
        <p:spPr>
          <a:xfrm>
            <a:off x="707830" y="727823"/>
            <a:ext cx="3329150" cy="5402353"/>
          </a:xfrm>
        </p:spPr>
        <p:txBody>
          <a:bodyPr>
            <a:normAutofit/>
          </a:bodyPr>
          <a:lstStyle/>
          <a:p>
            <a:r>
              <a:rPr lang="en-US" dirty="0"/>
              <a:t>Quick Check-In</a:t>
            </a:r>
          </a:p>
        </p:txBody>
      </p:sp>
      <p:sp>
        <p:nvSpPr>
          <p:cNvPr id="3" name="Content Placeholder 2">
            <a:extLst>
              <a:ext uri="{FF2B5EF4-FFF2-40B4-BE49-F238E27FC236}">
                <a16:creationId xmlns:a16="http://schemas.microsoft.com/office/drawing/2014/main" id="{EFA5DAC5-25B9-43A4-B360-7D10051D0C9B}"/>
              </a:ext>
            </a:extLst>
          </p:cNvPr>
          <p:cNvSpPr>
            <a:spLocks noGrp="1"/>
          </p:cNvSpPr>
          <p:nvPr>
            <p:ph idx="1"/>
          </p:nvPr>
        </p:nvSpPr>
        <p:spPr>
          <a:xfrm>
            <a:off x="4521614" y="727823"/>
            <a:ext cx="6927842" cy="3072900"/>
          </a:xfrm>
        </p:spPr>
        <p:txBody>
          <a:bodyPr>
            <a:normAutofit/>
          </a:bodyPr>
          <a:lstStyle/>
          <a:p>
            <a:r>
              <a:rPr lang="en-US" dirty="0"/>
              <a:t>There are ways to calm down when you’re feeling upset or angry that rely on mechanisms built into our bodies. Deep breathing, stretching, and tensing and releasing our muscles all help to bring calming. </a:t>
            </a:r>
          </a:p>
          <a:p>
            <a:endParaRPr lang="en-US" dirty="0"/>
          </a:p>
          <a:p>
            <a:r>
              <a:rPr lang="en-US" dirty="0"/>
              <a:t> </a:t>
            </a:r>
            <a:r>
              <a:rPr lang="en-US" sz="2000" dirty="0">
                <a:solidFill>
                  <a:schemeClr val="accent2"/>
                </a:solidFill>
              </a:rPr>
              <a:t>How relaxed do you feel on a scale of 1 to 10 (10 being VERY relaxed and 1 being VERY tense).?????????</a:t>
            </a:r>
          </a:p>
          <a:p>
            <a:endParaRPr lang="en-US" dirty="0"/>
          </a:p>
        </p:txBody>
      </p:sp>
      <p:pic>
        <p:nvPicPr>
          <p:cNvPr id="5" name="Picture 4" descr="A picture containing drawing, clock&#10;&#10;Description automatically generated">
            <a:extLst>
              <a:ext uri="{FF2B5EF4-FFF2-40B4-BE49-F238E27FC236}">
                <a16:creationId xmlns:a16="http://schemas.microsoft.com/office/drawing/2014/main" id="{4292A036-608A-44F1-BBC5-4C3393EF64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21613" y="4159956"/>
            <a:ext cx="6938445" cy="1873380"/>
          </a:xfrm>
          <a:prstGeom prst="rect">
            <a:avLst/>
          </a:prstGeom>
        </p:spPr>
      </p:pic>
      <p:sp>
        <p:nvSpPr>
          <p:cNvPr id="6" name="TextBox 5">
            <a:extLst>
              <a:ext uri="{FF2B5EF4-FFF2-40B4-BE49-F238E27FC236}">
                <a16:creationId xmlns:a16="http://schemas.microsoft.com/office/drawing/2014/main" id="{C0DAA718-F15A-4A49-B5E7-2786FBD22AAD}"/>
              </a:ext>
            </a:extLst>
          </p:cNvPr>
          <p:cNvSpPr txBox="1"/>
          <p:nvPr/>
        </p:nvSpPr>
        <p:spPr>
          <a:xfrm>
            <a:off x="8920581" y="5833281"/>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bjorl.org.br/en-effectiveness-acupuncture-in-individuals-with-avance-S180886941500206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2589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purple, bowl, sitting&#10;&#10;Description automatically generated">
            <a:extLst>
              <a:ext uri="{FF2B5EF4-FFF2-40B4-BE49-F238E27FC236}">
                <a16:creationId xmlns:a16="http://schemas.microsoft.com/office/drawing/2014/main" id="{C3EE74FB-774C-445B-AC7D-7A9EA985CA2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91" t="20930" b="2461"/>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0CBBD-1EED-4068-BD82-2D7FD74E3E35}"/>
              </a:ext>
            </a:extLst>
          </p:cNvPr>
          <p:cNvSpPr>
            <a:spLocks noGrp="1"/>
          </p:cNvSpPr>
          <p:nvPr>
            <p:ph type="title"/>
          </p:nvPr>
        </p:nvSpPr>
        <p:spPr>
          <a:xfrm>
            <a:off x="6846137" y="727626"/>
            <a:ext cx="4602152" cy="1718225"/>
          </a:xfrm>
        </p:spPr>
        <p:txBody>
          <a:bodyPr>
            <a:normAutofit/>
          </a:bodyPr>
          <a:lstStyle/>
          <a:p>
            <a:r>
              <a:rPr lang="en-US" sz="4400" dirty="0"/>
              <a:t>Calm Down Strategy #1:</a:t>
            </a:r>
          </a:p>
        </p:txBody>
      </p:sp>
      <p:sp>
        <p:nvSpPr>
          <p:cNvPr id="3" name="Content Placeholder 2">
            <a:extLst>
              <a:ext uri="{FF2B5EF4-FFF2-40B4-BE49-F238E27FC236}">
                <a16:creationId xmlns:a16="http://schemas.microsoft.com/office/drawing/2014/main" id="{E7217BE7-9895-497D-A7DE-1A33D69390AE}"/>
              </a:ext>
            </a:extLst>
          </p:cNvPr>
          <p:cNvSpPr>
            <a:spLocks noGrp="1"/>
          </p:cNvSpPr>
          <p:nvPr>
            <p:ph idx="1"/>
          </p:nvPr>
        </p:nvSpPr>
        <p:spPr>
          <a:xfrm>
            <a:off x="6846137" y="2538920"/>
            <a:ext cx="4602152" cy="3480066"/>
          </a:xfrm>
        </p:spPr>
        <p:txBody>
          <a:bodyPr>
            <a:normAutofit/>
          </a:bodyPr>
          <a:lstStyle/>
          <a:p>
            <a:r>
              <a:rPr lang="en-US"/>
              <a:t>Deep Breathing: A fun way to learn deep breathing is to pretend to blow up a balloon. Participants can hold their hands together in front of their mouths. On the count of five (1, 2, 3, 4, 5) they will blow all their air out and expand their hands to simulate an imaginary balloon being blown up. Then for a count of five they will inhale. Hold their breath for a count of two. And then begin again to blow up their imaginary balloons.  Do this as quietly as possible.</a:t>
            </a:r>
          </a:p>
          <a:p>
            <a:r>
              <a:rPr lang="en-US">
                <a:hlinkClick r:id="rId4"/>
              </a:rPr>
              <a:t>Balloon Breathing</a:t>
            </a:r>
            <a:r>
              <a:rPr lang="en-US"/>
              <a:t> </a:t>
            </a:r>
          </a:p>
          <a:p>
            <a:endParaRPr lang="en-US"/>
          </a:p>
        </p:txBody>
      </p:sp>
    </p:spTree>
    <p:extLst>
      <p:ext uri="{BB962C8B-B14F-4D97-AF65-F5344CB8AC3E}">
        <p14:creationId xmlns:p14="http://schemas.microsoft.com/office/powerpoint/2010/main" val="76893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a room&#10;&#10;Description automatically generated">
            <a:extLst>
              <a:ext uri="{FF2B5EF4-FFF2-40B4-BE49-F238E27FC236}">
                <a16:creationId xmlns:a16="http://schemas.microsoft.com/office/drawing/2014/main" id="{1B3C5ADD-14B0-450F-8A1B-1D5DF20755F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848" r="22931" b="-1"/>
          <a:stretch/>
        </p:blipFill>
        <p:spPr>
          <a:xfrm>
            <a:off x="20" y="10"/>
            <a:ext cx="6392647" cy="6857990"/>
          </a:xfrm>
          <a:prstGeom prst="rect">
            <a:avLst/>
          </a:prstGeom>
        </p:spPr>
      </p:pic>
      <p:sp>
        <p:nvSpPr>
          <p:cNvPr id="13" name="Rectangle 1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E42E7-A89C-494E-95FE-204DE8976B49}"/>
              </a:ext>
            </a:extLst>
          </p:cNvPr>
          <p:cNvSpPr>
            <a:spLocks noGrp="1"/>
          </p:cNvSpPr>
          <p:nvPr>
            <p:ph type="title"/>
          </p:nvPr>
        </p:nvSpPr>
        <p:spPr>
          <a:xfrm>
            <a:off x="7064082" y="642594"/>
            <a:ext cx="4472921" cy="1371600"/>
          </a:xfrm>
        </p:spPr>
        <p:txBody>
          <a:bodyPr>
            <a:normAutofit/>
          </a:bodyPr>
          <a:lstStyle/>
          <a:p>
            <a:r>
              <a:rPr lang="en-US" dirty="0"/>
              <a:t> Calm Down Strategy #2</a:t>
            </a:r>
          </a:p>
        </p:txBody>
      </p:sp>
      <p:sp>
        <p:nvSpPr>
          <p:cNvPr id="3" name="Content Placeholder 2">
            <a:extLst>
              <a:ext uri="{FF2B5EF4-FFF2-40B4-BE49-F238E27FC236}">
                <a16:creationId xmlns:a16="http://schemas.microsoft.com/office/drawing/2014/main" id="{DEE18423-9F0E-44D4-90EC-83114429664A}"/>
              </a:ext>
            </a:extLst>
          </p:cNvPr>
          <p:cNvSpPr>
            <a:spLocks noGrp="1"/>
          </p:cNvSpPr>
          <p:nvPr>
            <p:ph idx="1"/>
          </p:nvPr>
        </p:nvSpPr>
        <p:spPr>
          <a:xfrm>
            <a:off x="7064082" y="2103120"/>
            <a:ext cx="4472922" cy="3931920"/>
          </a:xfrm>
        </p:spPr>
        <p:txBody>
          <a:bodyPr>
            <a:normAutofit/>
          </a:bodyPr>
          <a:lstStyle/>
          <a:p>
            <a:r>
              <a:rPr lang="en-US" sz="2000" dirty="0"/>
              <a:t>Stretching: Have participants reach towards the sky and extend upwards on their toes, stretching their entire body. Hold this stretch for the count of 5 and then release. Shake your body before stretching again.  </a:t>
            </a:r>
          </a:p>
          <a:p>
            <a:endParaRPr lang="en-US" dirty="0"/>
          </a:p>
          <a:p>
            <a:endParaRPr lang="en-US" dirty="0"/>
          </a:p>
          <a:p>
            <a:endParaRPr lang="en-US" dirty="0"/>
          </a:p>
        </p:txBody>
      </p:sp>
      <p:sp>
        <p:nvSpPr>
          <p:cNvPr id="6" name="TextBox 5">
            <a:extLst>
              <a:ext uri="{FF2B5EF4-FFF2-40B4-BE49-F238E27FC236}">
                <a16:creationId xmlns:a16="http://schemas.microsoft.com/office/drawing/2014/main" id="{5FC83DC9-8CD4-41B4-A4D2-6F09EEBD29A5}"/>
              </a:ext>
            </a:extLst>
          </p:cNvPr>
          <p:cNvSpPr txBox="1"/>
          <p:nvPr/>
        </p:nvSpPr>
        <p:spPr>
          <a:xfrm>
            <a:off x="3853190" y="6657945"/>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gracewong/47992324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54146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9BBA45-2B54-4E49-AF29-E496CAD9C0F2}"/>
              </a:ext>
            </a:extLst>
          </p:cNvPr>
          <p:cNvSpPr>
            <a:spLocks noGrp="1"/>
          </p:cNvSpPr>
          <p:nvPr>
            <p:ph type="title"/>
          </p:nvPr>
        </p:nvSpPr>
        <p:spPr>
          <a:xfrm>
            <a:off x="868680" y="642593"/>
            <a:ext cx="6281928" cy="1744183"/>
          </a:xfrm>
        </p:spPr>
        <p:txBody>
          <a:bodyPr>
            <a:normAutofit/>
          </a:bodyPr>
          <a:lstStyle/>
          <a:p>
            <a:r>
              <a:rPr lang="en-US" dirty="0"/>
              <a:t>Calming Strategy #3</a:t>
            </a:r>
          </a:p>
        </p:txBody>
      </p:sp>
      <p:sp>
        <p:nvSpPr>
          <p:cNvPr id="3" name="Content Placeholder 2">
            <a:extLst>
              <a:ext uri="{FF2B5EF4-FFF2-40B4-BE49-F238E27FC236}">
                <a16:creationId xmlns:a16="http://schemas.microsoft.com/office/drawing/2014/main" id="{F1A55F1E-CED5-4439-BB24-0543D25D03FB}"/>
              </a:ext>
            </a:extLst>
          </p:cNvPr>
          <p:cNvSpPr>
            <a:spLocks noGrp="1"/>
          </p:cNvSpPr>
          <p:nvPr>
            <p:ph idx="1"/>
          </p:nvPr>
        </p:nvSpPr>
        <p:spPr>
          <a:xfrm>
            <a:off x="868680" y="2386584"/>
            <a:ext cx="6281928" cy="3648456"/>
          </a:xfrm>
        </p:spPr>
        <p:txBody>
          <a:bodyPr>
            <a:normAutofit/>
          </a:bodyPr>
          <a:lstStyle/>
          <a:p>
            <a:r>
              <a:rPr lang="en-US" dirty="0"/>
              <a:t>Tense and Release: While seated, have participants raise their shoulders and clench their fists, holding the tension for a count of five. </a:t>
            </a:r>
          </a:p>
          <a:p>
            <a:r>
              <a:rPr lang="en-US" dirty="0">
                <a:hlinkClick r:id="rId2"/>
              </a:rPr>
              <a:t>Tense and Release practice</a:t>
            </a:r>
            <a:r>
              <a:rPr lang="en-US" dirty="0"/>
              <a:t>  </a:t>
            </a:r>
          </a:p>
          <a:p>
            <a:endParaRPr lang="en-US" dirty="0"/>
          </a:p>
        </p:txBody>
      </p:sp>
      <p:pic>
        <p:nvPicPr>
          <p:cNvPr id="5" name="Picture 4" descr="A group of people sitting at a desk&#10;&#10;Description automatically generated">
            <a:extLst>
              <a:ext uri="{FF2B5EF4-FFF2-40B4-BE49-F238E27FC236}">
                <a16:creationId xmlns:a16="http://schemas.microsoft.com/office/drawing/2014/main" id="{E03EF491-0D0D-4214-AAD2-CFA4D2C7ECD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255" r="38878" b="-1"/>
          <a:stretch/>
        </p:blipFill>
        <p:spPr>
          <a:xfrm>
            <a:off x="7837371" y="237744"/>
            <a:ext cx="4124416" cy="6382512"/>
          </a:xfrm>
          <a:prstGeom prst="rect">
            <a:avLst/>
          </a:prstGeom>
        </p:spPr>
      </p:pic>
      <p:sp>
        <p:nvSpPr>
          <p:cNvPr id="6" name="TextBox 5">
            <a:extLst>
              <a:ext uri="{FF2B5EF4-FFF2-40B4-BE49-F238E27FC236}">
                <a16:creationId xmlns:a16="http://schemas.microsoft.com/office/drawing/2014/main" id="{33E2D69A-02DA-4EB8-98F4-F47AE39B3BFD}"/>
              </a:ext>
            </a:extLst>
          </p:cNvPr>
          <p:cNvSpPr txBox="1"/>
          <p:nvPr/>
        </p:nvSpPr>
        <p:spPr>
          <a:xfrm>
            <a:off x="9252391" y="6420201"/>
            <a:ext cx="270939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istgrade2.wordpress.com/tag/read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239930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28C0C-F774-4270-99CB-314B07EBFBE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745B92C-4D89-4324-B52D-E1F5F627B790}">
  <ds:schemaRefs>
    <ds:schemaRef ds:uri="http://schemas.microsoft.com/sharepoint/v3/contenttype/forms"/>
  </ds:schemaRefs>
</ds:datastoreItem>
</file>

<file path=customXml/itemProps3.xml><?xml version="1.0" encoding="utf-8"?>
<ds:datastoreItem xmlns:ds="http://schemas.openxmlformats.org/officeDocument/2006/customXml" ds:itemID="{E4487CEA-7875-4327-875F-CA3B32E800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Garamond</vt:lpstr>
      <vt:lpstr>SavonVTI</vt:lpstr>
      <vt:lpstr>Strategies for calm</vt:lpstr>
      <vt:lpstr>Lesson Goals </vt:lpstr>
      <vt:lpstr>What do feelings Look Like </vt:lpstr>
      <vt:lpstr>Feelings &amp; Emotions…</vt:lpstr>
      <vt:lpstr>CALM DOWN STRATEGIES</vt:lpstr>
      <vt:lpstr>Quick Check-In</vt:lpstr>
      <vt:lpstr>Calm Down Strategy #1:</vt:lpstr>
      <vt:lpstr> Calm Down Strategy #2</vt:lpstr>
      <vt:lpstr>Calming Strategy #3</vt:lpstr>
      <vt:lpstr>Let’s Brainstorm</vt:lpstr>
      <vt:lpstr>Things for your Peace 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2020-08-20T14:23:50Z</dcterms:created>
  <dcterms:modified xsi:type="dcterms:W3CDTF">2020-08-23T17:23:24Z</dcterms:modified>
</cp:coreProperties>
</file>