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8CDC"/>
    <a:srgbClr val="2898CA"/>
    <a:srgbClr val="33A8FF"/>
    <a:srgbClr val="4BD0FF"/>
    <a:srgbClr val="3BFF94"/>
    <a:srgbClr val="A7D971"/>
    <a:srgbClr val="FFCB25"/>
    <a:srgbClr val="FFFF4F"/>
    <a:srgbClr val="FD5959"/>
    <a:srgbClr val="103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98" autoAdjust="0"/>
  </p:normalViewPr>
  <p:slideViewPr>
    <p:cSldViewPr snapToGrid="0">
      <p:cViewPr varScale="1">
        <p:scale>
          <a:sx n="53" d="100"/>
          <a:sy n="53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014DD-2CEE-4DD8-A7A7-AE299E0E1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B7E15-403C-43E5-B801-E0A0B9C8A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E1AAB-12D1-4137-8117-3225BB2E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01CF9-72BB-41A1-904B-99F55E24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9E81F-CE4C-4A96-88B1-46AA49CB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8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8C63F-9F9F-4137-9FF9-EE704BE9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12226-F7B9-4E5D-BBC4-41DA386E3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92590-FF6E-4AF2-B155-2047D191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D1269-855C-4CD6-A6C3-9DF65E86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49329-2716-4163-ADF5-DB33502A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1AE45-2C05-412E-820F-E8BB1BA4C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35562-397A-46FE-9A35-2527838AC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077A3-92F5-4A5D-B4D3-FA2EBD74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24A47-160A-4988-AD38-2B96BB58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D26B6-4DFA-4C76-A19B-C9F89CC1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8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580DF-9A7D-4534-86B1-6760817A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B7CB1-0CC1-4B9C-B4D8-FF81D03FD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6F465-857E-4A9D-B152-EBF409A9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B0F64-C0E2-4159-AA6C-B8DD5C77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6A487-E02C-4AE0-AB3B-911EA6DA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2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A5970-697F-445E-AC90-1F7DB7CF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1AD77-88F2-4CF5-B422-308E0525F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96CDF-5C89-4AF5-B2DB-40E344400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4749B-B081-4B23-9B3D-721C03CD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62FA6-F51A-452A-ABF6-A98941CA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0CD7-F09B-46E5-996D-AC82E2C21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22D27-854C-4434-A427-F68D120BF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A8619-0F87-4387-BB3A-7D23EC108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9E643-8EA4-424B-9AEF-0596CE99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66F20-EE00-4F60-BE76-3F72A947A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34CCA-E3D6-4703-9D6E-32809B00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1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36D3F-4538-4C13-9827-1172DC13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C1348-70AB-4501-85DB-D3E628569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8472A-73D9-499E-B972-65FEE59FE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FC2EBE-67BB-4188-AEF9-58A3A00A1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C23736-2C22-451F-B813-0DE786591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F1EE43-092C-4FE9-B527-01983CE0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E3C4F-09C6-465E-A73E-8A8EE0E94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AD79A7-DD05-48FF-BD9F-A40669F2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4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5C6B-5D54-4C54-A0BF-03B557A7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B3C7B-8F4A-4254-A590-E121B625C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5906E-8A42-4319-B17F-3CAEFC48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5253E-F3C0-44B8-B092-C235A3D05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6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C97A4-F43F-4273-AD2F-7B88523C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10F12-DF68-43BA-A88E-437DA80D6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C9267-567D-4BE4-9B0B-FD72A35BD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0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A5A48-D0C2-47FB-BC24-7E8F09DFF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1DBD-1FE9-4EC9-8A78-9887ACEE9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ACB32-3710-4935-AECA-5D9A4F91F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324DE-3749-4A7E-A00C-7E3AB62B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FE183-B024-4696-AB6E-EDC464C7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E3FFE-B3FD-4B1F-84D7-DE2B8CA5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8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51FA-D4C7-4816-AEC6-DE4A6F578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68CCFF-979F-41A3-943D-01EAC85D6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01292-AC7D-4C4E-81F7-2A5BC8CD7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D09D5-BF02-40CB-8A6B-A2604862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DDA77-32AA-4B17-832A-091CD80C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2F4C2-2DF6-4C78-9F1F-6B2031CD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D5959"/>
            </a:gs>
            <a:gs pos="15000">
              <a:srgbClr val="FFCB25"/>
            </a:gs>
            <a:gs pos="30000">
              <a:srgbClr val="FFFF4F"/>
            </a:gs>
            <a:gs pos="60000">
              <a:srgbClr val="3BFF94"/>
            </a:gs>
            <a:gs pos="100000">
              <a:srgbClr val="BA8CDC">
                <a:lumMod val="100000"/>
              </a:srgbClr>
            </a:gs>
            <a:gs pos="89000">
              <a:srgbClr val="2898CA"/>
            </a:gs>
            <a:gs pos="77000">
              <a:srgbClr val="33A8FF"/>
            </a:gs>
            <a:gs pos="67000">
              <a:srgbClr val="4BD0FF"/>
            </a:gs>
            <a:gs pos="46000">
              <a:srgbClr val="A7D97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74E622-592A-4922-AD6E-4225E74B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BE8A4-65EE-471C-BF67-83264F74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A78CF-4A0B-46ED-BAF9-C48C4F67B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B01FD-A083-4E51-BF59-BC2BBCDEB5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4420B-7FC4-40C7-896A-2878655C4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83CA6-5349-44CA-961F-DBE95B10F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78B1-E09D-4C2F-B034-ECDC4CD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6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D5959"/>
            </a:gs>
            <a:gs pos="15000">
              <a:srgbClr val="FFCB25"/>
            </a:gs>
            <a:gs pos="30000">
              <a:srgbClr val="FFFF4F"/>
            </a:gs>
            <a:gs pos="60000">
              <a:srgbClr val="3BFF94"/>
            </a:gs>
            <a:gs pos="100000">
              <a:srgbClr val="BA8CDC">
                <a:lumMod val="100000"/>
              </a:srgbClr>
            </a:gs>
            <a:gs pos="89000">
              <a:srgbClr val="2898CA"/>
            </a:gs>
            <a:gs pos="77000">
              <a:srgbClr val="33A8FF"/>
            </a:gs>
            <a:gs pos="67000">
              <a:srgbClr val="4BD0FF"/>
            </a:gs>
            <a:gs pos="46000">
              <a:srgbClr val="A7D971"/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1FEB2-4366-43B2-BE3C-DA161A76B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How to Be Bully Free</a:t>
            </a:r>
          </a:p>
        </p:txBody>
      </p:sp>
      <p:sp>
        <p:nvSpPr>
          <p:cNvPr id="95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8" name="Picture 4" descr="Picture of kids">
            <a:extLst>
              <a:ext uri="{FF2B5EF4-FFF2-40B4-BE49-F238E27FC236}">
                <a16:creationId xmlns:a16="http://schemas.microsoft.com/office/drawing/2014/main" id="{F195A418-DE5F-458D-9E06-EA21132003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98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FE3498D-810C-4C6B-A69A-E1965C1E6EE8}"/>
              </a:ext>
            </a:extLst>
          </p:cNvPr>
          <p:cNvSpPr/>
          <p:nvPr/>
        </p:nvSpPr>
        <p:spPr>
          <a:xfrm rot="16200000">
            <a:off x="5155407" y="2583655"/>
            <a:ext cx="2162173" cy="5443538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DE68E91-649D-4389-B036-FF327A99456A}"/>
              </a:ext>
            </a:extLst>
          </p:cNvPr>
          <p:cNvSpPr/>
          <p:nvPr/>
        </p:nvSpPr>
        <p:spPr>
          <a:xfrm rot="16200000">
            <a:off x="5034756" y="-2509045"/>
            <a:ext cx="2389190" cy="10515600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6C00B9-7CFC-40EF-A21B-C6C269CE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3254-F11E-4698-9FCE-9B488271D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0637" y="1971676"/>
            <a:ext cx="9820275" cy="12176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 the situation below and decide if this is bullying or not.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EDCB1-1372-4740-BDA9-97B1E4CEF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09775" y="2795589"/>
            <a:ext cx="8172450" cy="8858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George sticks his tongue out at Ximena every day.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747E19-2B60-4863-979D-E354A56DCBBF}"/>
              </a:ext>
            </a:extLst>
          </p:cNvPr>
          <p:cNvSpPr txBox="1"/>
          <p:nvPr/>
        </p:nvSpPr>
        <p:spPr>
          <a:xfrm>
            <a:off x="1751409" y="4471988"/>
            <a:ext cx="8689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this bullying?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Yes		or 		No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2A4CCCD8-0ACC-4E56-9DC9-F2159AACF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890" y="4235797"/>
            <a:ext cx="18573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A67FE6A7-8014-4C2D-BEC4-447BCD3B8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1" y="4083396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27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AE535FD-CF9E-449B-903E-2BB6C1752EE9}"/>
              </a:ext>
            </a:extLst>
          </p:cNvPr>
          <p:cNvSpPr/>
          <p:nvPr/>
        </p:nvSpPr>
        <p:spPr>
          <a:xfrm rot="16200000">
            <a:off x="5006181" y="-1544638"/>
            <a:ext cx="2389190" cy="10515600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F1441-A403-4435-A486-6EC35A5A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FF025-0D38-45AB-A98F-9102A893E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40025"/>
            <a:ext cx="10515599" cy="19462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correct answer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This might be bullying because it is happening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Over and Over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31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212D57D-D79C-4FE7-82D0-08A2B0C68EAF}"/>
              </a:ext>
            </a:extLst>
          </p:cNvPr>
          <p:cNvSpPr/>
          <p:nvPr/>
        </p:nvSpPr>
        <p:spPr>
          <a:xfrm rot="16200000">
            <a:off x="3788568" y="-377036"/>
            <a:ext cx="4938711" cy="8601077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69881-D598-4EEE-8530-90729758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3 O’s of Recognizing Bullying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CD2F2-70AF-4188-87DD-BDF7B6B2A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97967" y="2696671"/>
            <a:ext cx="6903245" cy="310405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 person doing this by accident or on purpose?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this is happening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on purpose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might be bullying.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mean behavior is not on purpose it is considered rude or a conflict but it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30D6A7-F845-402F-BB66-8F5DE58EF7E0}"/>
              </a:ext>
            </a:extLst>
          </p:cNvPr>
          <p:cNvSpPr txBox="1"/>
          <p:nvPr/>
        </p:nvSpPr>
        <p:spPr>
          <a:xfrm>
            <a:off x="3629025" y="1690688"/>
            <a:ext cx="4736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On Purpose</a:t>
            </a:r>
          </a:p>
        </p:txBody>
      </p:sp>
    </p:spTree>
    <p:extLst>
      <p:ext uri="{BB962C8B-B14F-4D97-AF65-F5344CB8AC3E}">
        <p14:creationId xmlns:p14="http://schemas.microsoft.com/office/powerpoint/2010/main" val="185842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8DC611-FFD0-4272-B656-0BD46BD693F0}"/>
              </a:ext>
            </a:extLst>
          </p:cNvPr>
          <p:cNvSpPr/>
          <p:nvPr/>
        </p:nvSpPr>
        <p:spPr>
          <a:xfrm rot="16200000">
            <a:off x="5107781" y="2450307"/>
            <a:ext cx="1928813" cy="568642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AEF036-C7FE-4ED8-AC65-9A76931B0DD1}"/>
              </a:ext>
            </a:extLst>
          </p:cNvPr>
          <p:cNvSpPr/>
          <p:nvPr/>
        </p:nvSpPr>
        <p:spPr>
          <a:xfrm rot="16200000">
            <a:off x="4883546" y="-2731692"/>
            <a:ext cx="2446339" cy="1101804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DA7DE-4344-498C-8310-75353259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180" y="85720"/>
            <a:ext cx="314801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EA557-17E3-4236-955C-8A7B6A878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0643" y="1839913"/>
            <a:ext cx="9663113" cy="8604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 the situation below and decide if this is bullying or not.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6700A-8BC0-4A5D-B93B-ABC645920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14561" y="2867025"/>
            <a:ext cx="7915275" cy="102235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Eunice accidentally steps on Jeremiah’s foot in the lunch line.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F0CF7-930A-4CF4-AE3F-3A166225BE1E}"/>
              </a:ext>
            </a:extLst>
          </p:cNvPr>
          <p:cNvSpPr txBox="1"/>
          <p:nvPr/>
        </p:nvSpPr>
        <p:spPr>
          <a:xfrm>
            <a:off x="2490190" y="4601021"/>
            <a:ext cx="71639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this bullying?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Yes		or 		No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069CA1CF-8712-4409-9DE3-797F248B3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1" y="4286253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616EE70B-A2D6-4EB2-B91A-549C7AD5E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181" y="4212430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02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9E724E-2E9A-49E0-A916-63E5A513F212}"/>
              </a:ext>
            </a:extLst>
          </p:cNvPr>
          <p:cNvSpPr/>
          <p:nvPr/>
        </p:nvSpPr>
        <p:spPr>
          <a:xfrm rot="16200000">
            <a:off x="3987006" y="-899322"/>
            <a:ext cx="4217989" cy="9124952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A5DBDE-8AE1-44F6-994F-EB627629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7712" y="293687"/>
            <a:ext cx="3076575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26B7E-A823-4993-8764-7B0D0A85B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399" y="2156619"/>
            <a:ext cx="9363076" cy="307260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correct answer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NO. 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 because it was on accident.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might be a conflict but it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Remember, bullying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On Purpose.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871B73A-2859-428B-8243-3045B60C1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9" y="1085851"/>
            <a:ext cx="2888532" cy="51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32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8DC611-FFD0-4272-B656-0BD46BD693F0}"/>
              </a:ext>
            </a:extLst>
          </p:cNvPr>
          <p:cNvSpPr/>
          <p:nvPr/>
        </p:nvSpPr>
        <p:spPr>
          <a:xfrm rot="16200000">
            <a:off x="5107781" y="2450307"/>
            <a:ext cx="1928813" cy="568642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AEF036-C7FE-4ED8-AC65-9A76931B0DD1}"/>
              </a:ext>
            </a:extLst>
          </p:cNvPr>
          <p:cNvSpPr/>
          <p:nvPr/>
        </p:nvSpPr>
        <p:spPr>
          <a:xfrm rot="16200000">
            <a:off x="4883546" y="-2731692"/>
            <a:ext cx="2446339" cy="1101804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DA7DE-4344-498C-8310-75353259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180" y="85720"/>
            <a:ext cx="314801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EA557-17E3-4236-955C-8A7B6A878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0643" y="1839913"/>
            <a:ext cx="9663113" cy="8604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 the situation below and decide if this is bullying or not.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6700A-8BC0-4A5D-B93B-ABC645920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14561" y="2867025"/>
            <a:ext cx="7915275" cy="102235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Everyday at lunch Matthew calls Kim a name and shoves her.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F0CF7-930A-4CF4-AE3F-3A166225BE1E}"/>
              </a:ext>
            </a:extLst>
          </p:cNvPr>
          <p:cNvSpPr txBox="1"/>
          <p:nvPr/>
        </p:nvSpPr>
        <p:spPr>
          <a:xfrm>
            <a:off x="2490190" y="4601021"/>
            <a:ext cx="71639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this bullying?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Yes		or 		No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069CA1CF-8712-4409-9DE3-797F248B3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1" y="4286253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616EE70B-A2D6-4EB2-B91A-549C7AD5E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181" y="4212430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822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AE535FD-CF9E-449B-903E-2BB6C1752EE9}"/>
              </a:ext>
            </a:extLst>
          </p:cNvPr>
          <p:cNvSpPr/>
          <p:nvPr/>
        </p:nvSpPr>
        <p:spPr>
          <a:xfrm rot="16200000">
            <a:off x="5006181" y="-1544638"/>
            <a:ext cx="2389190" cy="10515600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F1441-A403-4435-A486-6EC35A5A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FF025-0D38-45AB-A98F-9102A893E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40025"/>
            <a:ext cx="10515599" cy="19462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correct answer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This might be bullying because it is happening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Over and Over and On Purpose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63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212D57D-D79C-4FE7-82D0-08A2B0C68EAF}"/>
              </a:ext>
            </a:extLst>
          </p:cNvPr>
          <p:cNvSpPr/>
          <p:nvPr/>
        </p:nvSpPr>
        <p:spPr>
          <a:xfrm rot="16200000">
            <a:off x="3788568" y="-377036"/>
            <a:ext cx="4938711" cy="8601077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69881-D598-4EEE-8530-90729758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3 O’s of Recognizing Bullying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CD2F2-70AF-4188-87DD-BDF7B6B2A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6300" y="2570411"/>
            <a:ext cx="6903245" cy="365492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a person is being mean to another person and that other person is not being mean back and can’t make the bullying stop, that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one sided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people are being mean to each other that is two sided.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it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one sided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might be bullying.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mean behavior is happening by both people it is considered rude or a conflict but it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30D6A7-F845-402F-BB66-8F5DE58EF7E0}"/>
              </a:ext>
            </a:extLst>
          </p:cNvPr>
          <p:cNvSpPr txBox="1"/>
          <p:nvPr/>
        </p:nvSpPr>
        <p:spPr>
          <a:xfrm>
            <a:off x="3629025" y="1690688"/>
            <a:ext cx="4736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One Sided</a:t>
            </a:r>
          </a:p>
        </p:txBody>
      </p:sp>
    </p:spTree>
    <p:extLst>
      <p:ext uri="{BB962C8B-B14F-4D97-AF65-F5344CB8AC3E}">
        <p14:creationId xmlns:p14="http://schemas.microsoft.com/office/powerpoint/2010/main" val="3746202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8DC611-FFD0-4272-B656-0BD46BD693F0}"/>
              </a:ext>
            </a:extLst>
          </p:cNvPr>
          <p:cNvSpPr/>
          <p:nvPr/>
        </p:nvSpPr>
        <p:spPr>
          <a:xfrm rot="16200000">
            <a:off x="5107781" y="2450307"/>
            <a:ext cx="1928813" cy="568642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AEF036-C7FE-4ED8-AC65-9A76931B0DD1}"/>
              </a:ext>
            </a:extLst>
          </p:cNvPr>
          <p:cNvSpPr/>
          <p:nvPr/>
        </p:nvSpPr>
        <p:spPr>
          <a:xfrm rot="16200000">
            <a:off x="4883546" y="-2731692"/>
            <a:ext cx="2446339" cy="1101804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DA7DE-4344-498C-8310-75353259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180" y="85720"/>
            <a:ext cx="314801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EA557-17E3-4236-955C-8A7B6A878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0643" y="1839913"/>
            <a:ext cx="9663113" cy="8604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 the situation below and decide if this is bullying or not.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6700A-8BC0-4A5D-B93B-ABC645920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14561" y="2867025"/>
            <a:ext cx="7915275" cy="102235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Everyday at recess Tiana and Rachel call each other  mean names.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F0CF7-930A-4CF4-AE3F-3A166225BE1E}"/>
              </a:ext>
            </a:extLst>
          </p:cNvPr>
          <p:cNvSpPr txBox="1"/>
          <p:nvPr/>
        </p:nvSpPr>
        <p:spPr>
          <a:xfrm>
            <a:off x="2490190" y="4601021"/>
            <a:ext cx="71639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this bullying?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Yes		or 		No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069CA1CF-8712-4409-9DE3-797F248B3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1" y="4286253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616EE70B-A2D6-4EB2-B91A-549C7AD5E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181" y="4212430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120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9E724E-2E9A-49E0-A916-63E5A513F212}"/>
              </a:ext>
            </a:extLst>
          </p:cNvPr>
          <p:cNvSpPr/>
          <p:nvPr/>
        </p:nvSpPr>
        <p:spPr>
          <a:xfrm rot="16200000">
            <a:off x="3987006" y="-899322"/>
            <a:ext cx="4217989" cy="9124952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A5DBDE-8AE1-44F6-994F-EB627629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7712" y="293687"/>
            <a:ext cx="3076575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26B7E-A823-4993-8764-7B0D0A85B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2817" y="2087558"/>
            <a:ext cx="9363076" cy="342979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correct answer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NO. 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 because it is two sided.  Both girls are being mean to each other.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might be a conflict but it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Remember, bullying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One Sided.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871B73A-2859-428B-8243-3045B60C1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9" y="1085851"/>
            <a:ext cx="2888532" cy="51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9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8A9EC08-25AA-4F1E-B5E9-25A164AB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16806" y="2144712"/>
            <a:ext cx="9958388" cy="3086100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A4530-65E9-4DA9-AA14-D71D1FF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What is bullying?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4DD76-184D-442B-B685-F87D32EB7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14611" y="3035298"/>
            <a:ext cx="6962777" cy="130492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Tell an adult at home or your school counselor what you think bullying is.</a:t>
            </a:r>
          </a:p>
        </p:txBody>
      </p:sp>
    </p:spTree>
    <p:extLst>
      <p:ext uri="{BB962C8B-B14F-4D97-AF65-F5344CB8AC3E}">
        <p14:creationId xmlns:p14="http://schemas.microsoft.com/office/powerpoint/2010/main" val="1813381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8DC611-FFD0-4272-B656-0BD46BD693F0}"/>
              </a:ext>
            </a:extLst>
          </p:cNvPr>
          <p:cNvSpPr/>
          <p:nvPr/>
        </p:nvSpPr>
        <p:spPr>
          <a:xfrm rot="16200000">
            <a:off x="5107781" y="2450307"/>
            <a:ext cx="1928813" cy="568642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AEF036-C7FE-4ED8-AC65-9A76931B0DD1}"/>
              </a:ext>
            </a:extLst>
          </p:cNvPr>
          <p:cNvSpPr/>
          <p:nvPr/>
        </p:nvSpPr>
        <p:spPr>
          <a:xfrm rot="16200000">
            <a:off x="4883546" y="-2731692"/>
            <a:ext cx="2446339" cy="1101804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DA7DE-4344-498C-8310-75353259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180" y="85720"/>
            <a:ext cx="314801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EA557-17E3-4236-955C-8A7B6A878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0643" y="1839913"/>
            <a:ext cx="9663113" cy="860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 the situation below and decide if this is bullying or not.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6700A-8BC0-4A5D-B93B-ABC645920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1675" y="2700338"/>
            <a:ext cx="8158161" cy="11890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Everyday in the library Matthew calls Mohammed names.  Mohammed is not mean back to Matthew.  He asks Matthew to stop.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F0CF7-930A-4CF4-AE3F-3A166225BE1E}"/>
              </a:ext>
            </a:extLst>
          </p:cNvPr>
          <p:cNvSpPr txBox="1"/>
          <p:nvPr/>
        </p:nvSpPr>
        <p:spPr>
          <a:xfrm>
            <a:off x="2490190" y="4601021"/>
            <a:ext cx="71639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this bullying?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Yes		or 		No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069CA1CF-8712-4409-9DE3-797F248B3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1" y="4286253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616EE70B-A2D6-4EB2-B91A-549C7AD5E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181" y="4212430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87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AE535FD-CF9E-449B-903E-2BB6C1752EE9}"/>
              </a:ext>
            </a:extLst>
          </p:cNvPr>
          <p:cNvSpPr/>
          <p:nvPr/>
        </p:nvSpPr>
        <p:spPr>
          <a:xfrm rot="16200000">
            <a:off x="3786586" y="-1393430"/>
            <a:ext cx="4802186" cy="10970422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F1441-A403-4435-A486-6EC35A5A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FF025-0D38-45AB-A98F-9102A893E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2466" y="2018503"/>
            <a:ext cx="10515599" cy="39679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correct answer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One Sided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because Mohammed is not being mean back. 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bullying because it is happening:</a:t>
            </a:r>
          </a:p>
          <a:p>
            <a:pPr marL="0" indent="0" algn="ctr">
              <a:buNone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Over and Over</a:t>
            </a:r>
          </a:p>
          <a:p>
            <a:pPr marL="0" indent="0" algn="ctr">
              <a:buNone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On Purpose</a:t>
            </a:r>
          </a:p>
          <a:p>
            <a:pPr marL="0" indent="0" algn="ctr">
              <a:buNone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and is One Sided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75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3920A6-0816-40BC-B5AF-78685FC9F7F6}"/>
              </a:ext>
            </a:extLst>
          </p:cNvPr>
          <p:cNvSpPr/>
          <p:nvPr/>
        </p:nvSpPr>
        <p:spPr>
          <a:xfrm>
            <a:off x="2185988" y="1690688"/>
            <a:ext cx="7600950" cy="2309812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D0B840-5191-4A30-8E55-AE48EC08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can you do about bullying?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7C200-D116-4C4A-8CD3-D457071C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85988" y="2055021"/>
            <a:ext cx="7600950" cy="1757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Recognize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sure to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it to a trusted adult.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DC3D810-5CED-4B97-A50B-0CD1EC1BA541}"/>
              </a:ext>
            </a:extLst>
          </p:cNvPr>
          <p:cNvSpPr/>
          <p:nvPr/>
        </p:nvSpPr>
        <p:spPr>
          <a:xfrm>
            <a:off x="2185988" y="4240213"/>
            <a:ext cx="7600950" cy="2309812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6C7B3F3-90E1-4A77-A3A1-0992BF097C4D}"/>
              </a:ext>
            </a:extLst>
          </p:cNvPr>
          <p:cNvSpPr txBox="1">
            <a:spLocks/>
          </p:cNvSpPr>
          <p:nvPr/>
        </p:nvSpPr>
        <p:spPr>
          <a:xfrm>
            <a:off x="2185988" y="4730750"/>
            <a:ext cx="7600950" cy="2273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is important to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bullying you know of to a trusted adult so that the adult can help make the bullying stop!</a:t>
            </a:r>
          </a:p>
        </p:txBody>
      </p:sp>
    </p:spTree>
    <p:extLst>
      <p:ext uri="{BB962C8B-B14F-4D97-AF65-F5344CB8AC3E}">
        <p14:creationId xmlns:p14="http://schemas.microsoft.com/office/powerpoint/2010/main" val="4263392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AE535FD-CF9E-449B-903E-2BB6C1752EE9}"/>
              </a:ext>
            </a:extLst>
          </p:cNvPr>
          <p:cNvSpPr/>
          <p:nvPr/>
        </p:nvSpPr>
        <p:spPr>
          <a:xfrm rot="16200000">
            <a:off x="5048247" y="-892174"/>
            <a:ext cx="1838325" cy="7515225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F1441-A403-4435-A486-6EC35A5A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Thanks for keeping our school bully free!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FF025-0D38-45AB-A98F-9102A893E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82576" y="2332828"/>
            <a:ext cx="5226847" cy="109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 to the quiz for this module to share what you know!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574B468-E2C4-41CA-BE98-2D2775CED0A9}"/>
              </a:ext>
            </a:extLst>
          </p:cNvPr>
          <p:cNvSpPr/>
          <p:nvPr/>
        </p:nvSpPr>
        <p:spPr>
          <a:xfrm>
            <a:off x="1266823" y="4297365"/>
            <a:ext cx="9401175" cy="2126455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EC1877-137D-44ED-B2BA-BA2EDBD9B7FE}"/>
              </a:ext>
            </a:extLst>
          </p:cNvPr>
          <p:cNvSpPr txBox="1">
            <a:spLocks/>
          </p:cNvSpPr>
          <p:nvPr/>
        </p:nvSpPr>
        <p:spPr>
          <a:xfrm>
            <a:off x="1853354" y="4635500"/>
            <a:ext cx="8228112" cy="185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 to the discussion for this module and write the name of one trusted adult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at home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would report bullying to and one trusted adult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at school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would report bullying to.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2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3920A6-0816-40BC-B5AF-78685FC9F7F6}"/>
              </a:ext>
            </a:extLst>
          </p:cNvPr>
          <p:cNvSpPr/>
          <p:nvPr/>
        </p:nvSpPr>
        <p:spPr>
          <a:xfrm>
            <a:off x="1896665" y="1921669"/>
            <a:ext cx="8398669" cy="3014661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D0B840-5191-4A30-8E55-AE48EC08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bullying?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7C200-D116-4C4A-8CD3-D457071C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29036" y="2627311"/>
            <a:ext cx="4733925" cy="16033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Bullying is when someone is mean or hurtful to another person on purpose many times.</a:t>
            </a:r>
          </a:p>
        </p:txBody>
      </p:sp>
    </p:spTree>
    <p:extLst>
      <p:ext uri="{BB962C8B-B14F-4D97-AF65-F5344CB8AC3E}">
        <p14:creationId xmlns:p14="http://schemas.microsoft.com/office/powerpoint/2010/main" val="24370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3920A6-0816-40BC-B5AF-78685FC9F7F6}"/>
              </a:ext>
            </a:extLst>
          </p:cNvPr>
          <p:cNvSpPr/>
          <p:nvPr/>
        </p:nvSpPr>
        <p:spPr>
          <a:xfrm>
            <a:off x="200024" y="1871663"/>
            <a:ext cx="11872913" cy="4029075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D0B840-5191-4A30-8E55-AE48EC08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Forms of Bullying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7C200-D116-4C4A-8CD3-D457071C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29037" y="2098674"/>
            <a:ext cx="4733925" cy="801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Bullying can be….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1AD528-A661-462B-B870-D266C6C1C624}"/>
              </a:ext>
            </a:extLst>
          </p:cNvPr>
          <p:cNvSpPr txBox="1"/>
          <p:nvPr/>
        </p:nvSpPr>
        <p:spPr>
          <a:xfrm>
            <a:off x="609599" y="2772698"/>
            <a:ext cx="270986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Verbal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Using words to hurt other people.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name calling, teasing, and using bad words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66AD72-9A94-4CE6-9AA0-63AB49B7E1DD}"/>
              </a:ext>
            </a:extLst>
          </p:cNvPr>
          <p:cNvSpPr txBox="1"/>
          <p:nvPr/>
        </p:nvSpPr>
        <p:spPr>
          <a:xfrm>
            <a:off x="3386135" y="2815561"/>
            <a:ext cx="270986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Using your body to hurt other people.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hitting, kicking, biting, pushing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72CCCF-A0B4-42E8-95E7-0A33684CD63F}"/>
              </a:ext>
            </a:extLst>
          </p:cNvPr>
          <p:cNvSpPr txBox="1"/>
          <p:nvPr/>
        </p:nvSpPr>
        <p:spPr>
          <a:xfrm>
            <a:off x="6438901" y="2772698"/>
            <a:ext cx="2709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Excluding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Leaving people out on purpose.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not letting someone play with you or your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2553A8-ACC5-4CFB-97D6-4DCEE7CD5946}"/>
              </a:ext>
            </a:extLst>
          </p:cNvPr>
          <p:cNvSpPr txBox="1"/>
          <p:nvPr/>
        </p:nvSpPr>
        <p:spPr>
          <a:xfrm>
            <a:off x="9255919" y="2773621"/>
            <a:ext cx="2709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Cyber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Bullying online.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bullying on apps, over text, or by email</a:t>
            </a: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B983CEE3-F2A4-4392-8B62-7992F780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411" y="5426472"/>
            <a:ext cx="1030700" cy="143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id="{83D50665-C6E5-4B77-A795-878F194EF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6" y="5322852"/>
            <a:ext cx="1104902" cy="151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>
            <a:extLst>
              <a:ext uri="{FF2B5EF4-FFF2-40B4-BE49-F238E27FC236}">
                <a16:creationId xmlns:a16="http://schemas.microsoft.com/office/drawing/2014/main" id="{F526A47C-0E4E-4506-9819-BE8D1A170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00" y="5300426"/>
            <a:ext cx="1154367" cy="159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>
            <a:extLst>
              <a:ext uri="{FF2B5EF4-FFF2-40B4-BE49-F238E27FC236}">
                <a16:creationId xmlns:a16="http://schemas.microsoft.com/office/drawing/2014/main" id="{AD30E959-E607-415B-ABCC-BA86ACD6A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412" y="5185441"/>
            <a:ext cx="1141788" cy="219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36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9CA9B6-A5D2-4883-8B51-91B0D03A3E4C}"/>
              </a:ext>
            </a:extLst>
          </p:cNvPr>
          <p:cNvSpPr/>
          <p:nvPr/>
        </p:nvSpPr>
        <p:spPr>
          <a:xfrm rot="16200000">
            <a:off x="7858921" y="1772444"/>
            <a:ext cx="3203573" cy="3509961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4E11D85-955B-4B33-841D-035BF07CCBBE}"/>
              </a:ext>
            </a:extLst>
          </p:cNvPr>
          <p:cNvSpPr/>
          <p:nvPr/>
        </p:nvSpPr>
        <p:spPr>
          <a:xfrm rot="16200000">
            <a:off x="853283" y="1772444"/>
            <a:ext cx="3203573" cy="3509961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8DFB14-0B0A-4432-A5C9-2B2C6896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Recognize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7CE1-C86E-46D0-85FC-9BA7C4EF8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445563"/>
            <a:ext cx="3233738" cy="2240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first step to stopping bullying is to notice or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recognize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that it is happening.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45DF0-9989-406A-8A3E-F3CACD77E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05726" y="2499537"/>
            <a:ext cx="3509962" cy="2246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can use the </a:t>
            </a:r>
          </a:p>
          <a:p>
            <a:pPr marL="0" indent="0" algn="ctr">
              <a:buNone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3 O’s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clues to recognize if something is bullying or not!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6DB9FD8-0AC9-4235-B9EB-B1D77E175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6" y="1825624"/>
            <a:ext cx="2841625" cy="402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85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55511B7-4E3E-470D-AC57-3B08D53B8E8C}"/>
              </a:ext>
            </a:extLst>
          </p:cNvPr>
          <p:cNvSpPr/>
          <p:nvPr/>
        </p:nvSpPr>
        <p:spPr>
          <a:xfrm rot="16200000">
            <a:off x="3831433" y="1037431"/>
            <a:ext cx="4938711" cy="5972173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8B9BB-38CA-44EE-BE34-826A8EAF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3 O’s of Recognizing Bullying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7886-107C-40DC-88B4-8CBA969F2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38575" y="1690687"/>
            <a:ext cx="5448300" cy="4802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 it….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 and Over?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 Purpose?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 Sided?</a:t>
            </a:r>
          </a:p>
        </p:txBody>
      </p:sp>
    </p:spTree>
    <p:extLst>
      <p:ext uri="{BB962C8B-B14F-4D97-AF65-F5344CB8AC3E}">
        <p14:creationId xmlns:p14="http://schemas.microsoft.com/office/powerpoint/2010/main" val="60613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840EB97-E005-48F2-B009-7F8B77981E65}"/>
              </a:ext>
            </a:extLst>
          </p:cNvPr>
          <p:cNvSpPr/>
          <p:nvPr/>
        </p:nvSpPr>
        <p:spPr>
          <a:xfrm rot="16200000">
            <a:off x="3788568" y="-377036"/>
            <a:ext cx="4938711" cy="8601077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9FBCFD-831D-4DA7-BC1C-7FE459543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39726"/>
            <a:ext cx="9196388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3 O’s of Recognizing Bullying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6B8B3-3A62-4BAD-93ED-4526FCE52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05200" y="1665289"/>
            <a:ext cx="5181600" cy="8318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Over and Over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A2E72-1653-4419-A634-9C17A5084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52712" y="2647949"/>
            <a:ext cx="6886575" cy="34258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 this happened many times over and over or only one time?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it has happened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over and over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might be bullying.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mean behavior has only happened once it is considered rude or a conflict but it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0F9464D-9E4E-4D1D-A71C-D4CEB703A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194" y="1628636"/>
            <a:ext cx="4519610" cy="458973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10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8DC611-FFD0-4272-B656-0BD46BD693F0}"/>
              </a:ext>
            </a:extLst>
          </p:cNvPr>
          <p:cNvSpPr/>
          <p:nvPr/>
        </p:nvSpPr>
        <p:spPr>
          <a:xfrm rot="16200000">
            <a:off x="5107781" y="2450307"/>
            <a:ext cx="1928813" cy="568642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AEF036-C7FE-4ED8-AC65-9A76931B0DD1}"/>
              </a:ext>
            </a:extLst>
          </p:cNvPr>
          <p:cNvSpPr/>
          <p:nvPr/>
        </p:nvSpPr>
        <p:spPr>
          <a:xfrm rot="16200000">
            <a:off x="4883546" y="-2731692"/>
            <a:ext cx="2446339" cy="11018044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DA7DE-4344-498C-8310-75353259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180" y="85720"/>
            <a:ext cx="314801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EA557-17E3-4236-955C-8A7B6A878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0643" y="1839913"/>
            <a:ext cx="9663113" cy="8604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 the situation below and decide if this is bullying or not.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6700A-8BC0-4A5D-B93B-ABC645920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14561" y="2867025"/>
            <a:ext cx="7915275" cy="102235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Jasmine stuck her tongue out at Micah.  Today was the first time she had ever done this.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F0CF7-930A-4CF4-AE3F-3A166225BE1E}"/>
              </a:ext>
            </a:extLst>
          </p:cNvPr>
          <p:cNvSpPr txBox="1"/>
          <p:nvPr/>
        </p:nvSpPr>
        <p:spPr>
          <a:xfrm>
            <a:off x="2490190" y="4601021"/>
            <a:ext cx="71639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this bullying?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Yes		or 		No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069CA1CF-8712-4409-9DE3-797F248B3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1" y="4286253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616EE70B-A2D6-4EB2-B91A-549C7AD5E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181" y="4212430"/>
            <a:ext cx="2162175" cy="2162175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9E724E-2E9A-49E0-A916-63E5A513F212}"/>
              </a:ext>
            </a:extLst>
          </p:cNvPr>
          <p:cNvSpPr/>
          <p:nvPr/>
        </p:nvSpPr>
        <p:spPr>
          <a:xfrm rot="16200000">
            <a:off x="3987006" y="-899322"/>
            <a:ext cx="4217989" cy="9124952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A5DBDE-8AE1-44F6-994F-EB627629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7712" y="293687"/>
            <a:ext cx="3076575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26B7E-A823-4993-8764-7B0D0A85B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399" y="2156619"/>
            <a:ext cx="9363076" cy="307260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correct answer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NO. 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 because it only happened one time.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rude and a conflict but it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bullying.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Remember, bullying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Over and Over.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871B73A-2859-428B-8243-3045B60C1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9" y="1085851"/>
            <a:ext cx="2888532" cy="51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42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4653</TotalTime>
  <Words>947</Words>
  <Application>Microsoft Office PowerPoint</Application>
  <PresentationFormat>Widescreen</PresentationFormat>
  <Paragraphs>147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Rockwell</vt:lpstr>
      <vt:lpstr>Office Theme</vt:lpstr>
      <vt:lpstr>How to Be Bully Free</vt:lpstr>
      <vt:lpstr>What is bullying?</vt:lpstr>
      <vt:lpstr>What is bullying?</vt:lpstr>
      <vt:lpstr>Forms of Bullying</vt:lpstr>
      <vt:lpstr>Recognize</vt:lpstr>
      <vt:lpstr>The 3 O’s of Recognizing Bullying</vt:lpstr>
      <vt:lpstr>The 3 O’s of Recognizing Bullying</vt:lpstr>
      <vt:lpstr>Try it out!</vt:lpstr>
      <vt:lpstr>Try it out!</vt:lpstr>
      <vt:lpstr>Try it out!</vt:lpstr>
      <vt:lpstr>Try it out!</vt:lpstr>
      <vt:lpstr>The 3 O’s of Recognizing Bullying</vt:lpstr>
      <vt:lpstr>Try it out!</vt:lpstr>
      <vt:lpstr>Try it out!</vt:lpstr>
      <vt:lpstr>Try it out!</vt:lpstr>
      <vt:lpstr>Try it out!</vt:lpstr>
      <vt:lpstr>The 3 O’s of Recognizing Bullying</vt:lpstr>
      <vt:lpstr>Try it out!</vt:lpstr>
      <vt:lpstr>Try it out!</vt:lpstr>
      <vt:lpstr>Try it out!</vt:lpstr>
      <vt:lpstr>Try it out!</vt:lpstr>
      <vt:lpstr>What can you do about bullying?</vt:lpstr>
      <vt:lpstr>Thanks for keeping our school bully free!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Bully Free</dc:title>
  <dc:creator>Molly Moomau</dc:creator>
  <cp:lastModifiedBy>Molly Moomau</cp:lastModifiedBy>
  <cp:revision>21</cp:revision>
  <dcterms:created xsi:type="dcterms:W3CDTF">2020-08-13T15:27:06Z</dcterms:created>
  <dcterms:modified xsi:type="dcterms:W3CDTF">2020-08-17T18:16:50Z</dcterms:modified>
</cp:coreProperties>
</file>