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18"/>
  </p:notesMasterIdLst>
  <p:sldIdLst>
    <p:sldId id="258" r:id="rId2"/>
    <p:sldId id="259" r:id="rId3"/>
    <p:sldId id="260" r:id="rId4"/>
    <p:sldId id="261" r:id="rId5"/>
    <p:sldId id="263" r:id="rId6"/>
    <p:sldId id="264" r:id="rId7"/>
    <p:sldId id="265" r:id="rId8"/>
    <p:sldId id="266" r:id="rId9"/>
    <p:sldId id="267" r:id="rId10"/>
    <p:sldId id="268" r:id="rId11"/>
    <p:sldId id="269" r:id="rId12"/>
    <p:sldId id="270" r:id="rId13"/>
    <p:sldId id="271" r:id="rId14"/>
    <p:sldId id="272" r:id="rId15"/>
    <p:sldId id="273" r:id="rId16"/>
    <p:sldId id="274" r:id="rId17"/>
  </p:sldIdLst>
  <p:sldSz cx="9144000" cy="5143500" type="screen16x9"/>
  <p:notesSz cx="6858000" cy="9144000"/>
  <p:embeddedFontLst>
    <p:embeddedFont>
      <p:font typeface="Comfortaa"/>
      <p:regular r:id="rId19"/>
      <p:bold r:id="rId20"/>
    </p:embeddedFont>
    <p:embeddedFont>
      <p:font typeface="Permanent Marker"/>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B1CC2A9-7911-40DC-8F6C-9D10B3926A49}">
  <a:tblStyle styleId="{9B1CC2A9-7911-40DC-8F6C-9D10B3926A4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02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6018115d82_1_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6018115d82_1_7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g6039a3cf85_1_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7" name="Google Shape;1027;g6039a3cf85_1_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3"/>
        <p:cNvGrpSpPr/>
        <p:nvPr/>
      </p:nvGrpSpPr>
      <p:grpSpPr>
        <a:xfrm>
          <a:off x="0" y="0"/>
          <a:ext cx="0" cy="0"/>
          <a:chOff x="0" y="0"/>
          <a:chExt cx="0" cy="0"/>
        </a:xfrm>
      </p:grpSpPr>
      <p:sp>
        <p:nvSpPr>
          <p:cNvPr id="1054" name="Google Shape;1054;g6039a3cf85_1_6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5" name="Google Shape;1055;g6039a3cf85_1_6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g61f1f213bd_3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7" name="Google Shape;1117;g61f1f213bd_3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5"/>
        <p:cNvGrpSpPr/>
        <p:nvPr/>
      </p:nvGrpSpPr>
      <p:grpSpPr>
        <a:xfrm>
          <a:off x="0" y="0"/>
          <a:ext cx="0" cy="0"/>
          <a:chOff x="0" y="0"/>
          <a:chExt cx="0" cy="0"/>
        </a:xfrm>
      </p:grpSpPr>
      <p:sp>
        <p:nvSpPr>
          <p:cNvPr id="1126" name="Google Shape;1126;g6039a3cf85_1_146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7" name="Google Shape;1127;g6039a3cf85_1_146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0"/>
        <p:cNvGrpSpPr/>
        <p:nvPr/>
      </p:nvGrpSpPr>
      <p:grpSpPr>
        <a:xfrm>
          <a:off x="0" y="0"/>
          <a:ext cx="0" cy="0"/>
          <a:chOff x="0" y="0"/>
          <a:chExt cx="0" cy="0"/>
        </a:xfrm>
      </p:grpSpPr>
      <p:sp>
        <p:nvSpPr>
          <p:cNvPr id="1171" name="Google Shape;1171;g6039a3cf85_1_147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2" name="Google Shape;1172;g6039a3cf85_1_147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g6039a3cf85_1_147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0" name="Google Shape;1210;g6039a3cf85_1_147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7" name="Google Shape;1237;g6039a3cf85_1_148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8" name="Google Shape;1238;g6039a3cf85_1_148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6018115d82_1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6018115d82_1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6018115d82_1_18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 name="Google Shape;707;g6018115d82_1_18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6039a3cf85_1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6039a3cf85_1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6039a3cf85_1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3" name="Google Shape;823;g6039a3cf85_1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g6039a3cf85_1_4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4" name="Google Shape;864;g6039a3cf85_1_4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g6039a3cf85_1_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4" name="Google Shape;884;g6039a3cf85_1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6039a3cf85_1_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6039a3cf85_1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g61f1f213bd_3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1" name="Google Shape;991;g61f1f213bd_3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ABLE OF CONTENTS">
  <p:cSld name="BIG_NUMBER_1">
    <p:spTree>
      <p:nvGrpSpPr>
        <p:cNvPr id="1" name="Shape 40"/>
        <p:cNvGrpSpPr/>
        <p:nvPr/>
      </p:nvGrpSpPr>
      <p:grpSpPr>
        <a:xfrm>
          <a:off x="0" y="0"/>
          <a:ext cx="0" cy="0"/>
          <a:chOff x="0" y="0"/>
          <a:chExt cx="0" cy="0"/>
        </a:xfrm>
      </p:grpSpPr>
      <p:grpSp>
        <p:nvGrpSpPr>
          <p:cNvPr id="41" name="Google Shape;41;p4"/>
          <p:cNvGrpSpPr/>
          <p:nvPr/>
        </p:nvGrpSpPr>
        <p:grpSpPr>
          <a:xfrm>
            <a:off x="-12452" y="310275"/>
            <a:ext cx="9180800" cy="4538300"/>
            <a:chOff x="-12452" y="310275"/>
            <a:chExt cx="9180800" cy="4538300"/>
          </a:xfrm>
        </p:grpSpPr>
        <p:cxnSp>
          <p:nvCxnSpPr>
            <p:cNvPr id="42" name="Google Shape;42;p4"/>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3" name="Google Shape;43;p4"/>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4" name="Google Shape;44;p4"/>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5" name="Google Shape;45;p4"/>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6" name="Google Shape;46;p4"/>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7" name="Google Shape;47;p4"/>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8" name="Google Shape;48;p4"/>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9" name="Google Shape;49;p4"/>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0" name="Google Shape;50;p4"/>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1" name="Google Shape;51;p4"/>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2" name="Google Shape;52;p4"/>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3" name="Google Shape;53;p4"/>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54" name="Google Shape;54;p4"/>
          <p:cNvSpPr txBox="1">
            <a:spLocks noGrp="1"/>
          </p:cNvSpPr>
          <p:nvPr>
            <p:ph type="title" hasCustomPrompt="1"/>
          </p:nvPr>
        </p:nvSpPr>
        <p:spPr>
          <a:xfrm>
            <a:off x="1421338" y="2341350"/>
            <a:ext cx="934200" cy="5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5" name="Google Shape;55;p4"/>
          <p:cNvSpPr txBox="1">
            <a:spLocks noGrp="1"/>
          </p:cNvSpPr>
          <p:nvPr>
            <p:ph type="title" idx="2" hasCustomPrompt="1"/>
          </p:nvPr>
        </p:nvSpPr>
        <p:spPr>
          <a:xfrm>
            <a:off x="3210379" y="2341350"/>
            <a:ext cx="934200" cy="5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6" name="Google Shape;56;p4"/>
          <p:cNvSpPr txBox="1">
            <a:spLocks noGrp="1"/>
          </p:cNvSpPr>
          <p:nvPr>
            <p:ph type="title" idx="3" hasCustomPrompt="1"/>
          </p:nvPr>
        </p:nvSpPr>
        <p:spPr>
          <a:xfrm>
            <a:off x="4999421" y="2341350"/>
            <a:ext cx="934200" cy="5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7" name="Google Shape;57;p4"/>
          <p:cNvSpPr txBox="1">
            <a:spLocks noGrp="1"/>
          </p:cNvSpPr>
          <p:nvPr>
            <p:ph type="title" idx="4" hasCustomPrompt="1"/>
          </p:nvPr>
        </p:nvSpPr>
        <p:spPr>
          <a:xfrm>
            <a:off x="6788463" y="2341350"/>
            <a:ext cx="934200" cy="5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8" name="Google Shape;58;p4"/>
          <p:cNvSpPr txBox="1">
            <a:spLocks noGrp="1"/>
          </p:cNvSpPr>
          <p:nvPr>
            <p:ph type="ctrTitle" idx="5"/>
          </p:nvPr>
        </p:nvSpPr>
        <p:spPr>
          <a:xfrm>
            <a:off x="311700" y="618575"/>
            <a:ext cx="85206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ermanent Marker"/>
              <a:buNone/>
              <a:defRPr sz="1800">
                <a:latin typeface="Permanent Marker"/>
                <a:ea typeface="Permanent Marker"/>
                <a:cs typeface="Permanent Marker"/>
                <a:sym typeface="Permanent Marker"/>
              </a:defRPr>
            </a:lvl1pPr>
            <a:lvl2pPr lvl="1" algn="ctr" rtl="0">
              <a:spcBef>
                <a:spcPts val="0"/>
              </a:spcBef>
              <a:spcAft>
                <a:spcPts val="0"/>
              </a:spcAft>
              <a:buSzPts val="2400"/>
              <a:buFont typeface="Permanent Marker"/>
              <a:buNone/>
              <a:defRPr sz="2400">
                <a:latin typeface="Permanent Marker"/>
                <a:ea typeface="Permanent Marker"/>
                <a:cs typeface="Permanent Marker"/>
                <a:sym typeface="Permanent Marker"/>
              </a:defRPr>
            </a:lvl2pPr>
            <a:lvl3pPr lvl="2" algn="ctr" rtl="0">
              <a:spcBef>
                <a:spcPts val="0"/>
              </a:spcBef>
              <a:spcAft>
                <a:spcPts val="0"/>
              </a:spcAft>
              <a:buSzPts val="2400"/>
              <a:buFont typeface="Permanent Marker"/>
              <a:buNone/>
              <a:defRPr sz="2400">
                <a:latin typeface="Permanent Marker"/>
                <a:ea typeface="Permanent Marker"/>
                <a:cs typeface="Permanent Marker"/>
                <a:sym typeface="Permanent Marker"/>
              </a:defRPr>
            </a:lvl3pPr>
            <a:lvl4pPr lvl="3" algn="ctr" rtl="0">
              <a:spcBef>
                <a:spcPts val="0"/>
              </a:spcBef>
              <a:spcAft>
                <a:spcPts val="0"/>
              </a:spcAft>
              <a:buSzPts val="2400"/>
              <a:buFont typeface="Permanent Marker"/>
              <a:buNone/>
              <a:defRPr sz="2400">
                <a:latin typeface="Permanent Marker"/>
                <a:ea typeface="Permanent Marker"/>
                <a:cs typeface="Permanent Marker"/>
                <a:sym typeface="Permanent Marker"/>
              </a:defRPr>
            </a:lvl4pPr>
            <a:lvl5pPr lvl="4" algn="ctr" rtl="0">
              <a:spcBef>
                <a:spcPts val="0"/>
              </a:spcBef>
              <a:spcAft>
                <a:spcPts val="0"/>
              </a:spcAft>
              <a:buSzPts val="2400"/>
              <a:buFont typeface="Permanent Marker"/>
              <a:buNone/>
              <a:defRPr sz="2400">
                <a:latin typeface="Permanent Marker"/>
                <a:ea typeface="Permanent Marker"/>
                <a:cs typeface="Permanent Marker"/>
                <a:sym typeface="Permanent Marker"/>
              </a:defRPr>
            </a:lvl5pPr>
            <a:lvl6pPr lvl="5" algn="ctr" rtl="0">
              <a:spcBef>
                <a:spcPts val="0"/>
              </a:spcBef>
              <a:spcAft>
                <a:spcPts val="0"/>
              </a:spcAft>
              <a:buSzPts val="2400"/>
              <a:buFont typeface="Permanent Marker"/>
              <a:buNone/>
              <a:defRPr sz="2400">
                <a:latin typeface="Permanent Marker"/>
                <a:ea typeface="Permanent Marker"/>
                <a:cs typeface="Permanent Marker"/>
                <a:sym typeface="Permanent Marker"/>
              </a:defRPr>
            </a:lvl6pPr>
            <a:lvl7pPr lvl="6" algn="ctr" rtl="0">
              <a:spcBef>
                <a:spcPts val="0"/>
              </a:spcBef>
              <a:spcAft>
                <a:spcPts val="0"/>
              </a:spcAft>
              <a:buSzPts val="2400"/>
              <a:buFont typeface="Permanent Marker"/>
              <a:buNone/>
              <a:defRPr sz="2400">
                <a:latin typeface="Permanent Marker"/>
                <a:ea typeface="Permanent Marker"/>
                <a:cs typeface="Permanent Marker"/>
                <a:sym typeface="Permanent Marker"/>
              </a:defRPr>
            </a:lvl7pPr>
            <a:lvl8pPr lvl="7" algn="ctr" rtl="0">
              <a:spcBef>
                <a:spcPts val="0"/>
              </a:spcBef>
              <a:spcAft>
                <a:spcPts val="0"/>
              </a:spcAft>
              <a:buSzPts val="2400"/>
              <a:buFont typeface="Permanent Marker"/>
              <a:buNone/>
              <a:defRPr sz="2400">
                <a:latin typeface="Permanent Marker"/>
                <a:ea typeface="Permanent Marker"/>
                <a:cs typeface="Permanent Marker"/>
                <a:sym typeface="Permanent Marker"/>
              </a:defRPr>
            </a:lvl8pPr>
            <a:lvl9pPr lvl="8" algn="ctr" rtl="0">
              <a:spcBef>
                <a:spcPts val="0"/>
              </a:spcBef>
              <a:spcAft>
                <a:spcPts val="0"/>
              </a:spcAft>
              <a:buSzPts val="2400"/>
              <a:buFont typeface="Permanent Marker"/>
              <a:buNone/>
              <a:defRPr sz="2400">
                <a:latin typeface="Permanent Marker"/>
                <a:ea typeface="Permanent Marker"/>
                <a:cs typeface="Permanent Marker"/>
                <a:sym typeface="Permanent Marker"/>
              </a:defRPr>
            </a:lvl9pPr>
          </a:lstStyle>
          <a:p>
            <a:endParaRPr/>
          </a:p>
        </p:txBody>
      </p:sp>
      <p:sp>
        <p:nvSpPr>
          <p:cNvPr id="59" name="Google Shape;59;p4"/>
          <p:cNvSpPr txBox="1">
            <a:spLocks noGrp="1"/>
          </p:cNvSpPr>
          <p:nvPr>
            <p:ph type="subTitle" idx="1"/>
          </p:nvPr>
        </p:nvSpPr>
        <p:spPr>
          <a:xfrm>
            <a:off x="1141450" y="371455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60" name="Google Shape;60;p4"/>
          <p:cNvSpPr txBox="1">
            <a:spLocks noGrp="1"/>
          </p:cNvSpPr>
          <p:nvPr>
            <p:ph type="subTitle" idx="6"/>
          </p:nvPr>
        </p:nvSpPr>
        <p:spPr>
          <a:xfrm>
            <a:off x="2930475" y="371455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61" name="Google Shape;61;p4"/>
          <p:cNvSpPr txBox="1">
            <a:spLocks noGrp="1"/>
          </p:cNvSpPr>
          <p:nvPr>
            <p:ph type="subTitle" idx="7"/>
          </p:nvPr>
        </p:nvSpPr>
        <p:spPr>
          <a:xfrm>
            <a:off x="4719500" y="371455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62" name="Google Shape;62;p4"/>
          <p:cNvSpPr txBox="1">
            <a:spLocks noGrp="1"/>
          </p:cNvSpPr>
          <p:nvPr>
            <p:ph type="subTitle" idx="8"/>
          </p:nvPr>
        </p:nvSpPr>
        <p:spPr>
          <a:xfrm>
            <a:off x="6508575" y="368260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63" name="Google Shape;63;p4"/>
          <p:cNvSpPr txBox="1">
            <a:spLocks noGrp="1"/>
          </p:cNvSpPr>
          <p:nvPr>
            <p:ph type="subTitle" idx="9"/>
          </p:nvPr>
        </p:nvSpPr>
        <p:spPr>
          <a:xfrm>
            <a:off x="4719525" y="371455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LUMNS ">
  <p:cSld name="BLANK_2_2">
    <p:spTree>
      <p:nvGrpSpPr>
        <p:cNvPr id="1" name="Shape 211"/>
        <p:cNvGrpSpPr/>
        <p:nvPr/>
      </p:nvGrpSpPr>
      <p:grpSpPr>
        <a:xfrm>
          <a:off x="0" y="0"/>
          <a:ext cx="0" cy="0"/>
          <a:chOff x="0" y="0"/>
          <a:chExt cx="0" cy="0"/>
        </a:xfrm>
      </p:grpSpPr>
      <p:grpSp>
        <p:nvGrpSpPr>
          <p:cNvPr id="212" name="Google Shape;212;p14"/>
          <p:cNvGrpSpPr/>
          <p:nvPr/>
        </p:nvGrpSpPr>
        <p:grpSpPr>
          <a:xfrm>
            <a:off x="-12452" y="310275"/>
            <a:ext cx="9180800" cy="4538300"/>
            <a:chOff x="-12452" y="310275"/>
            <a:chExt cx="9180800" cy="4538300"/>
          </a:xfrm>
        </p:grpSpPr>
        <p:cxnSp>
          <p:nvCxnSpPr>
            <p:cNvPr id="213" name="Google Shape;213;p14"/>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4" name="Google Shape;214;p14"/>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5" name="Google Shape;215;p14"/>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6" name="Google Shape;216;p14"/>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7" name="Google Shape;217;p14"/>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8" name="Google Shape;218;p14"/>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9" name="Google Shape;219;p14"/>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0" name="Google Shape;220;p14"/>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1" name="Google Shape;221;p14"/>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2" name="Google Shape;222;p14"/>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3" name="Google Shape;223;p14"/>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4" name="Google Shape;224;p14"/>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25" name="Google Shape;225;p14"/>
          <p:cNvSpPr txBox="1">
            <a:spLocks noGrp="1"/>
          </p:cNvSpPr>
          <p:nvPr>
            <p:ph type="subTitle" idx="1"/>
          </p:nvPr>
        </p:nvSpPr>
        <p:spPr>
          <a:xfrm>
            <a:off x="2333925" y="2523925"/>
            <a:ext cx="1696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26" name="Google Shape;226;p14"/>
          <p:cNvSpPr txBox="1">
            <a:spLocks noGrp="1"/>
          </p:cNvSpPr>
          <p:nvPr>
            <p:ph type="subTitle" idx="2"/>
          </p:nvPr>
        </p:nvSpPr>
        <p:spPr>
          <a:xfrm>
            <a:off x="5113550" y="2523925"/>
            <a:ext cx="1696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27" name="Google Shape;227;p14"/>
          <p:cNvSpPr txBox="1">
            <a:spLocks noGrp="1"/>
          </p:cNvSpPr>
          <p:nvPr>
            <p:ph type="ctrTitle"/>
          </p:nvPr>
        </p:nvSpPr>
        <p:spPr>
          <a:xfrm>
            <a:off x="2435163" y="1745575"/>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228" name="Google Shape;228;p14"/>
          <p:cNvSpPr txBox="1">
            <a:spLocks noGrp="1"/>
          </p:cNvSpPr>
          <p:nvPr>
            <p:ph type="ctrTitle" idx="3"/>
          </p:nvPr>
        </p:nvSpPr>
        <p:spPr>
          <a:xfrm>
            <a:off x="5214788" y="1745575"/>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DESIGN 2">
  <p:cSld name="BIG_NUMBER_1_1_2_2">
    <p:spTree>
      <p:nvGrpSpPr>
        <p:cNvPr id="1" name="Shape 229"/>
        <p:cNvGrpSpPr/>
        <p:nvPr/>
      </p:nvGrpSpPr>
      <p:grpSpPr>
        <a:xfrm>
          <a:off x="0" y="0"/>
          <a:ext cx="0" cy="0"/>
          <a:chOff x="0" y="0"/>
          <a:chExt cx="0" cy="0"/>
        </a:xfrm>
      </p:grpSpPr>
      <p:grpSp>
        <p:nvGrpSpPr>
          <p:cNvPr id="230" name="Google Shape;230;p15"/>
          <p:cNvGrpSpPr/>
          <p:nvPr/>
        </p:nvGrpSpPr>
        <p:grpSpPr>
          <a:xfrm>
            <a:off x="-12452" y="310275"/>
            <a:ext cx="9180800" cy="4538300"/>
            <a:chOff x="-12452" y="310275"/>
            <a:chExt cx="9180800" cy="4538300"/>
          </a:xfrm>
        </p:grpSpPr>
        <p:cxnSp>
          <p:nvCxnSpPr>
            <p:cNvPr id="231" name="Google Shape;231;p15"/>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2" name="Google Shape;232;p15"/>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3" name="Google Shape;233;p15"/>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4" name="Google Shape;234;p15"/>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5" name="Google Shape;235;p15"/>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6" name="Google Shape;236;p15"/>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7" name="Google Shape;237;p15"/>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8" name="Google Shape;238;p15"/>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9" name="Google Shape;239;p15"/>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0" name="Google Shape;240;p15"/>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1" name="Google Shape;241;p15"/>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2" name="Google Shape;242;p15"/>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43" name="Google Shape;243;p15"/>
          <p:cNvSpPr txBox="1">
            <a:spLocks noGrp="1"/>
          </p:cNvSpPr>
          <p:nvPr>
            <p:ph type="ctrTitle"/>
          </p:nvPr>
        </p:nvSpPr>
        <p:spPr>
          <a:xfrm>
            <a:off x="2008800" y="516850"/>
            <a:ext cx="51264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305"/>
        <p:cNvGrpSpPr/>
        <p:nvPr/>
      </p:nvGrpSpPr>
      <p:grpSpPr>
        <a:xfrm>
          <a:off x="0" y="0"/>
          <a:ext cx="0" cy="0"/>
          <a:chOff x="0" y="0"/>
          <a:chExt cx="0" cy="0"/>
        </a:xfrm>
      </p:grpSpPr>
      <p:grpSp>
        <p:nvGrpSpPr>
          <p:cNvPr id="306" name="Google Shape;306;p19"/>
          <p:cNvGrpSpPr/>
          <p:nvPr/>
        </p:nvGrpSpPr>
        <p:grpSpPr>
          <a:xfrm>
            <a:off x="-12452" y="310275"/>
            <a:ext cx="9180800" cy="4538300"/>
            <a:chOff x="-12452" y="310275"/>
            <a:chExt cx="9180800" cy="4538300"/>
          </a:xfrm>
        </p:grpSpPr>
        <p:cxnSp>
          <p:nvCxnSpPr>
            <p:cNvPr id="307" name="Google Shape;307;p19"/>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8" name="Google Shape;308;p19"/>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9" name="Google Shape;309;p19"/>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0" name="Google Shape;310;p19"/>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1" name="Google Shape;311;p19"/>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2" name="Google Shape;312;p19"/>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3" name="Google Shape;313;p19"/>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4" name="Google Shape;314;p19"/>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5" name="Google Shape;315;p19"/>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6" name="Google Shape;316;p19"/>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7" name="Google Shape;317;p19"/>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8" name="Google Shape;318;p19"/>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p:cSld name="BLANK_1_1">
    <p:spTree>
      <p:nvGrpSpPr>
        <p:cNvPr id="1" name="Shape 31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TEXT">
  <p:cSld name="BIG_NUMBER_1_1">
    <p:spTree>
      <p:nvGrpSpPr>
        <p:cNvPr id="1" name="Shape 64"/>
        <p:cNvGrpSpPr/>
        <p:nvPr/>
      </p:nvGrpSpPr>
      <p:grpSpPr>
        <a:xfrm>
          <a:off x="0" y="0"/>
          <a:ext cx="0" cy="0"/>
          <a:chOff x="0" y="0"/>
          <a:chExt cx="0" cy="0"/>
        </a:xfrm>
      </p:grpSpPr>
      <p:grpSp>
        <p:nvGrpSpPr>
          <p:cNvPr id="65" name="Google Shape;65;p5"/>
          <p:cNvGrpSpPr/>
          <p:nvPr/>
        </p:nvGrpSpPr>
        <p:grpSpPr>
          <a:xfrm>
            <a:off x="-12452" y="310275"/>
            <a:ext cx="9180800" cy="4538300"/>
            <a:chOff x="-12452" y="310275"/>
            <a:chExt cx="9180800" cy="4538300"/>
          </a:xfrm>
        </p:grpSpPr>
        <p:cxnSp>
          <p:nvCxnSpPr>
            <p:cNvPr id="66" name="Google Shape;66;p5"/>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7" name="Google Shape;67;p5"/>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8" name="Google Shape;68;p5"/>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9" name="Google Shape;69;p5"/>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0" name="Google Shape;70;p5"/>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1" name="Google Shape;71;p5"/>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2" name="Google Shape;72;p5"/>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3" name="Google Shape;73;p5"/>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4" name="Google Shape;74;p5"/>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5" name="Google Shape;75;p5"/>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6" name="Google Shape;76;p5"/>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7" name="Google Shape;77;p5"/>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78" name="Google Shape;78;p5"/>
          <p:cNvSpPr txBox="1">
            <a:spLocks noGrp="1"/>
          </p:cNvSpPr>
          <p:nvPr>
            <p:ph type="subTitle" idx="1"/>
          </p:nvPr>
        </p:nvSpPr>
        <p:spPr>
          <a:xfrm>
            <a:off x="939525" y="2054550"/>
            <a:ext cx="29160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a:endParaRPr/>
          </a:p>
        </p:txBody>
      </p:sp>
      <p:sp>
        <p:nvSpPr>
          <p:cNvPr id="79" name="Google Shape;79;p5"/>
          <p:cNvSpPr txBox="1">
            <a:spLocks noGrp="1"/>
          </p:cNvSpPr>
          <p:nvPr>
            <p:ph type="ctrTitle"/>
          </p:nvPr>
        </p:nvSpPr>
        <p:spPr>
          <a:xfrm>
            <a:off x="939525" y="516850"/>
            <a:ext cx="7290300" cy="732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BIG_NUMBER_1_1_1">
    <p:spTree>
      <p:nvGrpSpPr>
        <p:cNvPr id="1" name="Shape 80"/>
        <p:cNvGrpSpPr/>
        <p:nvPr/>
      </p:nvGrpSpPr>
      <p:grpSpPr>
        <a:xfrm>
          <a:off x="0" y="0"/>
          <a:ext cx="0" cy="0"/>
          <a:chOff x="0" y="0"/>
          <a:chExt cx="0" cy="0"/>
        </a:xfrm>
      </p:grpSpPr>
      <p:grpSp>
        <p:nvGrpSpPr>
          <p:cNvPr id="81" name="Google Shape;81;p6"/>
          <p:cNvGrpSpPr/>
          <p:nvPr/>
        </p:nvGrpSpPr>
        <p:grpSpPr>
          <a:xfrm>
            <a:off x="-12452" y="310275"/>
            <a:ext cx="9180800" cy="4538300"/>
            <a:chOff x="-12452" y="310275"/>
            <a:chExt cx="9180800" cy="4538300"/>
          </a:xfrm>
        </p:grpSpPr>
        <p:cxnSp>
          <p:nvCxnSpPr>
            <p:cNvPr id="82" name="Google Shape;82;p6"/>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3" name="Google Shape;83;p6"/>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4" name="Google Shape;84;p6"/>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5" name="Google Shape;85;p6"/>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6" name="Google Shape;86;p6"/>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7" name="Google Shape;87;p6"/>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8" name="Google Shape;88;p6"/>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9" name="Google Shape;89;p6"/>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0" name="Google Shape;90;p6"/>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1" name="Google Shape;91;p6"/>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2" name="Google Shape;92;p6"/>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3" name="Google Shape;93;p6"/>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94" name="Google Shape;94;p6"/>
          <p:cNvSpPr txBox="1">
            <a:spLocks noGrp="1"/>
          </p:cNvSpPr>
          <p:nvPr>
            <p:ph type="ctrTitle"/>
          </p:nvPr>
        </p:nvSpPr>
        <p:spPr>
          <a:xfrm>
            <a:off x="2008800" y="3897038"/>
            <a:ext cx="5126400" cy="383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100"/>
              <a:buFont typeface="Comfortaa"/>
              <a:buNone/>
              <a:defRPr sz="1100">
                <a:latin typeface="Comfortaa"/>
                <a:ea typeface="Comfortaa"/>
                <a:cs typeface="Comfortaa"/>
                <a:sym typeface="Comfortaa"/>
              </a:defRPr>
            </a:lvl1pPr>
            <a:lvl2pPr lvl="1" rtl="0">
              <a:spcBef>
                <a:spcPts val="0"/>
              </a:spcBef>
              <a:spcAft>
                <a:spcPts val="0"/>
              </a:spcAft>
              <a:buSzPts val="3000"/>
              <a:buFont typeface="Comfortaa"/>
              <a:buNone/>
              <a:defRPr sz="3000">
                <a:latin typeface="Comfortaa"/>
                <a:ea typeface="Comfortaa"/>
                <a:cs typeface="Comfortaa"/>
                <a:sym typeface="Comfortaa"/>
              </a:defRPr>
            </a:lvl2pPr>
            <a:lvl3pPr lvl="2" rtl="0">
              <a:spcBef>
                <a:spcPts val="0"/>
              </a:spcBef>
              <a:spcAft>
                <a:spcPts val="0"/>
              </a:spcAft>
              <a:buSzPts val="3000"/>
              <a:buFont typeface="Comfortaa"/>
              <a:buNone/>
              <a:defRPr sz="3000">
                <a:latin typeface="Comfortaa"/>
                <a:ea typeface="Comfortaa"/>
                <a:cs typeface="Comfortaa"/>
                <a:sym typeface="Comfortaa"/>
              </a:defRPr>
            </a:lvl3pPr>
            <a:lvl4pPr lvl="3" rtl="0">
              <a:spcBef>
                <a:spcPts val="0"/>
              </a:spcBef>
              <a:spcAft>
                <a:spcPts val="0"/>
              </a:spcAft>
              <a:buSzPts val="3000"/>
              <a:buFont typeface="Comfortaa"/>
              <a:buNone/>
              <a:defRPr sz="3000">
                <a:latin typeface="Comfortaa"/>
                <a:ea typeface="Comfortaa"/>
                <a:cs typeface="Comfortaa"/>
                <a:sym typeface="Comfortaa"/>
              </a:defRPr>
            </a:lvl4pPr>
            <a:lvl5pPr lvl="4" rtl="0">
              <a:spcBef>
                <a:spcPts val="0"/>
              </a:spcBef>
              <a:spcAft>
                <a:spcPts val="0"/>
              </a:spcAft>
              <a:buSzPts val="3000"/>
              <a:buFont typeface="Comfortaa"/>
              <a:buNone/>
              <a:defRPr sz="3000">
                <a:latin typeface="Comfortaa"/>
                <a:ea typeface="Comfortaa"/>
                <a:cs typeface="Comfortaa"/>
                <a:sym typeface="Comfortaa"/>
              </a:defRPr>
            </a:lvl5pPr>
            <a:lvl6pPr lvl="5" rtl="0">
              <a:spcBef>
                <a:spcPts val="0"/>
              </a:spcBef>
              <a:spcAft>
                <a:spcPts val="0"/>
              </a:spcAft>
              <a:buSzPts val="3000"/>
              <a:buFont typeface="Comfortaa"/>
              <a:buNone/>
              <a:defRPr sz="3000">
                <a:latin typeface="Comfortaa"/>
                <a:ea typeface="Comfortaa"/>
                <a:cs typeface="Comfortaa"/>
                <a:sym typeface="Comfortaa"/>
              </a:defRPr>
            </a:lvl6pPr>
            <a:lvl7pPr lvl="6" rtl="0">
              <a:spcBef>
                <a:spcPts val="0"/>
              </a:spcBef>
              <a:spcAft>
                <a:spcPts val="0"/>
              </a:spcAft>
              <a:buSzPts val="3000"/>
              <a:buFont typeface="Comfortaa"/>
              <a:buNone/>
              <a:defRPr sz="3000">
                <a:latin typeface="Comfortaa"/>
                <a:ea typeface="Comfortaa"/>
                <a:cs typeface="Comfortaa"/>
                <a:sym typeface="Comfortaa"/>
              </a:defRPr>
            </a:lvl7pPr>
            <a:lvl8pPr lvl="7" rtl="0">
              <a:spcBef>
                <a:spcPts val="0"/>
              </a:spcBef>
              <a:spcAft>
                <a:spcPts val="0"/>
              </a:spcAft>
              <a:buSzPts val="3000"/>
              <a:buFont typeface="Comfortaa"/>
              <a:buNone/>
              <a:defRPr sz="3000">
                <a:latin typeface="Comfortaa"/>
                <a:ea typeface="Comfortaa"/>
                <a:cs typeface="Comfortaa"/>
                <a:sym typeface="Comfortaa"/>
              </a:defRPr>
            </a:lvl8pPr>
            <a:lvl9pPr lvl="8" rtl="0">
              <a:spcBef>
                <a:spcPts val="0"/>
              </a:spcBef>
              <a:spcAft>
                <a:spcPts val="0"/>
              </a:spcAft>
              <a:buSzPts val="3000"/>
              <a:buFont typeface="Comfortaa"/>
              <a:buNone/>
              <a:defRPr sz="3000">
                <a:latin typeface="Comfortaa"/>
                <a:ea typeface="Comfortaa"/>
                <a:cs typeface="Comfortaa"/>
                <a:sym typeface="Comfortaa"/>
              </a:defRPr>
            </a:lvl9pPr>
          </a:lstStyle>
          <a:p>
            <a:endParaRPr/>
          </a:p>
        </p:txBody>
      </p:sp>
      <p:sp>
        <p:nvSpPr>
          <p:cNvPr id="95" name="Google Shape;95;p6"/>
          <p:cNvSpPr txBox="1">
            <a:spLocks noGrp="1"/>
          </p:cNvSpPr>
          <p:nvPr>
            <p:ph type="subTitle" idx="1"/>
          </p:nvPr>
        </p:nvSpPr>
        <p:spPr>
          <a:xfrm>
            <a:off x="1914750" y="1401975"/>
            <a:ext cx="5314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EXT 2">
  <p:cSld name="BIG_NUMBER_1_1_2">
    <p:spTree>
      <p:nvGrpSpPr>
        <p:cNvPr id="1" name="Shape 96"/>
        <p:cNvGrpSpPr/>
        <p:nvPr/>
      </p:nvGrpSpPr>
      <p:grpSpPr>
        <a:xfrm>
          <a:off x="0" y="0"/>
          <a:ext cx="0" cy="0"/>
          <a:chOff x="0" y="0"/>
          <a:chExt cx="0" cy="0"/>
        </a:xfrm>
      </p:grpSpPr>
      <p:grpSp>
        <p:nvGrpSpPr>
          <p:cNvPr id="97" name="Google Shape;97;p7"/>
          <p:cNvGrpSpPr/>
          <p:nvPr/>
        </p:nvGrpSpPr>
        <p:grpSpPr>
          <a:xfrm>
            <a:off x="-12452" y="310275"/>
            <a:ext cx="9180800" cy="4538300"/>
            <a:chOff x="-12452" y="310275"/>
            <a:chExt cx="9180800" cy="4538300"/>
          </a:xfrm>
        </p:grpSpPr>
        <p:cxnSp>
          <p:nvCxnSpPr>
            <p:cNvPr id="98" name="Google Shape;98;p7"/>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9" name="Google Shape;99;p7"/>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0" name="Google Shape;100;p7"/>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1" name="Google Shape;101;p7"/>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2" name="Google Shape;102;p7"/>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3" name="Google Shape;103;p7"/>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4" name="Google Shape;104;p7"/>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5" name="Google Shape;105;p7"/>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6" name="Google Shape;106;p7"/>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7" name="Google Shape;107;p7"/>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8" name="Google Shape;108;p7"/>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9" name="Google Shape;109;p7"/>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10" name="Google Shape;110;p7"/>
          <p:cNvSpPr txBox="1">
            <a:spLocks noGrp="1"/>
          </p:cNvSpPr>
          <p:nvPr>
            <p:ph type="ctrTitle"/>
          </p:nvPr>
        </p:nvSpPr>
        <p:spPr>
          <a:xfrm>
            <a:off x="2008800" y="516850"/>
            <a:ext cx="51264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
        <p:nvSpPr>
          <p:cNvPr id="111" name="Google Shape;111;p7"/>
          <p:cNvSpPr txBox="1">
            <a:spLocks noGrp="1"/>
          </p:cNvSpPr>
          <p:nvPr>
            <p:ph type="subTitle" idx="1"/>
          </p:nvPr>
        </p:nvSpPr>
        <p:spPr>
          <a:xfrm>
            <a:off x="3114000" y="2054550"/>
            <a:ext cx="2916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FOUR COLUMNS" type="blank">
  <p:cSld name="BLANK">
    <p:spTree>
      <p:nvGrpSpPr>
        <p:cNvPr id="1" name="Shape 114"/>
        <p:cNvGrpSpPr/>
        <p:nvPr/>
      </p:nvGrpSpPr>
      <p:grpSpPr>
        <a:xfrm>
          <a:off x="0" y="0"/>
          <a:ext cx="0" cy="0"/>
          <a:chOff x="0" y="0"/>
          <a:chExt cx="0" cy="0"/>
        </a:xfrm>
      </p:grpSpPr>
      <p:grpSp>
        <p:nvGrpSpPr>
          <p:cNvPr id="115" name="Google Shape;115;p9"/>
          <p:cNvGrpSpPr/>
          <p:nvPr/>
        </p:nvGrpSpPr>
        <p:grpSpPr>
          <a:xfrm>
            <a:off x="-12452" y="310275"/>
            <a:ext cx="9180800" cy="4538300"/>
            <a:chOff x="-12452" y="310275"/>
            <a:chExt cx="9180800" cy="4538300"/>
          </a:xfrm>
        </p:grpSpPr>
        <p:cxnSp>
          <p:nvCxnSpPr>
            <p:cNvPr id="116" name="Google Shape;116;p9"/>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7" name="Google Shape;117;p9"/>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8" name="Google Shape;118;p9"/>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9" name="Google Shape;119;p9"/>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0" name="Google Shape;120;p9"/>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1" name="Google Shape;121;p9"/>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2" name="Google Shape;122;p9"/>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3" name="Google Shape;123;p9"/>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4" name="Google Shape;124;p9"/>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5" name="Google Shape;125;p9"/>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6" name="Google Shape;126;p9"/>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7" name="Google Shape;127;p9"/>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28" name="Google Shape;128;p9"/>
          <p:cNvSpPr txBox="1">
            <a:spLocks noGrp="1"/>
          </p:cNvSpPr>
          <p:nvPr>
            <p:ph type="subTitle" idx="1"/>
          </p:nvPr>
        </p:nvSpPr>
        <p:spPr>
          <a:xfrm>
            <a:off x="1141438" y="326350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29" name="Google Shape;129;p9"/>
          <p:cNvSpPr txBox="1">
            <a:spLocks noGrp="1"/>
          </p:cNvSpPr>
          <p:nvPr>
            <p:ph type="subTitle" idx="2"/>
          </p:nvPr>
        </p:nvSpPr>
        <p:spPr>
          <a:xfrm>
            <a:off x="2930463" y="326350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0" name="Google Shape;130;p9"/>
          <p:cNvSpPr txBox="1">
            <a:spLocks noGrp="1"/>
          </p:cNvSpPr>
          <p:nvPr>
            <p:ph type="subTitle" idx="3"/>
          </p:nvPr>
        </p:nvSpPr>
        <p:spPr>
          <a:xfrm>
            <a:off x="6508563" y="326350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1" name="Google Shape;131;p9"/>
          <p:cNvSpPr txBox="1">
            <a:spLocks noGrp="1"/>
          </p:cNvSpPr>
          <p:nvPr>
            <p:ph type="subTitle" idx="4"/>
          </p:nvPr>
        </p:nvSpPr>
        <p:spPr>
          <a:xfrm>
            <a:off x="4719513" y="326350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2" name="Google Shape;132;p9"/>
          <p:cNvSpPr txBox="1">
            <a:spLocks noGrp="1"/>
          </p:cNvSpPr>
          <p:nvPr>
            <p:ph type="ctrTitle"/>
          </p:nvPr>
        </p:nvSpPr>
        <p:spPr>
          <a:xfrm>
            <a:off x="1141450" y="2564725"/>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133" name="Google Shape;133;p9"/>
          <p:cNvSpPr txBox="1">
            <a:spLocks noGrp="1"/>
          </p:cNvSpPr>
          <p:nvPr>
            <p:ph type="ctrTitle" idx="5"/>
          </p:nvPr>
        </p:nvSpPr>
        <p:spPr>
          <a:xfrm>
            <a:off x="2930475" y="2564725"/>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134" name="Google Shape;134;p9"/>
          <p:cNvSpPr txBox="1">
            <a:spLocks noGrp="1"/>
          </p:cNvSpPr>
          <p:nvPr>
            <p:ph type="ctrTitle" idx="6"/>
          </p:nvPr>
        </p:nvSpPr>
        <p:spPr>
          <a:xfrm>
            <a:off x="4719525" y="2564725"/>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135" name="Google Shape;135;p9"/>
          <p:cNvSpPr txBox="1">
            <a:spLocks noGrp="1"/>
          </p:cNvSpPr>
          <p:nvPr>
            <p:ph type="ctrTitle" idx="7"/>
          </p:nvPr>
        </p:nvSpPr>
        <p:spPr>
          <a:xfrm>
            <a:off x="6508575" y="2564725"/>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136" name="Google Shape;136;p9"/>
          <p:cNvSpPr txBox="1">
            <a:spLocks noGrp="1"/>
          </p:cNvSpPr>
          <p:nvPr>
            <p:ph type="ctrTitle" idx="8"/>
          </p:nvPr>
        </p:nvSpPr>
        <p:spPr>
          <a:xfrm>
            <a:off x="2008800" y="516850"/>
            <a:ext cx="51264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THREE COLUMNS">
  <p:cSld name="BLANK_2">
    <p:spTree>
      <p:nvGrpSpPr>
        <p:cNvPr id="1" name="Shape 137"/>
        <p:cNvGrpSpPr/>
        <p:nvPr/>
      </p:nvGrpSpPr>
      <p:grpSpPr>
        <a:xfrm>
          <a:off x="0" y="0"/>
          <a:ext cx="0" cy="0"/>
          <a:chOff x="0" y="0"/>
          <a:chExt cx="0" cy="0"/>
        </a:xfrm>
      </p:grpSpPr>
      <p:grpSp>
        <p:nvGrpSpPr>
          <p:cNvPr id="138" name="Google Shape;138;p10"/>
          <p:cNvGrpSpPr/>
          <p:nvPr/>
        </p:nvGrpSpPr>
        <p:grpSpPr>
          <a:xfrm>
            <a:off x="-12452" y="310275"/>
            <a:ext cx="9180800" cy="4538300"/>
            <a:chOff x="-12452" y="310275"/>
            <a:chExt cx="9180800" cy="4538300"/>
          </a:xfrm>
        </p:grpSpPr>
        <p:cxnSp>
          <p:nvCxnSpPr>
            <p:cNvPr id="139" name="Google Shape;139;p10"/>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0" name="Google Shape;140;p10"/>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1" name="Google Shape;141;p10"/>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2" name="Google Shape;142;p10"/>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3" name="Google Shape;143;p10"/>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4" name="Google Shape;144;p10"/>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5" name="Google Shape;145;p10"/>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6" name="Google Shape;146;p10"/>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7" name="Google Shape;147;p10"/>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8" name="Google Shape;148;p10"/>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9" name="Google Shape;149;p10"/>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50" name="Google Shape;150;p10"/>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51" name="Google Shape;151;p10"/>
          <p:cNvSpPr txBox="1">
            <a:spLocks noGrp="1"/>
          </p:cNvSpPr>
          <p:nvPr>
            <p:ph type="subTitle" idx="1"/>
          </p:nvPr>
        </p:nvSpPr>
        <p:spPr>
          <a:xfrm>
            <a:off x="1248925" y="2857300"/>
            <a:ext cx="1696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2" name="Google Shape;152;p10"/>
          <p:cNvSpPr txBox="1">
            <a:spLocks noGrp="1"/>
          </p:cNvSpPr>
          <p:nvPr>
            <p:ph type="subTitle" idx="2"/>
          </p:nvPr>
        </p:nvSpPr>
        <p:spPr>
          <a:xfrm>
            <a:off x="3723750" y="2857300"/>
            <a:ext cx="1696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3" name="Google Shape;153;p10"/>
          <p:cNvSpPr txBox="1">
            <a:spLocks noGrp="1"/>
          </p:cNvSpPr>
          <p:nvPr>
            <p:ph type="subTitle" idx="3"/>
          </p:nvPr>
        </p:nvSpPr>
        <p:spPr>
          <a:xfrm>
            <a:off x="6198575" y="2857300"/>
            <a:ext cx="1696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4" name="Google Shape;154;p10"/>
          <p:cNvSpPr txBox="1">
            <a:spLocks noGrp="1"/>
          </p:cNvSpPr>
          <p:nvPr>
            <p:ph type="ctrTitle"/>
          </p:nvPr>
        </p:nvSpPr>
        <p:spPr>
          <a:xfrm>
            <a:off x="1350163" y="1774150"/>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155" name="Google Shape;155;p10"/>
          <p:cNvSpPr txBox="1">
            <a:spLocks noGrp="1"/>
          </p:cNvSpPr>
          <p:nvPr>
            <p:ph type="ctrTitle" idx="4"/>
          </p:nvPr>
        </p:nvSpPr>
        <p:spPr>
          <a:xfrm>
            <a:off x="3824988" y="1774150"/>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156" name="Google Shape;156;p10"/>
          <p:cNvSpPr txBox="1">
            <a:spLocks noGrp="1"/>
          </p:cNvSpPr>
          <p:nvPr>
            <p:ph type="ctrTitle" idx="5"/>
          </p:nvPr>
        </p:nvSpPr>
        <p:spPr>
          <a:xfrm>
            <a:off x="6299838" y="1774150"/>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157" name="Google Shape;157;p10"/>
          <p:cNvSpPr txBox="1">
            <a:spLocks noGrp="1"/>
          </p:cNvSpPr>
          <p:nvPr>
            <p:ph type="ctrTitle" idx="6"/>
          </p:nvPr>
        </p:nvSpPr>
        <p:spPr>
          <a:xfrm>
            <a:off x="2008800" y="516850"/>
            <a:ext cx="51264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S">
  <p:cSld name="BLANK_2_1">
    <p:spTree>
      <p:nvGrpSpPr>
        <p:cNvPr id="1" name="Shape 158"/>
        <p:cNvGrpSpPr/>
        <p:nvPr/>
      </p:nvGrpSpPr>
      <p:grpSpPr>
        <a:xfrm>
          <a:off x="0" y="0"/>
          <a:ext cx="0" cy="0"/>
          <a:chOff x="0" y="0"/>
          <a:chExt cx="0" cy="0"/>
        </a:xfrm>
      </p:grpSpPr>
      <p:grpSp>
        <p:nvGrpSpPr>
          <p:cNvPr id="159" name="Google Shape;159;p11"/>
          <p:cNvGrpSpPr/>
          <p:nvPr/>
        </p:nvGrpSpPr>
        <p:grpSpPr>
          <a:xfrm>
            <a:off x="-12452" y="310275"/>
            <a:ext cx="9180800" cy="4538300"/>
            <a:chOff x="-12452" y="310275"/>
            <a:chExt cx="9180800" cy="4538300"/>
          </a:xfrm>
        </p:grpSpPr>
        <p:cxnSp>
          <p:nvCxnSpPr>
            <p:cNvPr id="160" name="Google Shape;160;p11"/>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1" name="Google Shape;161;p11"/>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2" name="Google Shape;162;p11"/>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3" name="Google Shape;163;p11"/>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4" name="Google Shape;164;p11"/>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5" name="Google Shape;165;p11"/>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6" name="Google Shape;166;p11"/>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7" name="Google Shape;167;p11"/>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8" name="Google Shape;168;p11"/>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9" name="Google Shape;169;p11"/>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0" name="Google Shape;170;p11"/>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1" name="Google Shape;171;p11"/>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72" name="Google Shape;172;p11"/>
          <p:cNvSpPr txBox="1">
            <a:spLocks noGrp="1"/>
          </p:cNvSpPr>
          <p:nvPr>
            <p:ph type="title" hasCustomPrompt="1"/>
          </p:nvPr>
        </p:nvSpPr>
        <p:spPr>
          <a:xfrm>
            <a:off x="2501250" y="700988"/>
            <a:ext cx="4141500" cy="59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73" name="Google Shape;173;p11"/>
          <p:cNvSpPr txBox="1">
            <a:spLocks noGrp="1"/>
          </p:cNvSpPr>
          <p:nvPr>
            <p:ph type="title" idx="2" hasCustomPrompt="1"/>
          </p:nvPr>
        </p:nvSpPr>
        <p:spPr>
          <a:xfrm>
            <a:off x="2501250" y="2110688"/>
            <a:ext cx="4141500" cy="59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74" name="Google Shape;174;p11"/>
          <p:cNvSpPr txBox="1">
            <a:spLocks noGrp="1"/>
          </p:cNvSpPr>
          <p:nvPr>
            <p:ph type="title" idx="3" hasCustomPrompt="1"/>
          </p:nvPr>
        </p:nvSpPr>
        <p:spPr>
          <a:xfrm>
            <a:off x="2501250" y="3520388"/>
            <a:ext cx="4141500" cy="59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DESIGN">
  <p:cSld name="BIG_NUMBER_1_1_2_1">
    <p:spTree>
      <p:nvGrpSpPr>
        <p:cNvPr id="1" name="Shape 175"/>
        <p:cNvGrpSpPr/>
        <p:nvPr/>
      </p:nvGrpSpPr>
      <p:grpSpPr>
        <a:xfrm>
          <a:off x="0" y="0"/>
          <a:ext cx="0" cy="0"/>
          <a:chOff x="0" y="0"/>
          <a:chExt cx="0" cy="0"/>
        </a:xfrm>
      </p:grpSpPr>
      <p:grpSp>
        <p:nvGrpSpPr>
          <p:cNvPr id="176" name="Google Shape;176;p12"/>
          <p:cNvGrpSpPr/>
          <p:nvPr/>
        </p:nvGrpSpPr>
        <p:grpSpPr>
          <a:xfrm>
            <a:off x="-12452" y="310275"/>
            <a:ext cx="9180800" cy="4538300"/>
            <a:chOff x="-12452" y="310275"/>
            <a:chExt cx="9180800" cy="4538300"/>
          </a:xfrm>
        </p:grpSpPr>
        <p:cxnSp>
          <p:nvCxnSpPr>
            <p:cNvPr id="177" name="Google Shape;177;p12"/>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8" name="Google Shape;178;p12"/>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9" name="Google Shape;179;p12"/>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0" name="Google Shape;180;p12"/>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1" name="Google Shape;181;p12"/>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2" name="Google Shape;182;p12"/>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3" name="Google Shape;183;p12"/>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4" name="Google Shape;184;p12"/>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5" name="Google Shape;185;p12"/>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6" name="Google Shape;186;p12"/>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7" name="Google Shape;187;p12"/>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8" name="Google Shape;188;p12"/>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89" name="Google Shape;189;p12"/>
          <p:cNvSpPr txBox="1">
            <a:spLocks noGrp="1"/>
          </p:cNvSpPr>
          <p:nvPr>
            <p:ph type="ctrTitle"/>
          </p:nvPr>
        </p:nvSpPr>
        <p:spPr>
          <a:xfrm>
            <a:off x="3312600" y="1202650"/>
            <a:ext cx="25188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THREE COLUMNS">
  <p:cSld name="BLANK_3">
    <p:spTree>
      <p:nvGrpSpPr>
        <p:cNvPr id="1" name="Shape 190"/>
        <p:cNvGrpSpPr/>
        <p:nvPr/>
      </p:nvGrpSpPr>
      <p:grpSpPr>
        <a:xfrm>
          <a:off x="0" y="0"/>
          <a:ext cx="0" cy="0"/>
          <a:chOff x="0" y="0"/>
          <a:chExt cx="0" cy="0"/>
        </a:xfrm>
      </p:grpSpPr>
      <p:grpSp>
        <p:nvGrpSpPr>
          <p:cNvPr id="191" name="Google Shape;191;p13"/>
          <p:cNvGrpSpPr/>
          <p:nvPr/>
        </p:nvGrpSpPr>
        <p:grpSpPr>
          <a:xfrm>
            <a:off x="-12452" y="310275"/>
            <a:ext cx="9180800" cy="4538300"/>
            <a:chOff x="-12452" y="310275"/>
            <a:chExt cx="9180800" cy="4538300"/>
          </a:xfrm>
        </p:grpSpPr>
        <p:cxnSp>
          <p:nvCxnSpPr>
            <p:cNvPr id="192" name="Google Shape;192;p13"/>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3" name="Google Shape;193;p13"/>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4" name="Google Shape;194;p13"/>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5" name="Google Shape;195;p13"/>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6" name="Google Shape;196;p13"/>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7" name="Google Shape;197;p13"/>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8" name="Google Shape;198;p13"/>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9" name="Google Shape;199;p13"/>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0" name="Google Shape;200;p13"/>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1" name="Google Shape;201;p13"/>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2" name="Google Shape;202;p13"/>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3" name="Google Shape;203;p13"/>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04" name="Google Shape;204;p13"/>
          <p:cNvSpPr txBox="1">
            <a:spLocks noGrp="1"/>
          </p:cNvSpPr>
          <p:nvPr>
            <p:ph type="subTitle" idx="1"/>
          </p:nvPr>
        </p:nvSpPr>
        <p:spPr>
          <a:xfrm>
            <a:off x="6227800" y="1951050"/>
            <a:ext cx="1896600" cy="46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05" name="Google Shape;205;p13"/>
          <p:cNvSpPr txBox="1">
            <a:spLocks noGrp="1"/>
          </p:cNvSpPr>
          <p:nvPr>
            <p:ph type="ctrTitle"/>
          </p:nvPr>
        </p:nvSpPr>
        <p:spPr>
          <a:xfrm>
            <a:off x="6227800" y="1459825"/>
            <a:ext cx="2973600" cy="5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206" name="Google Shape;206;p13"/>
          <p:cNvSpPr txBox="1">
            <a:spLocks noGrp="1"/>
          </p:cNvSpPr>
          <p:nvPr>
            <p:ph type="subTitle" idx="2"/>
          </p:nvPr>
        </p:nvSpPr>
        <p:spPr>
          <a:xfrm>
            <a:off x="6227800" y="2969450"/>
            <a:ext cx="1896600" cy="46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07" name="Google Shape;207;p13"/>
          <p:cNvSpPr txBox="1">
            <a:spLocks noGrp="1"/>
          </p:cNvSpPr>
          <p:nvPr>
            <p:ph type="ctrTitle" idx="3"/>
          </p:nvPr>
        </p:nvSpPr>
        <p:spPr>
          <a:xfrm>
            <a:off x="6227800" y="2478225"/>
            <a:ext cx="2973600" cy="5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208" name="Google Shape;208;p13"/>
          <p:cNvSpPr txBox="1">
            <a:spLocks noGrp="1"/>
          </p:cNvSpPr>
          <p:nvPr>
            <p:ph type="subTitle" idx="4"/>
          </p:nvPr>
        </p:nvSpPr>
        <p:spPr>
          <a:xfrm>
            <a:off x="6227800" y="3987850"/>
            <a:ext cx="1896600" cy="46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09" name="Google Shape;209;p13"/>
          <p:cNvSpPr txBox="1">
            <a:spLocks noGrp="1"/>
          </p:cNvSpPr>
          <p:nvPr>
            <p:ph type="ctrTitle" idx="5"/>
          </p:nvPr>
        </p:nvSpPr>
        <p:spPr>
          <a:xfrm>
            <a:off x="6227800" y="3496625"/>
            <a:ext cx="2973600" cy="5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210" name="Google Shape;210;p13"/>
          <p:cNvSpPr txBox="1">
            <a:spLocks noGrp="1"/>
          </p:cNvSpPr>
          <p:nvPr>
            <p:ph type="ctrTitle" idx="6"/>
          </p:nvPr>
        </p:nvSpPr>
        <p:spPr>
          <a:xfrm>
            <a:off x="939525" y="516850"/>
            <a:ext cx="7290300" cy="732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Permanent Marker"/>
              <a:buNone/>
              <a:defRPr sz="2800">
                <a:latin typeface="Permanent Marker"/>
                <a:ea typeface="Permanent Marker"/>
                <a:cs typeface="Permanent Marker"/>
                <a:sym typeface="Permanent Marker"/>
              </a:defRPr>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298450">
              <a:lnSpc>
                <a:spcPct val="115000"/>
              </a:lnSpc>
              <a:spcBef>
                <a:spcPts val="0"/>
              </a:spcBef>
              <a:spcAft>
                <a:spcPts val="0"/>
              </a:spcAft>
              <a:buSzPts val="1100"/>
              <a:buFont typeface="Comfortaa"/>
              <a:buChar char="●"/>
              <a:defRPr sz="1100">
                <a:latin typeface="Comfortaa"/>
                <a:ea typeface="Comfortaa"/>
                <a:cs typeface="Comfortaa"/>
                <a:sym typeface="Comfortaa"/>
              </a:defRPr>
            </a:lvl1pPr>
            <a:lvl2pPr marL="914400" lvl="1"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2pPr>
            <a:lvl3pPr marL="1371600" lvl="2"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3pPr>
            <a:lvl4pPr marL="1828800" lvl="3"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4pPr>
            <a:lvl5pPr marL="2286000" lvl="4"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5pPr>
            <a:lvl6pPr marL="2743200" lvl="5"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6pPr>
            <a:lvl7pPr marL="3200400" lvl="6"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7pPr>
            <a:lvl8pPr marL="3657600" lvl="7"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8pPr>
            <a:lvl9pPr marL="4114800" lvl="8" indent="-298450">
              <a:lnSpc>
                <a:spcPct val="115000"/>
              </a:lnSpc>
              <a:spcBef>
                <a:spcPts val="1600"/>
              </a:spcBef>
              <a:spcAft>
                <a:spcPts val="1600"/>
              </a:spcAft>
              <a:buSzPts val="1100"/>
              <a:buFont typeface="Comfortaa"/>
              <a:buChar char="■"/>
              <a:defRPr sz="1100">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5" r:id="rId5"/>
    <p:sldLayoutId id="2147483656" r:id="rId6"/>
    <p:sldLayoutId id="2147483657" r:id="rId7"/>
    <p:sldLayoutId id="2147483658" r:id="rId8"/>
    <p:sldLayoutId id="2147483659" r:id="rId9"/>
    <p:sldLayoutId id="2147483660" r:id="rId10"/>
    <p:sldLayoutId id="2147483661" r:id="rId11"/>
    <p:sldLayoutId id="2147483665" r:id="rId12"/>
    <p:sldLayoutId id="2147483666"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25" descr="Mindfulness and your brain"/>
          <p:cNvSpPr txBox="1">
            <a:spLocks noGrp="1"/>
          </p:cNvSpPr>
          <p:nvPr>
            <p:ph type="ctrTitle" idx="5"/>
          </p:nvPr>
        </p:nvSpPr>
        <p:spPr>
          <a:xfrm>
            <a:off x="1964267" y="1461661"/>
            <a:ext cx="5701654" cy="177644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800" dirty="0">
                <a:latin typeface="+mj-lt"/>
              </a:rPr>
              <a:t>Mindfulness and Your Brain</a:t>
            </a:r>
            <a:endParaRPr sz="4800" dirty="0">
              <a:latin typeface="+mj-lt"/>
            </a:endParaRPr>
          </a:p>
        </p:txBody>
      </p:sp>
      <p:sp>
        <p:nvSpPr>
          <p:cNvPr id="601" name="Google Shape;601;p25">
            <a:extLst>
              <a:ext uri="{C183D7F6-B498-43B3-948B-1728B52AA6E4}">
                <adec:decorative xmlns:adec="http://schemas.microsoft.com/office/drawing/2017/decorative" val="1"/>
              </a:ext>
            </a:extLst>
          </p:cNvPr>
          <p:cNvSpPr/>
          <p:nvPr/>
        </p:nvSpPr>
        <p:spPr>
          <a:xfrm>
            <a:off x="1129815" y="1263625"/>
            <a:ext cx="7370558" cy="2854443"/>
          </a:xfrm>
          <a:custGeom>
            <a:avLst/>
            <a:gdLst/>
            <a:ahLst/>
            <a:cxnLst/>
            <a:rect l="l" t="t" r="r" b="b"/>
            <a:pathLst>
              <a:path w="72132" h="25868" extrusionOk="0">
                <a:moveTo>
                  <a:pt x="33085" y="942"/>
                </a:moveTo>
                <a:cubicBezTo>
                  <a:pt x="34029" y="942"/>
                  <a:pt x="34973" y="981"/>
                  <a:pt x="35918" y="981"/>
                </a:cubicBezTo>
                <a:cubicBezTo>
                  <a:pt x="36232" y="981"/>
                  <a:pt x="36546" y="977"/>
                  <a:pt x="36860" y="965"/>
                </a:cubicBezTo>
                <a:cubicBezTo>
                  <a:pt x="36974" y="961"/>
                  <a:pt x="37087" y="959"/>
                  <a:pt x="37201" y="959"/>
                </a:cubicBezTo>
                <a:cubicBezTo>
                  <a:pt x="38334" y="959"/>
                  <a:pt x="39474" y="1152"/>
                  <a:pt x="40613" y="1187"/>
                </a:cubicBezTo>
                <a:cubicBezTo>
                  <a:pt x="41489" y="1213"/>
                  <a:pt x="42362" y="1268"/>
                  <a:pt x="43236" y="1318"/>
                </a:cubicBezTo>
                <a:cubicBezTo>
                  <a:pt x="44236" y="1376"/>
                  <a:pt x="45235" y="1473"/>
                  <a:pt x="46237" y="1513"/>
                </a:cubicBezTo>
                <a:cubicBezTo>
                  <a:pt x="47615" y="1566"/>
                  <a:pt x="48965" y="1889"/>
                  <a:pt x="50336" y="1957"/>
                </a:cubicBezTo>
                <a:cubicBezTo>
                  <a:pt x="51489" y="2015"/>
                  <a:pt x="52631" y="2162"/>
                  <a:pt x="53763" y="2341"/>
                </a:cubicBezTo>
                <a:cubicBezTo>
                  <a:pt x="54605" y="2472"/>
                  <a:pt x="55458" y="2497"/>
                  <a:pt x="56290" y="2667"/>
                </a:cubicBezTo>
                <a:cubicBezTo>
                  <a:pt x="57332" y="2879"/>
                  <a:pt x="58390" y="2987"/>
                  <a:pt x="59428" y="3180"/>
                </a:cubicBezTo>
                <a:cubicBezTo>
                  <a:pt x="60165" y="3316"/>
                  <a:pt x="60928" y="3360"/>
                  <a:pt x="61647" y="3594"/>
                </a:cubicBezTo>
                <a:cubicBezTo>
                  <a:pt x="62527" y="3878"/>
                  <a:pt x="63457" y="3939"/>
                  <a:pt x="64334" y="4249"/>
                </a:cubicBezTo>
                <a:cubicBezTo>
                  <a:pt x="64687" y="4375"/>
                  <a:pt x="65082" y="4408"/>
                  <a:pt x="65453" y="4517"/>
                </a:cubicBezTo>
                <a:cubicBezTo>
                  <a:pt x="66414" y="4795"/>
                  <a:pt x="67402" y="4988"/>
                  <a:pt x="68339" y="5327"/>
                </a:cubicBezTo>
                <a:cubicBezTo>
                  <a:pt x="68732" y="5469"/>
                  <a:pt x="69130" y="5661"/>
                  <a:pt x="69516" y="5844"/>
                </a:cubicBezTo>
                <a:cubicBezTo>
                  <a:pt x="69850" y="6004"/>
                  <a:pt x="70184" y="6150"/>
                  <a:pt x="70532" y="6277"/>
                </a:cubicBezTo>
                <a:cubicBezTo>
                  <a:pt x="70657" y="6321"/>
                  <a:pt x="70878" y="6372"/>
                  <a:pt x="70791" y="6595"/>
                </a:cubicBezTo>
                <a:cubicBezTo>
                  <a:pt x="70758" y="6680"/>
                  <a:pt x="70718" y="6708"/>
                  <a:pt x="70674" y="6708"/>
                </a:cubicBezTo>
                <a:cubicBezTo>
                  <a:pt x="70600" y="6708"/>
                  <a:pt x="70516" y="6626"/>
                  <a:pt x="70446" y="6606"/>
                </a:cubicBezTo>
                <a:cubicBezTo>
                  <a:pt x="69507" y="6344"/>
                  <a:pt x="68579" y="6035"/>
                  <a:pt x="67608" y="5900"/>
                </a:cubicBezTo>
                <a:cubicBezTo>
                  <a:pt x="67541" y="5891"/>
                  <a:pt x="67469" y="5880"/>
                  <a:pt x="67398" y="5880"/>
                </a:cubicBezTo>
                <a:cubicBezTo>
                  <a:pt x="67268" y="5880"/>
                  <a:pt x="67139" y="5918"/>
                  <a:pt x="67037" y="6075"/>
                </a:cubicBezTo>
                <a:cubicBezTo>
                  <a:pt x="67625" y="6313"/>
                  <a:pt x="68254" y="6345"/>
                  <a:pt x="68834" y="6544"/>
                </a:cubicBezTo>
                <a:cubicBezTo>
                  <a:pt x="69301" y="6703"/>
                  <a:pt x="69770" y="6845"/>
                  <a:pt x="70253" y="6932"/>
                </a:cubicBezTo>
                <a:cubicBezTo>
                  <a:pt x="70526" y="6981"/>
                  <a:pt x="70467" y="7134"/>
                  <a:pt x="70373" y="7307"/>
                </a:cubicBezTo>
                <a:cubicBezTo>
                  <a:pt x="70307" y="7430"/>
                  <a:pt x="70294" y="7568"/>
                  <a:pt x="70148" y="7568"/>
                </a:cubicBezTo>
                <a:cubicBezTo>
                  <a:pt x="70105" y="7568"/>
                  <a:pt x="70050" y="7556"/>
                  <a:pt x="69980" y="7528"/>
                </a:cubicBezTo>
                <a:cubicBezTo>
                  <a:pt x="69501" y="7339"/>
                  <a:pt x="69021" y="7139"/>
                  <a:pt x="68511" y="7019"/>
                </a:cubicBezTo>
                <a:cubicBezTo>
                  <a:pt x="67962" y="6890"/>
                  <a:pt x="67441" y="6655"/>
                  <a:pt x="66794" y="6559"/>
                </a:cubicBezTo>
                <a:lnTo>
                  <a:pt x="66794" y="6559"/>
                </a:lnTo>
                <a:cubicBezTo>
                  <a:pt x="67069" y="6881"/>
                  <a:pt x="67420" y="6863"/>
                  <a:pt x="67691" y="6948"/>
                </a:cubicBezTo>
                <a:cubicBezTo>
                  <a:pt x="68314" y="7145"/>
                  <a:pt x="68877" y="7486"/>
                  <a:pt x="69510" y="7653"/>
                </a:cubicBezTo>
                <a:cubicBezTo>
                  <a:pt x="69621" y="7682"/>
                  <a:pt x="69905" y="7771"/>
                  <a:pt x="69744" y="8061"/>
                </a:cubicBezTo>
                <a:cubicBezTo>
                  <a:pt x="69648" y="8233"/>
                  <a:pt x="69612" y="8458"/>
                  <a:pt x="69412" y="8458"/>
                </a:cubicBezTo>
                <a:cubicBezTo>
                  <a:pt x="69360" y="8458"/>
                  <a:pt x="69296" y="8442"/>
                  <a:pt x="69218" y="8406"/>
                </a:cubicBezTo>
                <a:cubicBezTo>
                  <a:pt x="68566" y="8110"/>
                  <a:pt x="67881" y="7885"/>
                  <a:pt x="67181" y="7754"/>
                </a:cubicBezTo>
                <a:cubicBezTo>
                  <a:pt x="66443" y="7616"/>
                  <a:pt x="65728" y="7346"/>
                  <a:pt x="64956" y="7346"/>
                </a:cubicBezTo>
                <a:cubicBezTo>
                  <a:pt x="64953" y="7346"/>
                  <a:pt x="64949" y="7346"/>
                  <a:pt x="64946" y="7346"/>
                </a:cubicBezTo>
                <a:cubicBezTo>
                  <a:pt x="65424" y="7646"/>
                  <a:pt x="65962" y="7837"/>
                  <a:pt x="66497" y="7934"/>
                </a:cubicBezTo>
                <a:cubicBezTo>
                  <a:pt x="67315" y="8082"/>
                  <a:pt x="68056" y="8441"/>
                  <a:pt x="68848" y="8652"/>
                </a:cubicBezTo>
                <a:cubicBezTo>
                  <a:pt x="68994" y="8691"/>
                  <a:pt x="69129" y="8778"/>
                  <a:pt x="68926" y="8960"/>
                </a:cubicBezTo>
                <a:cubicBezTo>
                  <a:pt x="68789" y="9082"/>
                  <a:pt x="68554" y="9151"/>
                  <a:pt x="68591" y="9410"/>
                </a:cubicBezTo>
                <a:cubicBezTo>
                  <a:pt x="68573" y="9412"/>
                  <a:pt x="68556" y="9412"/>
                  <a:pt x="68538" y="9412"/>
                </a:cubicBezTo>
                <a:cubicBezTo>
                  <a:pt x="68322" y="9412"/>
                  <a:pt x="68125" y="9327"/>
                  <a:pt x="67927" y="9258"/>
                </a:cubicBezTo>
                <a:cubicBezTo>
                  <a:pt x="66984" y="8932"/>
                  <a:pt x="66040" y="8610"/>
                  <a:pt x="65068" y="8383"/>
                </a:cubicBezTo>
                <a:cubicBezTo>
                  <a:pt x="65052" y="8379"/>
                  <a:pt x="65035" y="8377"/>
                  <a:pt x="65017" y="8377"/>
                </a:cubicBezTo>
                <a:cubicBezTo>
                  <a:pt x="64956" y="8377"/>
                  <a:pt x="64888" y="8403"/>
                  <a:pt x="64799" y="8476"/>
                </a:cubicBezTo>
                <a:cubicBezTo>
                  <a:pt x="65209" y="8651"/>
                  <a:pt x="65614" y="8838"/>
                  <a:pt x="66030" y="8996"/>
                </a:cubicBezTo>
                <a:cubicBezTo>
                  <a:pt x="66590" y="9211"/>
                  <a:pt x="67160" y="9399"/>
                  <a:pt x="67722" y="9608"/>
                </a:cubicBezTo>
                <a:cubicBezTo>
                  <a:pt x="67822" y="9646"/>
                  <a:pt x="68060" y="9702"/>
                  <a:pt x="67966" y="9795"/>
                </a:cubicBezTo>
                <a:cubicBezTo>
                  <a:pt x="67820" y="9939"/>
                  <a:pt x="67924" y="10278"/>
                  <a:pt x="67639" y="10278"/>
                </a:cubicBezTo>
                <a:cubicBezTo>
                  <a:pt x="67629" y="10278"/>
                  <a:pt x="67618" y="10277"/>
                  <a:pt x="67606" y="10276"/>
                </a:cubicBezTo>
                <a:cubicBezTo>
                  <a:pt x="67369" y="10255"/>
                  <a:pt x="67126" y="10253"/>
                  <a:pt x="66898" y="10142"/>
                </a:cubicBezTo>
                <a:cubicBezTo>
                  <a:pt x="65842" y="9626"/>
                  <a:pt x="64663" y="9586"/>
                  <a:pt x="63548" y="9274"/>
                </a:cubicBezTo>
                <a:lnTo>
                  <a:pt x="63548" y="9274"/>
                </a:lnTo>
                <a:cubicBezTo>
                  <a:pt x="63998" y="9686"/>
                  <a:pt x="64580" y="9783"/>
                  <a:pt x="65127" y="9966"/>
                </a:cubicBezTo>
                <a:cubicBezTo>
                  <a:pt x="65773" y="10183"/>
                  <a:pt x="66415" y="10411"/>
                  <a:pt x="67058" y="10636"/>
                </a:cubicBezTo>
                <a:cubicBezTo>
                  <a:pt x="67141" y="10666"/>
                  <a:pt x="67178" y="10727"/>
                  <a:pt x="67153" y="10822"/>
                </a:cubicBezTo>
                <a:cubicBezTo>
                  <a:pt x="67125" y="10922"/>
                  <a:pt x="66324" y="11702"/>
                  <a:pt x="66212" y="11702"/>
                </a:cubicBezTo>
                <a:cubicBezTo>
                  <a:pt x="66209" y="11702"/>
                  <a:pt x="66207" y="11701"/>
                  <a:pt x="66205" y="11700"/>
                </a:cubicBezTo>
                <a:cubicBezTo>
                  <a:pt x="65900" y="11549"/>
                  <a:pt x="65581" y="11441"/>
                  <a:pt x="65259" y="11333"/>
                </a:cubicBezTo>
                <a:cubicBezTo>
                  <a:pt x="64494" y="11074"/>
                  <a:pt x="63731" y="10806"/>
                  <a:pt x="62903" y="10806"/>
                </a:cubicBezTo>
                <a:cubicBezTo>
                  <a:pt x="62868" y="10806"/>
                  <a:pt x="62832" y="10806"/>
                  <a:pt x="62797" y="10807"/>
                </a:cubicBezTo>
                <a:cubicBezTo>
                  <a:pt x="63826" y="11326"/>
                  <a:pt x="64978" y="11555"/>
                  <a:pt x="65989" y="12172"/>
                </a:cubicBezTo>
                <a:cubicBezTo>
                  <a:pt x="65776" y="12361"/>
                  <a:pt x="65524" y="12540"/>
                  <a:pt x="65452" y="12865"/>
                </a:cubicBezTo>
                <a:cubicBezTo>
                  <a:pt x="65432" y="12953"/>
                  <a:pt x="65367" y="12997"/>
                  <a:pt x="65270" y="12997"/>
                </a:cubicBezTo>
                <a:cubicBezTo>
                  <a:pt x="65235" y="12997"/>
                  <a:pt x="65195" y="12991"/>
                  <a:pt x="65152" y="12980"/>
                </a:cubicBezTo>
                <a:cubicBezTo>
                  <a:pt x="64604" y="12838"/>
                  <a:pt x="64065" y="12660"/>
                  <a:pt x="63542" y="12446"/>
                </a:cubicBezTo>
                <a:cubicBezTo>
                  <a:pt x="63097" y="12262"/>
                  <a:pt x="62560" y="12345"/>
                  <a:pt x="62192" y="11974"/>
                </a:cubicBezTo>
                <a:cubicBezTo>
                  <a:pt x="62153" y="11935"/>
                  <a:pt x="62116" y="11921"/>
                  <a:pt x="62080" y="11921"/>
                </a:cubicBezTo>
                <a:cubicBezTo>
                  <a:pt x="61997" y="11921"/>
                  <a:pt x="61917" y="11992"/>
                  <a:pt x="61828" y="11992"/>
                </a:cubicBezTo>
                <a:cubicBezTo>
                  <a:pt x="61817" y="11992"/>
                  <a:pt x="61806" y="11991"/>
                  <a:pt x="61795" y="11988"/>
                </a:cubicBezTo>
                <a:lnTo>
                  <a:pt x="61795" y="11988"/>
                </a:lnTo>
                <a:cubicBezTo>
                  <a:pt x="62179" y="12401"/>
                  <a:pt x="62711" y="12521"/>
                  <a:pt x="63184" y="12709"/>
                </a:cubicBezTo>
                <a:cubicBezTo>
                  <a:pt x="63785" y="12947"/>
                  <a:pt x="64363" y="13238"/>
                  <a:pt x="64972" y="13459"/>
                </a:cubicBezTo>
                <a:cubicBezTo>
                  <a:pt x="65256" y="13561"/>
                  <a:pt x="65419" y="13730"/>
                  <a:pt x="65409" y="14066"/>
                </a:cubicBezTo>
                <a:cubicBezTo>
                  <a:pt x="65404" y="14279"/>
                  <a:pt x="65478" y="14499"/>
                  <a:pt x="65547" y="14707"/>
                </a:cubicBezTo>
                <a:cubicBezTo>
                  <a:pt x="65574" y="14787"/>
                  <a:pt x="65684" y="14846"/>
                  <a:pt x="65586" y="14943"/>
                </a:cubicBezTo>
                <a:cubicBezTo>
                  <a:pt x="65544" y="14984"/>
                  <a:pt x="65497" y="15003"/>
                  <a:pt x="65449" y="15003"/>
                </a:cubicBezTo>
                <a:cubicBezTo>
                  <a:pt x="65408" y="15003"/>
                  <a:pt x="65366" y="14989"/>
                  <a:pt x="65325" y="14965"/>
                </a:cubicBezTo>
                <a:cubicBezTo>
                  <a:pt x="64759" y="14620"/>
                  <a:pt x="64067" y="14613"/>
                  <a:pt x="63494" y="14272"/>
                </a:cubicBezTo>
                <a:cubicBezTo>
                  <a:pt x="63429" y="14234"/>
                  <a:pt x="63355" y="14219"/>
                  <a:pt x="63274" y="14219"/>
                </a:cubicBezTo>
                <a:cubicBezTo>
                  <a:pt x="63136" y="14219"/>
                  <a:pt x="62979" y="14262"/>
                  <a:pt x="62814" y="14308"/>
                </a:cubicBezTo>
                <a:cubicBezTo>
                  <a:pt x="63815" y="14748"/>
                  <a:pt x="64771" y="15154"/>
                  <a:pt x="65713" y="15590"/>
                </a:cubicBezTo>
                <a:cubicBezTo>
                  <a:pt x="66043" y="15744"/>
                  <a:pt x="66332" y="15948"/>
                  <a:pt x="66273" y="16425"/>
                </a:cubicBezTo>
                <a:cubicBezTo>
                  <a:pt x="66254" y="16581"/>
                  <a:pt x="66490" y="16770"/>
                  <a:pt x="66679" y="17046"/>
                </a:cubicBezTo>
                <a:cubicBezTo>
                  <a:pt x="65459" y="16419"/>
                  <a:pt x="64299" y="15953"/>
                  <a:pt x="63074" y="15673"/>
                </a:cubicBezTo>
                <a:lnTo>
                  <a:pt x="63025" y="15800"/>
                </a:lnTo>
                <a:cubicBezTo>
                  <a:pt x="63777" y="16108"/>
                  <a:pt x="64545" y="16384"/>
                  <a:pt x="65279" y="16733"/>
                </a:cubicBezTo>
                <a:cubicBezTo>
                  <a:pt x="65917" y="17036"/>
                  <a:pt x="66752" y="17133"/>
                  <a:pt x="67016" y="17910"/>
                </a:cubicBezTo>
                <a:cubicBezTo>
                  <a:pt x="67126" y="18236"/>
                  <a:pt x="67445" y="18489"/>
                  <a:pt x="67379" y="18890"/>
                </a:cubicBezTo>
                <a:cubicBezTo>
                  <a:pt x="67363" y="18990"/>
                  <a:pt x="67448" y="19159"/>
                  <a:pt x="67614" y="19238"/>
                </a:cubicBezTo>
                <a:cubicBezTo>
                  <a:pt x="66081" y="18577"/>
                  <a:pt x="64636" y="17733"/>
                  <a:pt x="62896" y="17359"/>
                </a:cubicBezTo>
                <a:lnTo>
                  <a:pt x="62896" y="17359"/>
                </a:lnTo>
                <a:cubicBezTo>
                  <a:pt x="63189" y="17777"/>
                  <a:pt x="63573" y="17876"/>
                  <a:pt x="63897" y="18037"/>
                </a:cubicBezTo>
                <a:cubicBezTo>
                  <a:pt x="64856" y="18517"/>
                  <a:pt x="65886" y="18848"/>
                  <a:pt x="66734" y="19552"/>
                </a:cubicBezTo>
                <a:cubicBezTo>
                  <a:pt x="67007" y="19779"/>
                  <a:pt x="67358" y="19989"/>
                  <a:pt x="67668" y="20101"/>
                </a:cubicBezTo>
                <a:cubicBezTo>
                  <a:pt x="68152" y="20277"/>
                  <a:pt x="68042" y="20697"/>
                  <a:pt x="68227" y="20979"/>
                </a:cubicBezTo>
                <a:cubicBezTo>
                  <a:pt x="68264" y="21034"/>
                  <a:pt x="68331" y="21099"/>
                  <a:pt x="68376" y="21229"/>
                </a:cubicBezTo>
                <a:cubicBezTo>
                  <a:pt x="68067" y="21093"/>
                  <a:pt x="67741" y="21198"/>
                  <a:pt x="67515" y="20835"/>
                </a:cubicBezTo>
                <a:cubicBezTo>
                  <a:pt x="67412" y="20670"/>
                  <a:pt x="67047" y="20616"/>
                  <a:pt x="66804" y="20525"/>
                </a:cubicBezTo>
                <a:cubicBezTo>
                  <a:pt x="66348" y="20353"/>
                  <a:pt x="65856" y="20278"/>
                  <a:pt x="65426" y="20022"/>
                </a:cubicBezTo>
                <a:cubicBezTo>
                  <a:pt x="65281" y="19936"/>
                  <a:pt x="65186" y="19891"/>
                  <a:pt x="65095" y="19891"/>
                </a:cubicBezTo>
                <a:cubicBezTo>
                  <a:pt x="64986" y="19891"/>
                  <a:pt x="64883" y="19956"/>
                  <a:pt x="64707" y="20091"/>
                </a:cubicBezTo>
                <a:cubicBezTo>
                  <a:pt x="65298" y="20423"/>
                  <a:pt x="65901" y="20709"/>
                  <a:pt x="66499" y="21006"/>
                </a:cubicBezTo>
                <a:cubicBezTo>
                  <a:pt x="67185" y="21346"/>
                  <a:pt x="67900" y="21675"/>
                  <a:pt x="68480" y="22156"/>
                </a:cubicBezTo>
                <a:cubicBezTo>
                  <a:pt x="68874" y="22482"/>
                  <a:pt x="69175" y="23012"/>
                  <a:pt x="69158" y="23604"/>
                </a:cubicBezTo>
                <a:cubicBezTo>
                  <a:pt x="69152" y="23799"/>
                  <a:pt x="69042" y="23853"/>
                  <a:pt x="68919" y="23853"/>
                </a:cubicBezTo>
                <a:cubicBezTo>
                  <a:pt x="68851" y="23853"/>
                  <a:pt x="68779" y="23837"/>
                  <a:pt x="68718" y="23819"/>
                </a:cubicBezTo>
                <a:cubicBezTo>
                  <a:pt x="68389" y="23721"/>
                  <a:pt x="68093" y="23539"/>
                  <a:pt x="67732" y="23539"/>
                </a:cubicBezTo>
                <a:cubicBezTo>
                  <a:pt x="67683" y="23539"/>
                  <a:pt x="67632" y="23542"/>
                  <a:pt x="67580" y="23550"/>
                </a:cubicBezTo>
                <a:cubicBezTo>
                  <a:pt x="67571" y="23551"/>
                  <a:pt x="67561" y="23552"/>
                  <a:pt x="67552" y="23552"/>
                </a:cubicBezTo>
                <a:cubicBezTo>
                  <a:pt x="67336" y="23552"/>
                  <a:pt x="67259" y="23182"/>
                  <a:pt x="66993" y="23182"/>
                </a:cubicBezTo>
                <a:cubicBezTo>
                  <a:pt x="66981" y="23182"/>
                  <a:pt x="66969" y="23183"/>
                  <a:pt x="66956" y="23185"/>
                </a:cubicBezTo>
                <a:cubicBezTo>
                  <a:pt x="66956" y="23061"/>
                  <a:pt x="66910" y="23031"/>
                  <a:pt x="66849" y="23031"/>
                </a:cubicBezTo>
                <a:cubicBezTo>
                  <a:pt x="66800" y="23031"/>
                  <a:pt x="66741" y="23051"/>
                  <a:pt x="66691" y="23056"/>
                </a:cubicBezTo>
                <a:cubicBezTo>
                  <a:pt x="66649" y="23061"/>
                  <a:pt x="66610" y="23068"/>
                  <a:pt x="66575" y="23068"/>
                </a:cubicBezTo>
                <a:cubicBezTo>
                  <a:pt x="66505" y="23068"/>
                  <a:pt x="66455" y="23038"/>
                  <a:pt x="66453" y="22894"/>
                </a:cubicBezTo>
                <a:cubicBezTo>
                  <a:pt x="66451" y="22781"/>
                  <a:pt x="66413" y="22699"/>
                  <a:pt x="66341" y="22699"/>
                </a:cubicBezTo>
                <a:cubicBezTo>
                  <a:pt x="66297" y="22699"/>
                  <a:pt x="66241" y="22730"/>
                  <a:pt x="66172" y="22805"/>
                </a:cubicBezTo>
                <a:cubicBezTo>
                  <a:pt x="66138" y="22842"/>
                  <a:pt x="66109" y="22857"/>
                  <a:pt x="66084" y="22857"/>
                </a:cubicBezTo>
                <a:cubicBezTo>
                  <a:pt x="66028" y="22857"/>
                  <a:pt x="66000" y="22777"/>
                  <a:pt x="66002" y="22713"/>
                </a:cubicBezTo>
                <a:cubicBezTo>
                  <a:pt x="66011" y="22524"/>
                  <a:pt x="65895" y="22446"/>
                  <a:pt x="65779" y="22446"/>
                </a:cubicBezTo>
                <a:cubicBezTo>
                  <a:pt x="65751" y="22446"/>
                  <a:pt x="65723" y="22451"/>
                  <a:pt x="65697" y="22459"/>
                </a:cubicBezTo>
                <a:cubicBezTo>
                  <a:pt x="65637" y="22479"/>
                  <a:pt x="65581" y="22487"/>
                  <a:pt x="65530" y="22487"/>
                </a:cubicBezTo>
                <a:cubicBezTo>
                  <a:pt x="65256" y="22487"/>
                  <a:pt x="65089" y="22248"/>
                  <a:pt x="64902" y="22119"/>
                </a:cubicBezTo>
                <a:cubicBezTo>
                  <a:pt x="64680" y="21963"/>
                  <a:pt x="64484" y="21825"/>
                  <a:pt x="64210" y="21800"/>
                </a:cubicBezTo>
                <a:cubicBezTo>
                  <a:pt x="63863" y="21767"/>
                  <a:pt x="63595" y="21514"/>
                  <a:pt x="63302" y="21404"/>
                </a:cubicBezTo>
                <a:cubicBezTo>
                  <a:pt x="62883" y="21245"/>
                  <a:pt x="62452" y="21088"/>
                  <a:pt x="62035" y="20918"/>
                </a:cubicBezTo>
                <a:cubicBezTo>
                  <a:pt x="61161" y="20564"/>
                  <a:pt x="60245" y="20355"/>
                  <a:pt x="59365" y="20057"/>
                </a:cubicBezTo>
                <a:cubicBezTo>
                  <a:pt x="58840" y="19879"/>
                  <a:pt x="58279" y="19740"/>
                  <a:pt x="57754" y="19580"/>
                </a:cubicBezTo>
                <a:cubicBezTo>
                  <a:pt x="56920" y="19326"/>
                  <a:pt x="56047" y="19158"/>
                  <a:pt x="55205" y="18901"/>
                </a:cubicBezTo>
                <a:cubicBezTo>
                  <a:pt x="54674" y="18738"/>
                  <a:pt x="54122" y="18756"/>
                  <a:pt x="53585" y="18617"/>
                </a:cubicBezTo>
                <a:cubicBezTo>
                  <a:pt x="52960" y="18456"/>
                  <a:pt x="52327" y="18185"/>
                  <a:pt x="51705" y="18170"/>
                </a:cubicBezTo>
                <a:cubicBezTo>
                  <a:pt x="50941" y="18151"/>
                  <a:pt x="50228" y="17964"/>
                  <a:pt x="49495" y="17839"/>
                </a:cubicBezTo>
                <a:cubicBezTo>
                  <a:pt x="48492" y="17670"/>
                  <a:pt x="47488" y="17590"/>
                  <a:pt x="46470" y="17550"/>
                </a:cubicBezTo>
                <a:cubicBezTo>
                  <a:pt x="45508" y="17511"/>
                  <a:pt x="44544" y="17370"/>
                  <a:pt x="43577" y="17298"/>
                </a:cubicBezTo>
                <a:cubicBezTo>
                  <a:pt x="43506" y="17293"/>
                  <a:pt x="43436" y="17291"/>
                  <a:pt x="43366" y="17291"/>
                </a:cubicBezTo>
                <a:cubicBezTo>
                  <a:pt x="43093" y="17291"/>
                  <a:pt x="42821" y="17322"/>
                  <a:pt x="42550" y="17322"/>
                </a:cubicBezTo>
                <a:cubicBezTo>
                  <a:pt x="42368" y="17322"/>
                  <a:pt x="42187" y="17308"/>
                  <a:pt x="42005" y="17262"/>
                </a:cubicBezTo>
                <a:cubicBezTo>
                  <a:pt x="41753" y="17197"/>
                  <a:pt x="41499" y="17177"/>
                  <a:pt x="41245" y="17177"/>
                </a:cubicBezTo>
                <a:cubicBezTo>
                  <a:pt x="40839" y="17177"/>
                  <a:pt x="40431" y="17228"/>
                  <a:pt x="40023" y="17228"/>
                </a:cubicBezTo>
                <a:cubicBezTo>
                  <a:pt x="39926" y="17228"/>
                  <a:pt x="39829" y="17225"/>
                  <a:pt x="39732" y="17218"/>
                </a:cubicBezTo>
                <a:cubicBezTo>
                  <a:pt x="39549" y="17204"/>
                  <a:pt x="39364" y="17199"/>
                  <a:pt x="39180" y="17199"/>
                </a:cubicBezTo>
                <a:cubicBezTo>
                  <a:pt x="38414" y="17199"/>
                  <a:pt x="37643" y="17291"/>
                  <a:pt x="36875" y="17291"/>
                </a:cubicBezTo>
                <a:cubicBezTo>
                  <a:pt x="36859" y="17291"/>
                  <a:pt x="36843" y="17291"/>
                  <a:pt x="36827" y="17291"/>
                </a:cubicBezTo>
                <a:cubicBezTo>
                  <a:pt x="36176" y="17289"/>
                  <a:pt x="35519" y="17286"/>
                  <a:pt x="34871" y="17282"/>
                </a:cubicBezTo>
                <a:cubicBezTo>
                  <a:pt x="34847" y="17282"/>
                  <a:pt x="34824" y="17282"/>
                  <a:pt x="34801" y="17282"/>
                </a:cubicBezTo>
                <a:cubicBezTo>
                  <a:pt x="34299" y="17282"/>
                  <a:pt x="33780" y="17307"/>
                  <a:pt x="33270" y="17336"/>
                </a:cubicBezTo>
                <a:cubicBezTo>
                  <a:pt x="31958" y="17409"/>
                  <a:pt x="30648" y="17472"/>
                  <a:pt x="29336" y="17525"/>
                </a:cubicBezTo>
                <a:cubicBezTo>
                  <a:pt x="28507" y="17558"/>
                  <a:pt x="27679" y="17624"/>
                  <a:pt x="26852" y="17670"/>
                </a:cubicBezTo>
                <a:cubicBezTo>
                  <a:pt x="26310" y="17699"/>
                  <a:pt x="25746" y="17817"/>
                  <a:pt x="25190" y="17875"/>
                </a:cubicBezTo>
                <a:cubicBezTo>
                  <a:pt x="24082" y="17987"/>
                  <a:pt x="22971" y="18110"/>
                  <a:pt x="21896" y="18384"/>
                </a:cubicBezTo>
                <a:cubicBezTo>
                  <a:pt x="20828" y="18655"/>
                  <a:pt x="19744" y="18859"/>
                  <a:pt x="18672" y="19096"/>
                </a:cubicBezTo>
                <a:cubicBezTo>
                  <a:pt x="17470" y="19361"/>
                  <a:pt x="16290" y="19707"/>
                  <a:pt x="15118" y="20050"/>
                </a:cubicBezTo>
                <a:cubicBezTo>
                  <a:pt x="14216" y="20315"/>
                  <a:pt x="13287" y="20541"/>
                  <a:pt x="12421" y="20892"/>
                </a:cubicBezTo>
                <a:cubicBezTo>
                  <a:pt x="11576" y="21236"/>
                  <a:pt x="10724" y="21586"/>
                  <a:pt x="9873" y="21907"/>
                </a:cubicBezTo>
                <a:cubicBezTo>
                  <a:pt x="9349" y="22105"/>
                  <a:pt x="8817" y="22322"/>
                  <a:pt x="8293" y="22523"/>
                </a:cubicBezTo>
                <a:cubicBezTo>
                  <a:pt x="7727" y="22739"/>
                  <a:pt x="7144" y="22973"/>
                  <a:pt x="6628" y="23337"/>
                </a:cubicBezTo>
                <a:cubicBezTo>
                  <a:pt x="6246" y="23607"/>
                  <a:pt x="5788" y="23778"/>
                  <a:pt x="5363" y="23978"/>
                </a:cubicBezTo>
                <a:cubicBezTo>
                  <a:pt x="4839" y="24225"/>
                  <a:pt x="4331" y="24515"/>
                  <a:pt x="3778" y="24711"/>
                </a:cubicBezTo>
                <a:cubicBezTo>
                  <a:pt x="3554" y="24791"/>
                  <a:pt x="3385" y="24838"/>
                  <a:pt x="3248" y="24838"/>
                </a:cubicBezTo>
                <a:cubicBezTo>
                  <a:pt x="3050" y="24838"/>
                  <a:pt x="2915" y="24741"/>
                  <a:pt x="2768" y="24501"/>
                </a:cubicBezTo>
                <a:cubicBezTo>
                  <a:pt x="2634" y="24281"/>
                  <a:pt x="2818" y="23591"/>
                  <a:pt x="3065" y="23408"/>
                </a:cubicBezTo>
                <a:cubicBezTo>
                  <a:pt x="3553" y="23047"/>
                  <a:pt x="4113" y="22805"/>
                  <a:pt x="4629" y="22493"/>
                </a:cubicBezTo>
                <a:cubicBezTo>
                  <a:pt x="5136" y="22189"/>
                  <a:pt x="5665" y="21918"/>
                  <a:pt x="6203" y="21707"/>
                </a:cubicBezTo>
                <a:cubicBezTo>
                  <a:pt x="6996" y="21398"/>
                  <a:pt x="7690" y="20873"/>
                  <a:pt x="8619" y="20693"/>
                </a:cubicBezTo>
                <a:cubicBezTo>
                  <a:pt x="8486" y="20626"/>
                  <a:pt x="8365" y="20601"/>
                  <a:pt x="8253" y="20601"/>
                </a:cubicBezTo>
                <a:cubicBezTo>
                  <a:pt x="8038" y="20601"/>
                  <a:pt x="7859" y="20694"/>
                  <a:pt x="7698" y="20764"/>
                </a:cubicBezTo>
                <a:cubicBezTo>
                  <a:pt x="7221" y="20973"/>
                  <a:pt x="6725" y="21107"/>
                  <a:pt x="6228" y="21254"/>
                </a:cubicBezTo>
                <a:cubicBezTo>
                  <a:pt x="5854" y="21365"/>
                  <a:pt x="5540" y="21630"/>
                  <a:pt x="5159" y="21760"/>
                </a:cubicBezTo>
                <a:cubicBezTo>
                  <a:pt x="4530" y="21974"/>
                  <a:pt x="3965" y="22330"/>
                  <a:pt x="3392" y="22662"/>
                </a:cubicBezTo>
                <a:cubicBezTo>
                  <a:pt x="3346" y="22688"/>
                  <a:pt x="3281" y="22731"/>
                  <a:pt x="3221" y="22731"/>
                </a:cubicBezTo>
                <a:cubicBezTo>
                  <a:pt x="3192" y="22731"/>
                  <a:pt x="3165" y="22721"/>
                  <a:pt x="3140" y="22695"/>
                </a:cubicBezTo>
                <a:cubicBezTo>
                  <a:pt x="3103" y="22652"/>
                  <a:pt x="3116" y="22546"/>
                  <a:pt x="3132" y="22474"/>
                </a:cubicBezTo>
                <a:cubicBezTo>
                  <a:pt x="3211" y="22082"/>
                  <a:pt x="3423" y="21788"/>
                  <a:pt x="3780" y="21593"/>
                </a:cubicBezTo>
                <a:cubicBezTo>
                  <a:pt x="4619" y="21135"/>
                  <a:pt x="5399" y="20565"/>
                  <a:pt x="6299" y="20213"/>
                </a:cubicBezTo>
                <a:cubicBezTo>
                  <a:pt x="6499" y="20135"/>
                  <a:pt x="6716" y="20025"/>
                  <a:pt x="6869" y="19771"/>
                </a:cubicBezTo>
                <a:lnTo>
                  <a:pt x="6869" y="19771"/>
                </a:lnTo>
                <a:cubicBezTo>
                  <a:pt x="6307" y="19858"/>
                  <a:pt x="5837" y="20016"/>
                  <a:pt x="5394" y="20326"/>
                </a:cubicBezTo>
                <a:cubicBezTo>
                  <a:pt x="4899" y="20670"/>
                  <a:pt x="4260" y="20774"/>
                  <a:pt x="3807" y="21217"/>
                </a:cubicBezTo>
                <a:cubicBezTo>
                  <a:pt x="3798" y="21227"/>
                  <a:pt x="3785" y="21231"/>
                  <a:pt x="3771" y="21231"/>
                </a:cubicBezTo>
                <a:cubicBezTo>
                  <a:pt x="3703" y="21231"/>
                  <a:pt x="3598" y="21136"/>
                  <a:pt x="3631" y="21022"/>
                </a:cubicBezTo>
                <a:cubicBezTo>
                  <a:pt x="3761" y="20580"/>
                  <a:pt x="3865" y="20123"/>
                  <a:pt x="4056" y="19708"/>
                </a:cubicBezTo>
                <a:cubicBezTo>
                  <a:pt x="4224" y="19345"/>
                  <a:pt x="4667" y="19295"/>
                  <a:pt x="4985" y="19103"/>
                </a:cubicBezTo>
                <a:cubicBezTo>
                  <a:pt x="6229" y="18352"/>
                  <a:pt x="7603" y="17866"/>
                  <a:pt x="8900" y="17220"/>
                </a:cubicBezTo>
                <a:cubicBezTo>
                  <a:pt x="9205" y="17068"/>
                  <a:pt x="9548" y="17010"/>
                  <a:pt x="9854" y="16839"/>
                </a:cubicBezTo>
                <a:cubicBezTo>
                  <a:pt x="10004" y="16754"/>
                  <a:pt x="10077" y="16628"/>
                  <a:pt x="10187" y="16514"/>
                </a:cubicBezTo>
                <a:lnTo>
                  <a:pt x="10187" y="16514"/>
                </a:lnTo>
                <a:cubicBezTo>
                  <a:pt x="8248" y="17246"/>
                  <a:pt x="6284" y="17914"/>
                  <a:pt x="4424" y="19025"/>
                </a:cubicBezTo>
                <a:cubicBezTo>
                  <a:pt x="4468" y="18491"/>
                  <a:pt x="4503" y="18077"/>
                  <a:pt x="4987" y="17804"/>
                </a:cubicBezTo>
                <a:cubicBezTo>
                  <a:pt x="5728" y="17385"/>
                  <a:pt x="6476" y="16989"/>
                  <a:pt x="7278" y="16701"/>
                </a:cubicBezTo>
                <a:cubicBezTo>
                  <a:pt x="7481" y="16628"/>
                  <a:pt x="7702" y="16496"/>
                  <a:pt x="7828" y="16387"/>
                </a:cubicBezTo>
                <a:cubicBezTo>
                  <a:pt x="8181" y="16081"/>
                  <a:pt x="8641" y="16094"/>
                  <a:pt x="9005" y="15862"/>
                </a:cubicBezTo>
                <a:cubicBezTo>
                  <a:pt x="9083" y="15812"/>
                  <a:pt x="9204" y="15812"/>
                  <a:pt x="9170" y="15692"/>
                </a:cubicBezTo>
                <a:cubicBezTo>
                  <a:pt x="9151" y="15628"/>
                  <a:pt x="9103" y="15611"/>
                  <a:pt x="9050" y="15611"/>
                </a:cubicBezTo>
                <a:cubicBezTo>
                  <a:pt x="9005" y="15611"/>
                  <a:pt x="8958" y="15623"/>
                  <a:pt x="8923" y="15630"/>
                </a:cubicBezTo>
                <a:cubicBezTo>
                  <a:pt x="8460" y="15723"/>
                  <a:pt x="8024" y="15896"/>
                  <a:pt x="7596" y="16091"/>
                </a:cubicBezTo>
                <a:cubicBezTo>
                  <a:pt x="7114" y="16308"/>
                  <a:pt x="6621" y="16485"/>
                  <a:pt x="6104" y="16595"/>
                </a:cubicBezTo>
                <a:cubicBezTo>
                  <a:pt x="5888" y="16640"/>
                  <a:pt x="5815" y="16916"/>
                  <a:pt x="5578" y="16921"/>
                </a:cubicBezTo>
                <a:cubicBezTo>
                  <a:pt x="5517" y="16922"/>
                  <a:pt x="5443" y="16931"/>
                  <a:pt x="5378" y="16931"/>
                </a:cubicBezTo>
                <a:cubicBezTo>
                  <a:pt x="5316" y="16931"/>
                  <a:pt x="5260" y="16923"/>
                  <a:pt x="5228" y="16893"/>
                </a:cubicBezTo>
                <a:cubicBezTo>
                  <a:pt x="5123" y="16795"/>
                  <a:pt x="5256" y="16712"/>
                  <a:pt x="5337" y="16638"/>
                </a:cubicBezTo>
                <a:cubicBezTo>
                  <a:pt x="5379" y="16597"/>
                  <a:pt x="5405" y="16529"/>
                  <a:pt x="5417" y="16469"/>
                </a:cubicBezTo>
                <a:cubicBezTo>
                  <a:pt x="5650" y="15394"/>
                  <a:pt x="6507" y="15021"/>
                  <a:pt x="7400" y="14665"/>
                </a:cubicBezTo>
                <a:cubicBezTo>
                  <a:pt x="7984" y="14433"/>
                  <a:pt x="8546" y="14148"/>
                  <a:pt x="9105" y="13853"/>
                </a:cubicBezTo>
                <a:lnTo>
                  <a:pt x="9105" y="13853"/>
                </a:lnTo>
                <a:cubicBezTo>
                  <a:pt x="8057" y="13883"/>
                  <a:pt x="7142" y="14355"/>
                  <a:pt x="6142" y="14790"/>
                </a:cubicBezTo>
                <a:cubicBezTo>
                  <a:pt x="6296" y="14216"/>
                  <a:pt x="6653" y="13781"/>
                  <a:pt x="6694" y="13240"/>
                </a:cubicBezTo>
                <a:cubicBezTo>
                  <a:pt x="6700" y="13156"/>
                  <a:pt x="6803" y="13149"/>
                  <a:pt x="6885" y="13135"/>
                </a:cubicBezTo>
                <a:cubicBezTo>
                  <a:pt x="7609" y="13015"/>
                  <a:pt x="8215" y="12581"/>
                  <a:pt x="8905" y="12374"/>
                </a:cubicBezTo>
                <a:cubicBezTo>
                  <a:pt x="9513" y="12192"/>
                  <a:pt x="10007" y="11776"/>
                  <a:pt x="10633" y="11554"/>
                </a:cubicBezTo>
                <a:cubicBezTo>
                  <a:pt x="10519" y="11498"/>
                  <a:pt x="10409" y="11477"/>
                  <a:pt x="10302" y="11477"/>
                </a:cubicBezTo>
                <a:cubicBezTo>
                  <a:pt x="10007" y="11477"/>
                  <a:pt x="9739" y="11643"/>
                  <a:pt x="9488" y="11718"/>
                </a:cubicBezTo>
                <a:cubicBezTo>
                  <a:pt x="8584" y="11991"/>
                  <a:pt x="7708" y="12368"/>
                  <a:pt x="6827" y="12721"/>
                </a:cubicBezTo>
                <a:cubicBezTo>
                  <a:pt x="6733" y="12759"/>
                  <a:pt x="6651" y="12777"/>
                  <a:pt x="6581" y="12777"/>
                </a:cubicBezTo>
                <a:cubicBezTo>
                  <a:pt x="6375" y="12777"/>
                  <a:pt x="6273" y="12621"/>
                  <a:pt x="6246" y="12371"/>
                </a:cubicBezTo>
                <a:cubicBezTo>
                  <a:pt x="6220" y="12129"/>
                  <a:pt x="6102" y="11957"/>
                  <a:pt x="5907" y="11892"/>
                </a:cubicBezTo>
                <a:cubicBezTo>
                  <a:pt x="5777" y="11849"/>
                  <a:pt x="5710" y="11806"/>
                  <a:pt x="5705" y="11690"/>
                </a:cubicBezTo>
                <a:cubicBezTo>
                  <a:pt x="5699" y="11563"/>
                  <a:pt x="5841" y="11565"/>
                  <a:pt x="5911" y="11534"/>
                </a:cubicBezTo>
                <a:cubicBezTo>
                  <a:pt x="6463" y="11302"/>
                  <a:pt x="7045" y="11129"/>
                  <a:pt x="7574" y="10855"/>
                </a:cubicBezTo>
                <a:cubicBezTo>
                  <a:pt x="8082" y="10592"/>
                  <a:pt x="8682" y="10652"/>
                  <a:pt x="9169" y="10307"/>
                </a:cubicBezTo>
                <a:lnTo>
                  <a:pt x="9169" y="10307"/>
                </a:lnTo>
                <a:cubicBezTo>
                  <a:pt x="9087" y="10325"/>
                  <a:pt x="9004" y="10331"/>
                  <a:pt x="8922" y="10331"/>
                </a:cubicBezTo>
                <a:cubicBezTo>
                  <a:pt x="8742" y="10331"/>
                  <a:pt x="8562" y="10301"/>
                  <a:pt x="8389" y="10301"/>
                </a:cubicBezTo>
                <a:cubicBezTo>
                  <a:pt x="8290" y="10301"/>
                  <a:pt x="8194" y="10311"/>
                  <a:pt x="8100" y="10341"/>
                </a:cubicBezTo>
                <a:cubicBezTo>
                  <a:pt x="7216" y="10624"/>
                  <a:pt x="6317" y="10867"/>
                  <a:pt x="5462" y="11236"/>
                </a:cubicBezTo>
                <a:cubicBezTo>
                  <a:pt x="5350" y="11284"/>
                  <a:pt x="5239" y="11330"/>
                  <a:pt x="5140" y="11330"/>
                </a:cubicBezTo>
                <a:cubicBezTo>
                  <a:pt x="5027" y="11330"/>
                  <a:pt x="4928" y="11270"/>
                  <a:pt x="4861" y="11085"/>
                </a:cubicBezTo>
                <a:cubicBezTo>
                  <a:pt x="4856" y="11069"/>
                  <a:pt x="4849" y="11055"/>
                  <a:pt x="4839" y="11043"/>
                </a:cubicBezTo>
                <a:cubicBezTo>
                  <a:pt x="4514" y="10706"/>
                  <a:pt x="4524" y="10732"/>
                  <a:pt x="5025" y="10540"/>
                </a:cubicBezTo>
                <a:cubicBezTo>
                  <a:pt x="5499" y="10357"/>
                  <a:pt x="6019" y="10287"/>
                  <a:pt x="6446" y="9987"/>
                </a:cubicBezTo>
                <a:lnTo>
                  <a:pt x="6461" y="10001"/>
                </a:lnTo>
                <a:cubicBezTo>
                  <a:pt x="6379" y="9893"/>
                  <a:pt x="6355" y="9766"/>
                  <a:pt x="6228" y="9766"/>
                </a:cubicBezTo>
                <a:cubicBezTo>
                  <a:pt x="6173" y="9766"/>
                  <a:pt x="6099" y="9790"/>
                  <a:pt x="5992" y="9850"/>
                </a:cubicBezTo>
                <a:cubicBezTo>
                  <a:pt x="5767" y="9974"/>
                  <a:pt x="5455" y="10149"/>
                  <a:pt x="5124" y="10149"/>
                </a:cubicBezTo>
                <a:cubicBezTo>
                  <a:pt x="5069" y="10149"/>
                  <a:pt x="5013" y="10144"/>
                  <a:pt x="4956" y="10133"/>
                </a:cubicBezTo>
                <a:cubicBezTo>
                  <a:pt x="4945" y="10131"/>
                  <a:pt x="4933" y="10130"/>
                  <a:pt x="4921" y="10130"/>
                </a:cubicBezTo>
                <a:cubicBezTo>
                  <a:pt x="4846" y="10130"/>
                  <a:pt x="4757" y="10166"/>
                  <a:pt x="4696" y="10209"/>
                </a:cubicBezTo>
                <a:cubicBezTo>
                  <a:pt x="4557" y="10309"/>
                  <a:pt x="4437" y="10424"/>
                  <a:pt x="4257" y="10424"/>
                </a:cubicBezTo>
                <a:cubicBezTo>
                  <a:pt x="4226" y="10424"/>
                  <a:pt x="4193" y="10421"/>
                  <a:pt x="4158" y="10413"/>
                </a:cubicBezTo>
                <a:cubicBezTo>
                  <a:pt x="3846" y="10347"/>
                  <a:pt x="3619" y="10142"/>
                  <a:pt x="3399" y="9956"/>
                </a:cubicBezTo>
                <a:cubicBezTo>
                  <a:pt x="3150" y="9745"/>
                  <a:pt x="3511" y="9750"/>
                  <a:pt x="3581" y="9672"/>
                </a:cubicBezTo>
                <a:cubicBezTo>
                  <a:pt x="3707" y="9531"/>
                  <a:pt x="4137" y="9609"/>
                  <a:pt x="4027" y="9352"/>
                </a:cubicBezTo>
                <a:cubicBezTo>
                  <a:pt x="4001" y="9290"/>
                  <a:pt x="3958" y="9266"/>
                  <a:pt x="3906" y="9266"/>
                </a:cubicBezTo>
                <a:cubicBezTo>
                  <a:pt x="3776" y="9266"/>
                  <a:pt x="3589" y="9418"/>
                  <a:pt x="3473" y="9493"/>
                </a:cubicBezTo>
                <a:cubicBezTo>
                  <a:pt x="3352" y="9572"/>
                  <a:pt x="3250" y="9603"/>
                  <a:pt x="3158" y="9603"/>
                </a:cubicBezTo>
                <a:cubicBezTo>
                  <a:pt x="2891" y="9603"/>
                  <a:pt x="2724" y="9331"/>
                  <a:pt x="2510" y="9175"/>
                </a:cubicBezTo>
                <a:cubicBezTo>
                  <a:pt x="2327" y="9042"/>
                  <a:pt x="2262" y="8780"/>
                  <a:pt x="1911" y="8696"/>
                </a:cubicBezTo>
                <a:cubicBezTo>
                  <a:pt x="3651" y="8039"/>
                  <a:pt x="5295" y="7378"/>
                  <a:pt x="7020" y="6884"/>
                </a:cubicBezTo>
                <a:cubicBezTo>
                  <a:pt x="6873" y="6803"/>
                  <a:pt x="6800" y="6779"/>
                  <a:pt x="6723" y="6779"/>
                </a:cubicBezTo>
                <a:cubicBezTo>
                  <a:pt x="6644" y="6779"/>
                  <a:pt x="6562" y="6805"/>
                  <a:pt x="6391" y="6823"/>
                </a:cubicBezTo>
                <a:cubicBezTo>
                  <a:pt x="5584" y="6910"/>
                  <a:pt x="4810" y="7151"/>
                  <a:pt x="4058" y="7397"/>
                </a:cubicBezTo>
                <a:cubicBezTo>
                  <a:pt x="3410" y="7608"/>
                  <a:pt x="2711" y="7732"/>
                  <a:pt x="2120" y="8126"/>
                </a:cubicBezTo>
                <a:cubicBezTo>
                  <a:pt x="1978" y="8219"/>
                  <a:pt x="1817" y="8368"/>
                  <a:pt x="1651" y="8368"/>
                </a:cubicBezTo>
                <a:cubicBezTo>
                  <a:pt x="1563" y="8368"/>
                  <a:pt x="1474" y="8327"/>
                  <a:pt x="1384" y="8215"/>
                </a:cubicBezTo>
                <a:cubicBezTo>
                  <a:pt x="1167" y="7940"/>
                  <a:pt x="803" y="7671"/>
                  <a:pt x="1167" y="7238"/>
                </a:cubicBezTo>
                <a:cubicBezTo>
                  <a:pt x="1322" y="7053"/>
                  <a:pt x="1355" y="6831"/>
                  <a:pt x="1651" y="6694"/>
                </a:cubicBezTo>
                <a:cubicBezTo>
                  <a:pt x="2532" y="6282"/>
                  <a:pt x="3471" y="6042"/>
                  <a:pt x="4385" y="5750"/>
                </a:cubicBezTo>
                <a:cubicBezTo>
                  <a:pt x="5270" y="5467"/>
                  <a:pt x="6192" y="5268"/>
                  <a:pt x="7081" y="4980"/>
                </a:cubicBezTo>
                <a:cubicBezTo>
                  <a:pt x="8079" y="4656"/>
                  <a:pt x="9126" y="4542"/>
                  <a:pt x="10121" y="4241"/>
                </a:cubicBezTo>
                <a:cubicBezTo>
                  <a:pt x="11257" y="3896"/>
                  <a:pt x="12416" y="3650"/>
                  <a:pt x="13561" y="3353"/>
                </a:cubicBezTo>
                <a:cubicBezTo>
                  <a:pt x="14295" y="3161"/>
                  <a:pt x="15059" y="3049"/>
                  <a:pt x="15791" y="2866"/>
                </a:cubicBezTo>
                <a:cubicBezTo>
                  <a:pt x="16327" y="2731"/>
                  <a:pt x="16885" y="2618"/>
                  <a:pt x="17417" y="2519"/>
                </a:cubicBezTo>
                <a:cubicBezTo>
                  <a:pt x="18240" y="2366"/>
                  <a:pt x="19064" y="2190"/>
                  <a:pt x="19896" y="2066"/>
                </a:cubicBezTo>
                <a:cubicBezTo>
                  <a:pt x="21314" y="1853"/>
                  <a:pt x="22728" y="1622"/>
                  <a:pt x="24149" y="1426"/>
                </a:cubicBezTo>
                <a:cubicBezTo>
                  <a:pt x="25302" y="1266"/>
                  <a:pt x="26464" y="1134"/>
                  <a:pt x="27613" y="1081"/>
                </a:cubicBezTo>
                <a:cubicBezTo>
                  <a:pt x="29307" y="1006"/>
                  <a:pt x="31009" y="967"/>
                  <a:pt x="32708" y="945"/>
                </a:cubicBezTo>
                <a:cubicBezTo>
                  <a:pt x="32834" y="943"/>
                  <a:pt x="32960" y="942"/>
                  <a:pt x="33085" y="942"/>
                </a:cubicBezTo>
                <a:close/>
                <a:moveTo>
                  <a:pt x="34952" y="1"/>
                </a:moveTo>
                <a:cubicBezTo>
                  <a:pt x="34873" y="1"/>
                  <a:pt x="34796" y="8"/>
                  <a:pt x="34720" y="29"/>
                </a:cubicBezTo>
                <a:cubicBezTo>
                  <a:pt x="34560" y="72"/>
                  <a:pt x="34401" y="87"/>
                  <a:pt x="34243" y="87"/>
                </a:cubicBezTo>
                <a:cubicBezTo>
                  <a:pt x="33952" y="87"/>
                  <a:pt x="33664" y="38"/>
                  <a:pt x="33371" y="38"/>
                </a:cubicBezTo>
                <a:cubicBezTo>
                  <a:pt x="33254" y="38"/>
                  <a:pt x="33136" y="46"/>
                  <a:pt x="33017" y="68"/>
                </a:cubicBezTo>
                <a:cubicBezTo>
                  <a:pt x="32776" y="111"/>
                  <a:pt x="32518" y="125"/>
                  <a:pt x="32257" y="125"/>
                </a:cubicBezTo>
                <a:cubicBezTo>
                  <a:pt x="32021" y="125"/>
                  <a:pt x="31782" y="114"/>
                  <a:pt x="31549" y="102"/>
                </a:cubicBezTo>
                <a:cubicBezTo>
                  <a:pt x="31512" y="100"/>
                  <a:pt x="31475" y="100"/>
                  <a:pt x="31438" y="100"/>
                </a:cubicBezTo>
                <a:cubicBezTo>
                  <a:pt x="31084" y="100"/>
                  <a:pt x="30724" y="171"/>
                  <a:pt x="30374" y="171"/>
                </a:cubicBezTo>
                <a:cubicBezTo>
                  <a:pt x="30273" y="171"/>
                  <a:pt x="30173" y="165"/>
                  <a:pt x="30074" y="150"/>
                </a:cubicBezTo>
                <a:cubicBezTo>
                  <a:pt x="29872" y="118"/>
                  <a:pt x="29671" y="107"/>
                  <a:pt x="29471" y="107"/>
                </a:cubicBezTo>
                <a:cubicBezTo>
                  <a:pt x="29007" y="107"/>
                  <a:pt x="28546" y="168"/>
                  <a:pt x="28089" y="179"/>
                </a:cubicBezTo>
                <a:cubicBezTo>
                  <a:pt x="27488" y="192"/>
                  <a:pt x="26862" y="273"/>
                  <a:pt x="26249" y="337"/>
                </a:cubicBezTo>
                <a:cubicBezTo>
                  <a:pt x="25904" y="373"/>
                  <a:pt x="25567" y="417"/>
                  <a:pt x="25219" y="417"/>
                </a:cubicBezTo>
                <a:cubicBezTo>
                  <a:pt x="25124" y="417"/>
                  <a:pt x="25028" y="414"/>
                  <a:pt x="24931" y="406"/>
                </a:cubicBezTo>
                <a:cubicBezTo>
                  <a:pt x="24910" y="405"/>
                  <a:pt x="24888" y="404"/>
                  <a:pt x="24866" y="404"/>
                </a:cubicBezTo>
                <a:cubicBezTo>
                  <a:pt x="24562" y="404"/>
                  <a:pt x="24225" y="546"/>
                  <a:pt x="23903" y="611"/>
                </a:cubicBezTo>
                <a:cubicBezTo>
                  <a:pt x="23191" y="755"/>
                  <a:pt x="22440" y="636"/>
                  <a:pt x="21757" y="948"/>
                </a:cubicBezTo>
                <a:cubicBezTo>
                  <a:pt x="21585" y="1027"/>
                  <a:pt x="21406" y="1042"/>
                  <a:pt x="21225" y="1042"/>
                </a:cubicBezTo>
                <a:cubicBezTo>
                  <a:pt x="21111" y="1042"/>
                  <a:pt x="20997" y="1036"/>
                  <a:pt x="20883" y="1036"/>
                </a:cubicBezTo>
                <a:cubicBezTo>
                  <a:pt x="20734" y="1036"/>
                  <a:pt x="20586" y="1047"/>
                  <a:pt x="20442" y="1094"/>
                </a:cubicBezTo>
                <a:cubicBezTo>
                  <a:pt x="19531" y="1390"/>
                  <a:pt x="18584" y="1519"/>
                  <a:pt x="17639" y="1633"/>
                </a:cubicBezTo>
                <a:cubicBezTo>
                  <a:pt x="17300" y="1675"/>
                  <a:pt x="16985" y="1842"/>
                  <a:pt x="16625" y="1842"/>
                </a:cubicBezTo>
                <a:cubicBezTo>
                  <a:pt x="16540" y="1842"/>
                  <a:pt x="16453" y="1833"/>
                  <a:pt x="16363" y="1811"/>
                </a:cubicBezTo>
                <a:cubicBezTo>
                  <a:pt x="16355" y="1809"/>
                  <a:pt x="16346" y="1808"/>
                  <a:pt x="16335" y="1808"/>
                </a:cubicBezTo>
                <a:cubicBezTo>
                  <a:pt x="16193" y="1808"/>
                  <a:pt x="15836" y="1983"/>
                  <a:pt x="15590" y="2040"/>
                </a:cubicBezTo>
                <a:cubicBezTo>
                  <a:pt x="14531" y="2291"/>
                  <a:pt x="13464" y="2485"/>
                  <a:pt x="12423" y="2827"/>
                </a:cubicBezTo>
                <a:cubicBezTo>
                  <a:pt x="11687" y="3070"/>
                  <a:pt x="10887" y="3119"/>
                  <a:pt x="10142" y="3341"/>
                </a:cubicBezTo>
                <a:cubicBezTo>
                  <a:pt x="9647" y="3489"/>
                  <a:pt x="9136" y="3543"/>
                  <a:pt x="8643" y="3714"/>
                </a:cubicBezTo>
                <a:cubicBezTo>
                  <a:pt x="7881" y="3979"/>
                  <a:pt x="7091" y="4244"/>
                  <a:pt x="6317" y="4380"/>
                </a:cubicBezTo>
                <a:cubicBezTo>
                  <a:pt x="5755" y="4479"/>
                  <a:pt x="5305" y="4792"/>
                  <a:pt x="4756" y="4869"/>
                </a:cubicBezTo>
                <a:cubicBezTo>
                  <a:pt x="4392" y="4919"/>
                  <a:pt x="4058" y="5152"/>
                  <a:pt x="3699" y="5265"/>
                </a:cubicBezTo>
                <a:cubicBezTo>
                  <a:pt x="3203" y="5421"/>
                  <a:pt x="2706" y="5583"/>
                  <a:pt x="2212" y="5744"/>
                </a:cubicBezTo>
                <a:cubicBezTo>
                  <a:pt x="1377" y="6017"/>
                  <a:pt x="492" y="6268"/>
                  <a:pt x="183" y="7279"/>
                </a:cubicBezTo>
                <a:cubicBezTo>
                  <a:pt x="1" y="7873"/>
                  <a:pt x="302" y="9026"/>
                  <a:pt x="815" y="9244"/>
                </a:cubicBezTo>
                <a:cubicBezTo>
                  <a:pt x="1241" y="9425"/>
                  <a:pt x="1552" y="9735"/>
                  <a:pt x="1892" y="10005"/>
                </a:cubicBezTo>
                <a:cubicBezTo>
                  <a:pt x="2323" y="10347"/>
                  <a:pt x="2614" y="10856"/>
                  <a:pt x="3103" y="11134"/>
                </a:cubicBezTo>
                <a:cubicBezTo>
                  <a:pt x="3402" y="11304"/>
                  <a:pt x="3767" y="11552"/>
                  <a:pt x="3889" y="11751"/>
                </a:cubicBezTo>
                <a:cubicBezTo>
                  <a:pt x="4161" y="12190"/>
                  <a:pt x="4564" y="12300"/>
                  <a:pt x="4942" y="12499"/>
                </a:cubicBezTo>
                <a:cubicBezTo>
                  <a:pt x="5410" y="12747"/>
                  <a:pt x="5533" y="13034"/>
                  <a:pt x="5352" y="13571"/>
                </a:cubicBezTo>
                <a:cubicBezTo>
                  <a:pt x="5287" y="13762"/>
                  <a:pt x="5124" y="14023"/>
                  <a:pt x="5192" y="14133"/>
                </a:cubicBezTo>
                <a:cubicBezTo>
                  <a:pt x="5340" y="14366"/>
                  <a:pt x="5167" y="14478"/>
                  <a:pt x="5076" y="14536"/>
                </a:cubicBezTo>
                <a:cubicBezTo>
                  <a:pt x="4722" y="14765"/>
                  <a:pt x="4624" y="15057"/>
                  <a:pt x="4687" y="15464"/>
                </a:cubicBezTo>
                <a:cubicBezTo>
                  <a:pt x="4711" y="15624"/>
                  <a:pt x="4756" y="15906"/>
                  <a:pt x="4436" y="15906"/>
                </a:cubicBezTo>
                <a:cubicBezTo>
                  <a:pt x="4434" y="15906"/>
                  <a:pt x="4432" y="15906"/>
                  <a:pt x="4430" y="15906"/>
                </a:cubicBezTo>
                <a:cubicBezTo>
                  <a:pt x="4428" y="15906"/>
                  <a:pt x="4426" y="15906"/>
                  <a:pt x="4424" y="15906"/>
                </a:cubicBezTo>
                <a:cubicBezTo>
                  <a:pt x="4284" y="15906"/>
                  <a:pt x="4303" y="15993"/>
                  <a:pt x="4275" y="16083"/>
                </a:cubicBezTo>
                <a:cubicBezTo>
                  <a:pt x="4197" y="16337"/>
                  <a:pt x="4163" y="16643"/>
                  <a:pt x="3995" y="16821"/>
                </a:cubicBezTo>
                <a:cubicBezTo>
                  <a:pt x="3727" y="17110"/>
                  <a:pt x="3663" y="17490"/>
                  <a:pt x="3526" y="17809"/>
                </a:cubicBezTo>
                <a:cubicBezTo>
                  <a:pt x="3297" y="18342"/>
                  <a:pt x="3035" y="18883"/>
                  <a:pt x="2913" y="19454"/>
                </a:cubicBezTo>
                <a:cubicBezTo>
                  <a:pt x="2845" y="19774"/>
                  <a:pt x="2713" y="20051"/>
                  <a:pt x="2599" y="20345"/>
                </a:cubicBezTo>
                <a:cubicBezTo>
                  <a:pt x="2566" y="20432"/>
                  <a:pt x="2323" y="21160"/>
                  <a:pt x="2319" y="21229"/>
                </a:cubicBezTo>
                <a:cubicBezTo>
                  <a:pt x="2295" y="21554"/>
                  <a:pt x="1980" y="21902"/>
                  <a:pt x="2029" y="22083"/>
                </a:cubicBezTo>
                <a:cubicBezTo>
                  <a:pt x="2128" y="22453"/>
                  <a:pt x="1594" y="22653"/>
                  <a:pt x="1881" y="22988"/>
                </a:cubicBezTo>
                <a:cubicBezTo>
                  <a:pt x="1425" y="23319"/>
                  <a:pt x="1879" y="23843"/>
                  <a:pt x="1614" y="24176"/>
                </a:cubicBezTo>
                <a:cubicBezTo>
                  <a:pt x="1691" y="24632"/>
                  <a:pt x="1804" y="25014"/>
                  <a:pt x="2085" y="25360"/>
                </a:cubicBezTo>
                <a:cubicBezTo>
                  <a:pt x="2371" y="25707"/>
                  <a:pt x="2693" y="25868"/>
                  <a:pt x="3062" y="25868"/>
                </a:cubicBezTo>
                <a:cubicBezTo>
                  <a:pt x="3252" y="25868"/>
                  <a:pt x="3455" y="25825"/>
                  <a:pt x="3673" y="25743"/>
                </a:cubicBezTo>
                <a:cubicBezTo>
                  <a:pt x="4530" y="25422"/>
                  <a:pt x="5320" y="24963"/>
                  <a:pt x="6159" y="24605"/>
                </a:cubicBezTo>
                <a:cubicBezTo>
                  <a:pt x="6676" y="24385"/>
                  <a:pt x="7206" y="24138"/>
                  <a:pt x="7683" y="23850"/>
                </a:cubicBezTo>
                <a:cubicBezTo>
                  <a:pt x="8249" y="23511"/>
                  <a:pt x="8875" y="23357"/>
                  <a:pt x="9454" y="23070"/>
                </a:cubicBezTo>
                <a:cubicBezTo>
                  <a:pt x="10196" y="22704"/>
                  <a:pt x="11013" y="22489"/>
                  <a:pt x="11795" y="22204"/>
                </a:cubicBezTo>
                <a:cubicBezTo>
                  <a:pt x="12296" y="22022"/>
                  <a:pt x="12798" y="21843"/>
                  <a:pt x="13291" y="21641"/>
                </a:cubicBezTo>
                <a:cubicBezTo>
                  <a:pt x="13881" y="21400"/>
                  <a:pt x="14524" y="21332"/>
                  <a:pt x="15107" y="21128"/>
                </a:cubicBezTo>
                <a:cubicBezTo>
                  <a:pt x="15846" y="20870"/>
                  <a:pt x="16590" y="20636"/>
                  <a:pt x="17341" y="20428"/>
                </a:cubicBezTo>
                <a:cubicBezTo>
                  <a:pt x="17974" y="20251"/>
                  <a:pt x="18653" y="20221"/>
                  <a:pt x="19272" y="20011"/>
                </a:cubicBezTo>
                <a:cubicBezTo>
                  <a:pt x="19655" y="19880"/>
                  <a:pt x="20094" y="19720"/>
                  <a:pt x="20436" y="19682"/>
                </a:cubicBezTo>
                <a:cubicBezTo>
                  <a:pt x="21077" y="19611"/>
                  <a:pt x="21703" y="19453"/>
                  <a:pt x="22343" y="19390"/>
                </a:cubicBezTo>
                <a:cubicBezTo>
                  <a:pt x="22534" y="19371"/>
                  <a:pt x="22649" y="19215"/>
                  <a:pt x="22872" y="19215"/>
                </a:cubicBezTo>
                <a:cubicBezTo>
                  <a:pt x="22878" y="19215"/>
                  <a:pt x="22885" y="19215"/>
                  <a:pt x="22892" y="19216"/>
                </a:cubicBezTo>
                <a:cubicBezTo>
                  <a:pt x="22928" y="19217"/>
                  <a:pt x="22965" y="19218"/>
                  <a:pt x="23001" y="19218"/>
                </a:cubicBezTo>
                <a:cubicBezTo>
                  <a:pt x="23493" y="19218"/>
                  <a:pt x="23980" y="19081"/>
                  <a:pt x="24479" y="19048"/>
                </a:cubicBezTo>
                <a:cubicBezTo>
                  <a:pt x="25192" y="19001"/>
                  <a:pt x="25906" y="18893"/>
                  <a:pt x="26620" y="18819"/>
                </a:cubicBezTo>
                <a:cubicBezTo>
                  <a:pt x="26655" y="18815"/>
                  <a:pt x="26690" y="18814"/>
                  <a:pt x="26726" y="18814"/>
                </a:cubicBezTo>
                <a:cubicBezTo>
                  <a:pt x="26871" y="18814"/>
                  <a:pt x="27019" y="18838"/>
                  <a:pt x="27157" y="18838"/>
                </a:cubicBezTo>
                <a:cubicBezTo>
                  <a:pt x="27253" y="18838"/>
                  <a:pt x="27344" y="18826"/>
                  <a:pt x="27426" y="18786"/>
                </a:cubicBezTo>
                <a:cubicBezTo>
                  <a:pt x="27816" y="18592"/>
                  <a:pt x="28269" y="18609"/>
                  <a:pt x="28624" y="18599"/>
                </a:cubicBezTo>
                <a:cubicBezTo>
                  <a:pt x="29619" y="18570"/>
                  <a:pt x="30613" y="18478"/>
                  <a:pt x="31606" y="18423"/>
                </a:cubicBezTo>
                <a:cubicBezTo>
                  <a:pt x="31630" y="18422"/>
                  <a:pt x="31653" y="18421"/>
                  <a:pt x="31676" y="18421"/>
                </a:cubicBezTo>
                <a:cubicBezTo>
                  <a:pt x="31971" y="18421"/>
                  <a:pt x="32247" y="18517"/>
                  <a:pt x="32540" y="18517"/>
                </a:cubicBezTo>
                <a:cubicBezTo>
                  <a:pt x="32599" y="18517"/>
                  <a:pt x="32659" y="18513"/>
                  <a:pt x="32720" y="18504"/>
                </a:cubicBezTo>
                <a:cubicBezTo>
                  <a:pt x="32890" y="18478"/>
                  <a:pt x="33049" y="18384"/>
                  <a:pt x="33229" y="18384"/>
                </a:cubicBezTo>
                <a:cubicBezTo>
                  <a:pt x="33269" y="18384"/>
                  <a:pt x="33309" y="18388"/>
                  <a:pt x="33350" y="18399"/>
                </a:cubicBezTo>
                <a:cubicBezTo>
                  <a:pt x="33635" y="18470"/>
                  <a:pt x="33926" y="18493"/>
                  <a:pt x="34216" y="18493"/>
                </a:cubicBezTo>
                <a:cubicBezTo>
                  <a:pt x="34625" y="18493"/>
                  <a:pt x="35035" y="18448"/>
                  <a:pt x="35431" y="18429"/>
                </a:cubicBezTo>
                <a:cubicBezTo>
                  <a:pt x="36126" y="18397"/>
                  <a:pt x="36837" y="18444"/>
                  <a:pt x="37548" y="18319"/>
                </a:cubicBezTo>
                <a:cubicBezTo>
                  <a:pt x="37713" y="18290"/>
                  <a:pt x="37884" y="18281"/>
                  <a:pt x="38058" y="18281"/>
                </a:cubicBezTo>
                <a:cubicBezTo>
                  <a:pt x="38411" y="18281"/>
                  <a:pt x="38778" y="18320"/>
                  <a:pt x="39141" y="18320"/>
                </a:cubicBezTo>
                <a:cubicBezTo>
                  <a:pt x="39201" y="18320"/>
                  <a:pt x="39261" y="18319"/>
                  <a:pt x="39321" y="18317"/>
                </a:cubicBezTo>
                <a:cubicBezTo>
                  <a:pt x="39444" y="18312"/>
                  <a:pt x="39568" y="18309"/>
                  <a:pt x="39692" y="18309"/>
                </a:cubicBezTo>
                <a:cubicBezTo>
                  <a:pt x="40171" y="18309"/>
                  <a:pt x="40651" y="18341"/>
                  <a:pt x="41130" y="18341"/>
                </a:cubicBezTo>
                <a:cubicBezTo>
                  <a:pt x="41500" y="18341"/>
                  <a:pt x="41870" y="18322"/>
                  <a:pt x="42240" y="18256"/>
                </a:cubicBezTo>
                <a:cubicBezTo>
                  <a:pt x="42244" y="18255"/>
                  <a:pt x="42248" y="18255"/>
                  <a:pt x="42253" y="18255"/>
                </a:cubicBezTo>
                <a:cubicBezTo>
                  <a:pt x="42290" y="18255"/>
                  <a:pt x="42333" y="18280"/>
                  <a:pt x="42369" y="18299"/>
                </a:cubicBezTo>
                <a:cubicBezTo>
                  <a:pt x="42586" y="18416"/>
                  <a:pt x="42813" y="18441"/>
                  <a:pt x="43042" y="18441"/>
                </a:cubicBezTo>
                <a:cubicBezTo>
                  <a:pt x="43221" y="18441"/>
                  <a:pt x="43402" y="18426"/>
                  <a:pt x="43582" y="18426"/>
                </a:cubicBezTo>
                <a:cubicBezTo>
                  <a:pt x="43707" y="18426"/>
                  <a:pt x="43832" y="18433"/>
                  <a:pt x="43955" y="18458"/>
                </a:cubicBezTo>
                <a:cubicBezTo>
                  <a:pt x="44227" y="18514"/>
                  <a:pt x="44508" y="18533"/>
                  <a:pt x="44791" y="18533"/>
                </a:cubicBezTo>
                <a:cubicBezTo>
                  <a:pt x="45033" y="18533"/>
                  <a:pt x="45277" y="18519"/>
                  <a:pt x="45516" y="18502"/>
                </a:cubicBezTo>
                <a:cubicBezTo>
                  <a:pt x="45538" y="18501"/>
                  <a:pt x="45559" y="18500"/>
                  <a:pt x="45580" y="18500"/>
                </a:cubicBezTo>
                <a:cubicBezTo>
                  <a:pt x="45932" y="18500"/>
                  <a:pt x="46263" y="18693"/>
                  <a:pt x="46601" y="18693"/>
                </a:cubicBezTo>
                <a:cubicBezTo>
                  <a:pt x="46694" y="18693"/>
                  <a:pt x="46787" y="18679"/>
                  <a:pt x="46881" y="18642"/>
                </a:cubicBezTo>
                <a:cubicBezTo>
                  <a:pt x="46961" y="18610"/>
                  <a:pt x="47038" y="18598"/>
                  <a:pt x="47112" y="18598"/>
                </a:cubicBezTo>
                <a:cubicBezTo>
                  <a:pt x="47331" y="18598"/>
                  <a:pt x="47528" y="18706"/>
                  <a:pt x="47713" y="18748"/>
                </a:cubicBezTo>
                <a:cubicBezTo>
                  <a:pt x="48424" y="18912"/>
                  <a:pt x="49152" y="18951"/>
                  <a:pt x="49864" y="19097"/>
                </a:cubicBezTo>
                <a:cubicBezTo>
                  <a:pt x="50579" y="19244"/>
                  <a:pt x="51340" y="19286"/>
                  <a:pt x="52039" y="19459"/>
                </a:cubicBezTo>
                <a:cubicBezTo>
                  <a:pt x="52720" y="19626"/>
                  <a:pt x="53424" y="19791"/>
                  <a:pt x="54104" y="19998"/>
                </a:cubicBezTo>
                <a:cubicBezTo>
                  <a:pt x="54933" y="20251"/>
                  <a:pt x="55811" y="20376"/>
                  <a:pt x="56661" y="20608"/>
                </a:cubicBezTo>
                <a:cubicBezTo>
                  <a:pt x="57619" y="20868"/>
                  <a:pt x="58582" y="21110"/>
                  <a:pt x="59526" y="21415"/>
                </a:cubicBezTo>
                <a:cubicBezTo>
                  <a:pt x="59836" y="21515"/>
                  <a:pt x="60206" y="21504"/>
                  <a:pt x="60452" y="21645"/>
                </a:cubicBezTo>
                <a:cubicBezTo>
                  <a:pt x="61308" y="22133"/>
                  <a:pt x="62287" y="22292"/>
                  <a:pt x="63151" y="22752"/>
                </a:cubicBezTo>
                <a:cubicBezTo>
                  <a:pt x="63859" y="23130"/>
                  <a:pt x="64670" y="23265"/>
                  <a:pt x="65360" y="23727"/>
                </a:cubicBezTo>
                <a:cubicBezTo>
                  <a:pt x="65906" y="24092"/>
                  <a:pt x="66592" y="24223"/>
                  <a:pt x="67120" y="24658"/>
                </a:cubicBezTo>
                <a:cubicBezTo>
                  <a:pt x="67235" y="24754"/>
                  <a:pt x="67420" y="24836"/>
                  <a:pt x="67569" y="24836"/>
                </a:cubicBezTo>
                <a:cubicBezTo>
                  <a:pt x="67591" y="24836"/>
                  <a:pt x="67613" y="24834"/>
                  <a:pt x="67634" y="24830"/>
                </a:cubicBezTo>
                <a:cubicBezTo>
                  <a:pt x="67718" y="24813"/>
                  <a:pt x="67800" y="24806"/>
                  <a:pt x="67880" y="24806"/>
                </a:cubicBezTo>
                <a:cubicBezTo>
                  <a:pt x="68221" y="24806"/>
                  <a:pt x="68531" y="24939"/>
                  <a:pt x="68799" y="25091"/>
                </a:cubicBezTo>
                <a:cubicBezTo>
                  <a:pt x="68919" y="25159"/>
                  <a:pt x="69025" y="25186"/>
                  <a:pt x="69122" y="25186"/>
                </a:cubicBezTo>
                <a:cubicBezTo>
                  <a:pt x="69313" y="25186"/>
                  <a:pt x="69465" y="25080"/>
                  <a:pt x="69614" y="24977"/>
                </a:cubicBezTo>
                <a:cubicBezTo>
                  <a:pt x="70219" y="24563"/>
                  <a:pt x="70411" y="23856"/>
                  <a:pt x="70100" y="23076"/>
                </a:cubicBezTo>
                <a:cubicBezTo>
                  <a:pt x="70014" y="22861"/>
                  <a:pt x="70128" y="22647"/>
                  <a:pt x="69990" y="22460"/>
                </a:cubicBezTo>
                <a:cubicBezTo>
                  <a:pt x="69542" y="21851"/>
                  <a:pt x="69482" y="21077"/>
                  <a:pt x="69123" y="20415"/>
                </a:cubicBezTo>
                <a:cubicBezTo>
                  <a:pt x="68886" y="19978"/>
                  <a:pt x="68848" y="19415"/>
                  <a:pt x="68591" y="18940"/>
                </a:cubicBezTo>
                <a:cubicBezTo>
                  <a:pt x="68373" y="18532"/>
                  <a:pt x="68287" y="18053"/>
                  <a:pt x="68077" y="17638"/>
                </a:cubicBezTo>
                <a:cubicBezTo>
                  <a:pt x="67855" y="17197"/>
                  <a:pt x="67679" y="16743"/>
                  <a:pt x="67496" y="16286"/>
                </a:cubicBezTo>
                <a:cubicBezTo>
                  <a:pt x="67340" y="15896"/>
                  <a:pt x="67187" y="15464"/>
                  <a:pt x="66929" y="15150"/>
                </a:cubicBezTo>
                <a:cubicBezTo>
                  <a:pt x="66611" y="14761"/>
                  <a:pt x="66497" y="14312"/>
                  <a:pt x="66317" y="13880"/>
                </a:cubicBezTo>
                <a:cubicBezTo>
                  <a:pt x="66252" y="13723"/>
                  <a:pt x="66271" y="13547"/>
                  <a:pt x="66411" y="13404"/>
                </a:cubicBezTo>
                <a:cubicBezTo>
                  <a:pt x="66703" y="13107"/>
                  <a:pt x="66996" y="12813"/>
                  <a:pt x="67268" y="12498"/>
                </a:cubicBezTo>
                <a:cubicBezTo>
                  <a:pt x="67567" y="12150"/>
                  <a:pt x="67900" y="11842"/>
                  <a:pt x="68229" y="11523"/>
                </a:cubicBezTo>
                <a:cubicBezTo>
                  <a:pt x="68562" y="11201"/>
                  <a:pt x="68808" y="10787"/>
                  <a:pt x="69141" y="10462"/>
                </a:cubicBezTo>
                <a:cubicBezTo>
                  <a:pt x="69742" y="9874"/>
                  <a:pt x="70341" y="9296"/>
                  <a:pt x="70865" y="8628"/>
                </a:cubicBezTo>
                <a:cubicBezTo>
                  <a:pt x="71055" y="8387"/>
                  <a:pt x="71183" y="8090"/>
                  <a:pt x="71403" y="7897"/>
                </a:cubicBezTo>
                <a:cubicBezTo>
                  <a:pt x="71728" y="7613"/>
                  <a:pt x="71878" y="7250"/>
                  <a:pt x="72010" y="6875"/>
                </a:cubicBezTo>
                <a:cubicBezTo>
                  <a:pt x="72132" y="6531"/>
                  <a:pt x="71916" y="5855"/>
                  <a:pt x="71665" y="5721"/>
                </a:cubicBezTo>
                <a:cubicBezTo>
                  <a:pt x="71329" y="5543"/>
                  <a:pt x="70978" y="5389"/>
                  <a:pt x="70642" y="5207"/>
                </a:cubicBezTo>
                <a:cubicBezTo>
                  <a:pt x="70301" y="5022"/>
                  <a:pt x="69986" y="4844"/>
                  <a:pt x="69567" y="4801"/>
                </a:cubicBezTo>
                <a:cubicBezTo>
                  <a:pt x="69131" y="4756"/>
                  <a:pt x="68718" y="4492"/>
                  <a:pt x="68291" y="4336"/>
                </a:cubicBezTo>
                <a:cubicBezTo>
                  <a:pt x="67820" y="4161"/>
                  <a:pt x="67286" y="4117"/>
                  <a:pt x="66852" y="3909"/>
                </a:cubicBezTo>
                <a:cubicBezTo>
                  <a:pt x="66145" y="3568"/>
                  <a:pt x="65366" y="3554"/>
                  <a:pt x="64639" y="3305"/>
                </a:cubicBezTo>
                <a:cubicBezTo>
                  <a:pt x="64144" y="3134"/>
                  <a:pt x="63540" y="3018"/>
                  <a:pt x="62960" y="2970"/>
                </a:cubicBezTo>
                <a:cubicBezTo>
                  <a:pt x="62285" y="2912"/>
                  <a:pt x="61646" y="2586"/>
                  <a:pt x="60951" y="2510"/>
                </a:cubicBezTo>
                <a:cubicBezTo>
                  <a:pt x="59888" y="2392"/>
                  <a:pt x="58824" y="2248"/>
                  <a:pt x="57771" y="2052"/>
                </a:cubicBezTo>
                <a:cubicBezTo>
                  <a:pt x="57139" y="1935"/>
                  <a:pt x="56489" y="1953"/>
                  <a:pt x="55866" y="1767"/>
                </a:cubicBezTo>
                <a:cubicBezTo>
                  <a:pt x="55597" y="1688"/>
                  <a:pt x="55321" y="1641"/>
                  <a:pt x="55042" y="1627"/>
                </a:cubicBezTo>
                <a:cubicBezTo>
                  <a:pt x="54460" y="1594"/>
                  <a:pt x="53885" y="1470"/>
                  <a:pt x="53302" y="1406"/>
                </a:cubicBezTo>
                <a:cubicBezTo>
                  <a:pt x="52746" y="1344"/>
                  <a:pt x="52193" y="1211"/>
                  <a:pt x="51631" y="1156"/>
                </a:cubicBezTo>
                <a:cubicBezTo>
                  <a:pt x="51606" y="1153"/>
                  <a:pt x="51582" y="1153"/>
                  <a:pt x="51557" y="1153"/>
                </a:cubicBezTo>
                <a:cubicBezTo>
                  <a:pt x="51493" y="1153"/>
                  <a:pt x="51430" y="1159"/>
                  <a:pt x="51363" y="1159"/>
                </a:cubicBezTo>
                <a:cubicBezTo>
                  <a:pt x="51322" y="1159"/>
                  <a:pt x="51280" y="1157"/>
                  <a:pt x="51236" y="1149"/>
                </a:cubicBezTo>
                <a:cubicBezTo>
                  <a:pt x="50673" y="1051"/>
                  <a:pt x="50099" y="917"/>
                  <a:pt x="49540" y="917"/>
                </a:cubicBezTo>
                <a:cubicBezTo>
                  <a:pt x="48875" y="917"/>
                  <a:pt x="48220" y="831"/>
                  <a:pt x="47576" y="738"/>
                </a:cubicBezTo>
                <a:cubicBezTo>
                  <a:pt x="46464" y="577"/>
                  <a:pt x="45344" y="575"/>
                  <a:pt x="44229" y="476"/>
                </a:cubicBezTo>
                <a:cubicBezTo>
                  <a:pt x="43021" y="369"/>
                  <a:pt x="41793" y="431"/>
                  <a:pt x="40590" y="221"/>
                </a:cubicBezTo>
                <a:cubicBezTo>
                  <a:pt x="40555" y="214"/>
                  <a:pt x="40521" y="212"/>
                  <a:pt x="40488" y="212"/>
                </a:cubicBezTo>
                <a:cubicBezTo>
                  <a:pt x="40289" y="212"/>
                  <a:pt x="40111" y="304"/>
                  <a:pt x="39924" y="304"/>
                </a:cubicBezTo>
                <a:cubicBezTo>
                  <a:pt x="39884" y="304"/>
                  <a:pt x="39843" y="300"/>
                  <a:pt x="39802" y="290"/>
                </a:cubicBezTo>
                <a:cubicBezTo>
                  <a:pt x="39150" y="126"/>
                  <a:pt x="38478" y="223"/>
                  <a:pt x="37816" y="131"/>
                </a:cubicBezTo>
                <a:cubicBezTo>
                  <a:pt x="37455" y="81"/>
                  <a:pt x="37087" y="57"/>
                  <a:pt x="36720" y="57"/>
                </a:cubicBezTo>
                <a:cubicBezTo>
                  <a:pt x="36456" y="57"/>
                  <a:pt x="36194" y="69"/>
                  <a:pt x="35934" y="92"/>
                </a:cubicBezTo>
                <a:cubicBezTo>
                  <a:pt x="35897" y="96"/>
                  <a:pt x="35860" y="97"/>
                  <a:pt x="35823" y="97"/>
                </a:cubicBezTo>
                <a:cubicBezTo>
                  <a:pt x="35523" y="97"/>
                  <a:pt x="35228" y="1"/>
                  <a:pt x="349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pic>
        <p:nvPicPr>
          <p:cNvPr id="8194" name="Picture 2" descr="Picture of a girl crying.">
            <a:extLst>
              <a:ext uri="{FF2B5EF4-FFF2-40B4-BE49-F238E27FC236}">
                <a16:creationId xmlns:a16="http://schemas.microsoft.com/office/drawing/2014/main" id="{6402F7F3-0D96-4DB4-A66C-CC0A676AE1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3916" y="1186689"/>
            <a:ext cx="908989" cy="136484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Picture of a girl mad.">
            <a:extLst>
              <a:ext uri="{FF2B5EF4-FFF2-40B4-BE49-F238E27FC236}">
                <a16:creationId xmlns:a16="http://schemas.microsoft.com/office/drawing/2014/main" id="{CC269C4C-FDF2-4514-AF43-E325579ABF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1139" y="3139743"/>
            <a:ext cx="1854541" cy="1634135"/>
          </a:xfrm>
          <a:prstGeom prst="rect">
            <a:avLst/>
          </a:prstGeom>
          <a:noFill/>
          <a:extLst>
            <a:ext uri="{909E8E84-426E-40DD-AFC4-6F175D3DCCD1}">
              <a14:hiddenFill xmlns:a14="http://schemas.microsoft.com/office/drawing/2010/main">
                <a:solidFill>
                  <a:srgbClr val="FFFFFF"/>
                </a:solidFill>
              </a14:hiddenFill>
            </a:ext>
          </a:extLst>
        </p:spPr>
      </p:pic>
      <p:sp>
        <p:nvSpPr>
          <p:cNvPr id="30" name="Google Shape;712;p27">
            <a:extLst>
              <a:ext uri="{FF2B5EF4-FFF2-40B4-BE49-F238E27FC236}">
                <a16:creationId xmlns:a16="http://schemas.microsoft.com/office/drawing/2014/main" id="{C6440119-4B3E-4E18-85DF-A6140FEDD678}"/>
              </a:ext>
              <a:ext uri="{C183D7F6-B498-43B3-948B-1728B52AA6E4}">
                <adec:decorative xmlns:adec="http://schemas.microsoft.com/office/drawing/2017/decorative" val="1"/>
              </a:ext>
            </a:extLst>
          </p:cNvPr>
          <p:cNvSpPr/>
          <p:nvPr/>
        </p:nvSpPr>
        <p:spPr>
          <a:xfrm>
            <a:off x="1090701" y="3970116"/>
            <a:ext cx="5085800" cy="1173384"/>
          </a:xfrm>
          <a:custGeom>
            <a:avLst/>
            <a:gdLst/>
            <a:ahLst/>
            <a:cxnLst/>
            <a:rect l="l" t="t" r="r" b="b"/>
            <a:pathLst>
              <a:path w="72132" h="25868" extrusionOk="0">
                <a:moveTo>
                  <a:pt x="33085" y="942"/>
                </a:moveTo>
                <a:cubicBezTo>
                  <a:pt x="34029" y="942"/>
                  <a:pt x="34973" y="981"/>
                  <a:pt x="35918" y="981"/>
                </a:cubicBezTo>
                <a:cubicBezTo>
                  <a:pt x="36232" y="981"/>
                  <a:pt x="36546" y="977"/>
                  <a:pt x="36860" y="965"/>
                </a:cubicBezTo>
                <a:cubicBezTo>
                  <a:pt x="36974" y="961"/>
                  <a:pt x="37087" y="959"/>
                  <a:pt x="37201" y="959"/>
                </a:cubicBezTo>
                <a:cubicBezTo>
                  <a:pt x="38334" y="959"/>
                  <a:pt x="39474" y="1152"/>
                  <a:pt x="40613" y="1187"/>
                </a:cubicBezTo>
                <a:cubicBezTo>
                  <a:pt x="41489" y="1213"/>
                  <a:pt x="42362" y="1268"/>
                  <a:pt x="43236" y="1318"/>
                </a:cubicBezTo>
                <a:cubicBezTo>
                  <a:pt x="44236" y="1376"/>
                  <a:pt x="45235" y="1473"/>
                  <a:pt x="46237" y="1513"/>
                </a:cubicBezTo>
                <a:cubicBezTo>
                  <a:pt x="47615" y="1566"/>
                  <a:pt x="48965" y="1889"/>
                  <a:pt x="50336" y="1957"/>
                </a:cubicBezTo>
                <a:cubicBezTo>
                  <a:pt x="51489" y="2015"/>
                  <a:pt x="52631" y="2162"/>
                  <a:pt x="53763" y="2341"/>
                </a:cubicBezTo>
                <a:cubicBezTo>
                  <a:pt x="54605" y="2472"/>
                  <a:pt x="55458" y="2497"/>
                  <a:pt x="56290" y="2667"/>
                </a:cubicBezTo>
                <a:cubicBezTo>
                  <a:pt x="57332" y="2879"/>
                  <a:pt x="58390" y="2987"/>
                  <a:pt x="59428" y="3180"/>
                </a:cubicBezTo>
                <a:cubicBezTo>
                  <a:pt x="60165" y="3316"/>
                  <a:pt x="60928" y="3360"/>
                  <a:pt x="61647" y="3594"/>
                </a:cubicBezTo>
                <a:cubicBezTo>
                  <a:pt x="62527" y="3878"/>
                  <a:pt x="63457" y="3939"/>
                  <a:pt x="64334" y="4249"/>
                </a:cubicBezTo>
                <a:cubicBezTo>
                  <a:pt x="64687" y="4375"/>
                  <a:pt x="65082" y="4408"/>
                  <a:pt x="65453" y="4517"/>
                </a:cubicBezTo>
                <a:cubicBezTo>
                  <a:pt x="66414" y="4795"/>
                  <a:pt x="67402" y="4988"/>
                  <a:pt x="68339" y="5327"/>
                </a:cubicBezTo>
                <a:cubicBezTo>
                  <a:pt x="68732" y="5469"/>
                  <a:pt x="69130" y="5661"/>
                  <a:pt x="69516" y="5844"/>
                </a:cubicBezTo>
                <a:cubicBezTo>
                  <a:pt x="69850" y="6004"/>
                  <a:pt x="70184" y="6150"/>
                  <a:pt x="70532" y="6277"/>
                </a:cubicBezTo>
                <a:cubicBezTo>
                  <a:pt x="70657" y="6321"/>
                  <a:pt x="70878" y="6372"/>
                  <a:pt x="70791" y="6595"/>
                </a:cubicBezTo>
                <a:cubicBezTo>
                  <a:pt x="70758" y="6680"/>
                  <a:pt x="70718" y="6708"/>
                  <a:pt x="70674" y="6708"/>
                </a:cubicBezTo>
                <a:cubicBezTo>
                  <a:pt x="70600" y="6708"/>
                  <a:pt x="70516" y="6626"/>
                  <a:pt x="70446" y="6606"/>
                </a:cubicBezTo>
                <a:cubicBezTo>
                  <a:pt x="69507" y="6344"/>
                  <a:pt x="68579" y="6035"/>
                  <a:pt x="67608" y="5900"/>
                </a:cubicBezTo>
                <a:cubicBezTo>
                  <a:pt x="67541" y="5891"/>
                  <a:pt x="67469" y="5880"/>
                  <a:pt x="67398" y="5880"/>
                </a:cubicBezTo>
                <a:cubicBezTo>
                  <a:pt x="67268" y="5880"/>
                  <a:pt x="67139" y="5918"/>
                  <a:pt x="67037" y="6075"/>
                </a:cubicBezTo>
                <a:cubicBezTo>
                  <a:pt x="67625" y="6313"/>
                  <a:pt x="68254" y="6345"/>
                  <a:pt x="68834" y="6544"/>
                </a:cubicBezTo>
                <a:cubicBezTo>
                  <a:pt x="69301" y="6703"/>
                  <a:pt x="69770" y="6845"/>
                  <a:pt x="70253" y="6932"/>
                </a:cubicBezTo>
                <a:cubicBezTo>
                  <a:pt x="70526" y="6981"/>
                  <a:pt x="70467" y="7134"/>
                  <a:pt x="70373" y="7307"/>
                </a:cubicBezTo>
                <a:cubicBezTo>
                  <a:pt x="70307" y="7430"/>
                  <a:pt x="70294" y="7568"/>
                  <a:pt x="70148" y="7568"/>
                </a:cubicBezTo>
                <a:cubicBezTo>
                  <a:pt x="70105" y="7568"/>
                  <a:pt x="70050" y="7556"/>
                  <a:pt x="69980" y="7528"/>
                </a:cubicBezTo>
                <a:cubicBezTo>
                  <a:pt x="69501" y="7339"/>
                  <a:pt x="69021" y="7139"/>
                  <a:pt x="68511" y="7019"/>
                </a:cubicBezTo>
                <a:cubicBezTo>
                  <a:pt x="67962" y="6890"/>
                  <a:pt x="67441" y="6655"/>
                  <a:pt x="66794" y="6559"/>
                </a:cubicBezTo>
                <a:lnTo>
                  <a:pt x="66794" y="6559"/>
                </a:lnTo>
                <a:cubicBezTo>
                  <a:pt x="67069" y="6881"/>
                  <a:pt x="67420" y="6863"/>
                  <a:pt x="67691" y="6948"/>
                </a:cubicBezTo>
                <a:cubicBezTo>
                  <a:pt x="68314" y="7145"/>
                  <a:pt x="68877" y="7486"/>
                  <a:pt x="69510" y="7653"/>
                </a:cubicBezTo>
                <a:cubicBezTo>
                  <a:pt x="69621" y="7682"/>
                  <a:pt x="69905" y="7771"/>
                  <a:pt x="69744" y="8061"/>
                </a:cubicBezTo>
                <a:cubicBezTo>
                  <a:pt x="69648" y="8233"/>
                  <a:pt x="69612" y="8458"/>
                  <a:pt x="69412" y="8458"/>
                </a:cubicBezTo>
                <a:cubicBezTo>
                  <a:pt x="69360" y="8458"/>
                  <a:pt x="69296" y="8442"/>
                  <a:pt x="69218" y="8406"/>
                </a:cubicBezTo>
                <a:cubicBezTo>
                  <a:pt x="68566" y="8110"/>
                  <a:pt x="67881" y="7885"/>
                  <a:pt x="67181" y="7754"/>
                </a:cubicBezTo>
                <a:cubicBezTo>
                  <a:pt x="66443" y="7616"/>
                  <a:pt x="65728" y="7346"/>
                  <a:pt x="64956" y="7346"/>
                </a:cubicBezTo>
                <a:cubicBezTo>
                  <a:pt x="64953" y="7346"/>
                  <a:pt x="64949" y="7346"/>
                  <a:pt x="64946" y="7346"/>
                </a:cubicBezTo>
                <a:cubicBezTo>
                  <a:pt x="65424" y="7646"/>
                  <a:pt x="65962" y="7837"/>
                  <a:pt x="66497" y="7934"/>
                </a:cubicBezTo>
                <a:cubicBezTo>
                  <a:pt x="67315" y="8082"/>
                  <a:pt x="68056" y="8441"/>
                  <a:pt x="68848" y="8652"/>
                </a:cubicBezTo>
                <a:cubicBezTo>
                  <a:pt x="68994" y="8691"/>
                  <a:pt x="69129" y="8778"/>
                  <a:pt x="68926" y="8960"/>
                </a:cubicBezTo>
                <a:cubicBezTo>
                  <a:pt x="68789" y="9082"/>
                  <a:pt x="68554" y="9151"/>
                  <a:pt x="68591" y="9410"/>
                </a:cubicBezTo>
                <a:cubicBezTo>
                  <a:pt x="68573" y="9412"/>
                  <a:pt x="68556" y="9412"/>
                  <a:pt x="68538" y="9412"/>
                </a:cubicBezTo>
                <a:cubicBezTo>
                  <a:pt x="68322" y="9412"/>
                  <a:pt x="68125" y="9327"/>
                  <a:pt x="67927" y="9258"/>
                </a:cubicBezTo>
                <a:cubicBezTo>
                  <a:pt x="66984" y="8932"/>
                  <a:pt x="66040" y="8610"/>
                  <a:pt x="65068" y="8383"/>
                </a:cubicBezTo>
                <a:cubicBezTo>
                  <a:pt x="65052" y="8379"/>
                  <a:pt x="65035" y="8377"/>
                  <a:pt x="65017" y="8377"/>
                </a:cubicBezTo>
                <a:cubicBezTo>
                  <a:pt x="64956" y="8377"/>
                  <a:pt x="64888" y="8403"/>
                  <a:pt x="64799" y="8476"/>
                </a:cubicBezTo>
                <a:cubicBezTo>
                  <a:pt x="65209" y="8651"/>
                  <a:pt x="65614" y="8838"/>
                  <a:pt x="66030" y="8996"/>
                </a:cubicBezTo>
                <a:cubicBezTo>
                  <a:pt x="66590" y="9211"/>
                  <a:pt x="67160" y="9399"/>
                  <a:pt x="67722" y="9608"/>
                </a:cubicBezTo>
                <a:cubicBezTo>
                  <a:pt x="67822" y="9646"/>
                  <a:pt x="68060" y="9702"/>
                  <a:pt x="67966" y="9795"/>
                </a:cubicBezTo>
                <a:cubicBezTo>
                  <a:pt x="67820" y="9939"/>
                  <a:pt x="67924" y="10278"/>
                  <a:pt x="67639" y="10278"/>
                </a:cubicBezTo>
                <a:cubicBezTo>
                  <a:pt x="67629" y="10278"/>
                  <a:pt x="67618" y="10277"/>
                  <a:pt x="67606" y="10276"/>
                </a:cubicBezTo>
                <a:cubicBezTo>
                  <a:pt x="67369" y="10255"/>
                  <a:pt x="67126" y="10253"/>
                  <a:pt x="66898" y="10142"/>
                </a:cubicBezTo>
                <a:cubicBezTo>
                  <a:pt x="65842" y="9626"/>
                  <a:pt x="64663" y="9586"/>
                  <a:pt x="63548" y="9274"/>
                </a:cubicBezTo>
                <a:lnTo>
                  <a:pt x="63548" y="9274"/>
                </a:lnTo>
                <a:cubicBezTo>
                  <a:pt x="63998" y="9686"/>
                  <a:pt x="64580" y="9783"/>
                  <a:pt x="65127" y="9966"/>
                </a:cubicBezTo>
                <a:cubicBezTo>
                  <a:pt x="65773" y="10183"/>
                  <a:pt x="66415" y="10411"/>
                  <a:pt x="67058" y="10636"/>
                </a:cubicBezTo>
                <a:cubicBezTo>
                  <a:pt x="67141" y="10666"/>
                  <a:pt x="67178" y="10727"/>
                  <a:pt x="67153" y="10822"/>
                </a:cubicBezTo>
                <a:cubicBezTo>
                  <a:pt x="67125" y="10922"/>
                  <a:pt x="66324" y="11702"/>
                  <a:pt x="66212" y="11702"/>
                </a:cubicBezTo>
                <a:cubicBezTo>
                  <a:pt x="66209" y="11702"/>
                  <a:pt x="66207" y="11701"/>
                  <a:pt x="66205" y="11700"/>
                </a:cubicBezTo>
                <a:cubicBezTo>
                  <a:pt x="65900" y="11549"/>
                  <a:pt x="65581" y="11441"/>
                  <a:pt x="65259" y="11333"/>
                </a:cubicBezTo>
                <a:cubicBezTo>
                  <a:pt x="64494" y="11074"/>
                  <a:pt x="63731" y="10806"/>
                  <a:pt x="62903" y="10806"/>
                </a:cubicBezTo>
                <a:cubicBezTo>
                  <a:pt x="62868" y="10806"/>
                  <a:pt x="62832" y="10806"/>
                  <a:pt x="62797" y="10807"/>
                </a:cubicBezTo>
                <a:cubicBezTo>
                  <a:pt x="63826" y="11326"/>
                  <a:pt x="64978" y="11555"/>
                  <a:pt x="65989" y="12172"/>
                </a:cubicBezTo>
                <a:cubicBezTo>
                  <a:pt x="65776" y="12361"/>
                  <a:pt x="65524" y="12540"/>
                  <a:pt x="65452" y="12865"/>
                </a:cubicBezTo>
                <a:cubicBezTo>
                  <a:pt x="65432" y="12953"/>
                  <a:pt x="65367" y="12997"/>
                  <a:pt x="65270" y="12997"/>
                </a:cubicBezTo>
                <a:cubicBezTo>
                  <a:pt x="65235" y="12997"/>
                  <a:pt x="65195" y="12991"/>
                  <a:pt x="65152" y="12980"/>
                </a:cubicBezTo>
                <a:cubicBezTo>
                  <a:pt x="64604" y="12838"/>
                  <a:pt x="64065" y="12660"/>
                  <a:pt x="63542" y="12446"/>
                </a:cubicBezTo>
                <a:cubicBezTo>
                  <a:pt x="63097" y="12262"/>
                  <a:pt x="62560" y="12345"/>
                  <a:pt x="62192" y="11974"/>
                </a:cubicBezTo>
                <a:cubicBezTo>
                  <a:pt x="62153" y="11935"/>
                  <a:pt x="62116" y="11921"/>
                  <a:pt x="62080" y="11921"/>
                </a:cubicBezTo>
                <a:cubicBezTo>
                  <a:pt x="61997" y="11921"/>
                  <a:pt x="61917" y="11992"/>
                  <a:pt x="61828" y="11992"/>
                </a:cubicBezTo>
                <a:cubicBezTo>
                  <a:pt x="61817" y="11992"/>
                  <a:pt x="61806" y="11991"/>
                  <a:pt x="61795" y="11988"/>
                </a:cubicBezTo>
                <a:lnTo>
                  <a:pt x="61795" y="11988"/>
                </a:lnTo>
                <a:cubicBezTo>
                  <a:pt x="62179" y="12401"/>
                  <a:pt x="62711" y="12521"/>
                  <a:pt x="63184" y="12709"/>
                </a:cubicBezTo>
                <a:cubicBezTo>
                  <a:pt x="63785" y="12947"/>
                  <a:pt x="64363" y="13238"/>
                  <a:pt x="64972" y="13459"/>
                </a:cubicBezTo>
                <a:cubicBezTo>
                  <a:pt x="65256" y="13561"/>
                  <a:pt x="65419" y="13730"/>
                  <a:pt x="65409" y="14066"/>
                </a:cubicBezTo>
                <a:cubicBezTo>
                  <a:pt x="65404" y="14279"/>
                  <a:pt x="65478" y="14499"/>
                  <a:pt x="65547" y="14707"/>
                </a:cubicBezTo>
                <a:cubicBezTo>
                  <a:pt x="65574" y="14787"/>
                  <a:pt x="65684" y="14846"/>
                  <a:pt x="65586" y="14943"/>
                </a:cubicBezTo>
                <a:cubicBezTo>
                  <a:pt x="65544" y="14984"/>
                  <a:pt x="65497" y="15003"/>
                  <a:pt x="65449" y="15003"/>
                </a:cubicBezTo>
                <a:cubicBezTo>
                  <a:pt x="65408" y="15003"/>
                  <a:pt x="65366" y="14989"/>
                  <a:pt x="65325" y="14965"/>
                </a:cubicBezTo>
                <a:cubicBezTo>
                  <a:pt x="64759" y="14620"/>
                  <a:pt x="64067" y="14613"/>
                  <a:pt x="63494" y="14272"/>
                </a:cubicBezTo>
                <a:cubicBezTo>
                  <a:pt x="63429" y="14234"/>
                  <a:pt x="63355" y="14219"/>
                  <a:pt x="63274" y="14219"/>
                </a:cubicBezTo>
                <a:cubicBezTo>
                  <a:pt x="63136" y="14219"/>
                  <a:pt x="62979" y="14262"/>
                  <a:pt x="62814" y="14308"/>
                </a:cubicBezTo>
                <a:cubicBezTo>
                  <a:pt x="63815" y="14748"/>
                  <a:pt x="64771" y="15154"/>
                  <a:pt x="65713" y="15590"/>
                </a:cubicBezTo>
                <a:cubicBezTo>
                  <a:pt x="66043" y="15744"/>
                  <a:pt x="66332" y="15948"/>
                  <a:pt x="66273" y="16425"/>
                </a:cubicBezTo>
                <a:cubicBezTo>
                  <a:pt x="66254" y="16581"/>
                  <a:pt x="66490" y="16770"/>
                  <a:pt x="66679" y="17046"/>
                </a:cubicBezTo>
                <a:cubicBezTo>
                  <a:pt x="65459" y="16419"/>
                  <a:pt x="64299" y="15953"/>
                  <a:pt x="63074" y="15673"/>
                </a:cubicBezTo>
                <a:lnTo>
                  <a:pt x="63025" y="15800"/>
                </a:lnTo>
                <a:cubicBezTo>
                  <a:pt x="63777" y="16108"/>
                  <a:pt x="64545" y="16384"/>
                  <a:pt x="65279" y="16733"/>
                </a:cubicBezTo>
                <a:cubicBezTo>
                  <a:pt x="65917" y="17036"/>
                  <a:pt x="66752" y="17133"/>
                  <a:pt x="67016" y="17910"/>
                </a:cubicBezTo>
                <a:cubicBezTo>
                  <a:pt x="67126" y="18236"/>
                  <a:pt x="67445" y="18489"/>
                  <a:pt x="67379" y="18890"/>
                </a:cubicBezTo>
                <a:cubicBezTo>
                  <a:pt x="67363" y="18990"/>
                  <a:pt x="67448" y="19159"/>
                  <a:pt x="67614" y="19238"/>
                </a:cubicBezTo>
                <a:cubicBezTo>
                  <a:pt x="66081" y="18577"/>
                  <a:pt x="64636" y="17733"/>
                  <a:pt x="62896" y="17359"/>
                </a:cubicBezTo>
                <a:lnTo>
                  <a:pt x="62896" y="17359"/>
                </a:lnTo>
                <a:cubicBezTo>
                  <a:pt x="63189" y="17777"/>
                  <a:pt x="63573" y="17876"/>
                  <a:pt x="63897" y="18037"/>
                </a:cubicBezTo>
                <a:cubicBezTo>
                  <a:pt x="64856" y="18517"/>
                  <a:pt x="65886" y="18848"/>
                  <a:pt x="66734" y="19552"/>
                </a:cubicBezTo>
                <a:cubicBezTo>
                  <a:pt x="67007" y="19779"/>
                  <a:pt x="67358" y="19989"/>
                  <a:pt x="67668" y="20101"/>
                </a:cubicBezTo>
                <a:cubicBezTo>
                  <a:pt x="68152" y="20277"/>
                  <a:pt x="68042" y="20697"/>
                  <a:pt x="68227" y="20979"/>
                </a:cubicBezTo>
                <a:cubicBezTo>
                  <a:pt x="68264" y="21034"/>
                  <a:pt x="68331" y="21099"/>
                  <a:pt x="68376" y="21229"/>
                </a:cubicBezTo>
                <a:cubicBezTo>
                  <a:pt x="68067" y="21093"/>
                  <a:pt x="67741" y="21198"/>
                  <a:pt x="67515" y="20835"/>
                </a:cubicBezTo>
                <a:cubicBezTo>
                  <a:pt x="67412" y="20670"/>
                  <a:pt x="67047" y="20616"/>
                  <a:pt x="66804" y="20525"/>
                </a:cubicBezTo>
                <a:cubicBezTo>
                  <a:pt x="66348" y="20353"/>
                  <a:pt x="65856" y="20278"/>
                  <a:pt x="65426" y="20022"/>
                </a:cubicBezTo>
                <a:cubicBezTo>
                  <a:pt x="65281" y="19936"/>
                  <a:pt x="65186" y="19891"/>
                  <a:pt x="65095" y="19891"/>
                </a:cubicBezTo>
                <a:cubicBezTo>
                  <a:pt x="64986" y="19891"/>
                  <a:pt x="64883" y="19956"/>
                  <a:pt x="64707" y="20091"/>
                </a:cubicBezTo>
                <a:cubicBezTo>
                  <a:pt x="65298" y="20423"/>
                  <a:pt x="65901" y="20709"/>
                  <a:pt x="66499" y="21006"/>
                </a:cubicBezTo>
                <a:cubicBezTo>
                  <a:pt x="67185" y="21346"/>
                  <a:pt x="67900" y="21675"/>
                  <a:pt x="68480" y="22156"/>
                </a:cubicBezTo>
                <a:cubicBezTo>
                  <a:pt x="68874" y="22482"/>
                  <a:pt x="69175" y="23012"/>
                  <a:pt x="69158" y="23604"/>
                </a:cubicBezTo>
                <a:cubicBezTo>
                  <a:pt x="69152" y="23799"/>
                  <a:pt x="69042" y="23853"/>
                  <a:pt x="68919" y="23853"/>
                </a:cubicBezTo>
                <a:cubicBezTo>
                  <a:pt x="68851" y="23853"/>
                  <a:pt x="68779" y="23837"/>
                  <a:pt x="68718" y="23819"/>
                </a:cubicBezTo>
                <a:cubicBezTo>
                  <a:pt x="68389" y="23721"/>
                  <a:pt x="68093" y="23539"/>
                  <a:pt x="67732" y="23539"/>
                </a:cubicBezTo>
                <a:cubicBezTo>
                  <a:pt x="67683" y="23539"/>
                  <a:pt x="67632" y="23542"/>
                  <a:pt x="67580" y="23550"/>
                </a:cubicBezTo>
                <a:cubicBezTo>
                  <a:pt x="67571" y="23551"/>
                  <a:pt x="67561" y="23552"/>
                  <a:pt x="67552" y="23552"/>
                </a:cubicBezTo>
                <a:cubicBezTo>
                  <a:pt x="67336" y="23552"/>
                  <a:pt x="67259" y="23182"/>
                  <a:pt x="66993" y="23182"/>
                </a:cubicBezTo>
                <a:cubicBezTo>
                  <a:pt x="66981" y="23182"/>
                  <a:pt x="66969" y="23183"/>
                  <a:pt x="66956" y="23185"/>
                </a:cubicBezTo>
                <a:cubicBezTo>
                  <a:pt x="66956" y="23061"/>
                  <a:pt x="66910" y="23031"/>
                  <a:pt x="66849" y="23031"/>
                </a:cubicBezTo>
                <a:cubicBezTo>
                  <a:pt x="66800" y="23031"/>
                  <a:pt x="66741" y="23051"/>
                  <a:pt x="66691" y="23056"/>
                </a:cubicBezTo>
                <a:cubicBezTo>
                  <a:pt x="66649" y="23061"/>
                  <a:pt x="66610" y="23068"/>
                  <a:pt x="66575" y="23068"/>
                </a:cubicBezTo>
                <a:cubicBezTo>
                  <a:pt x="66505" y="23068"/>
                  <a:pt x="66455" y="23038"/>
                  <a:pt x="66453" y="22894"/>
                </a:cubicBezTo>
                <a:cubicBezTo>
                  <a:pt x="66451" y="22781"/>
                  <a:pt x="66413" y="22699"/>
                  <a:pt x="66341" y="22699"/>
                </a:cubicBezTo>
                <a:cubicBezTo>
                  <a:pt x="66297" y="22699"/>
                  <a:pt x="66241" y="22730"/>
                  <a:pt x="66172" y="22805"/>
                </a:cubicBezTo>
                <a:cubicBezTo>
                  <a:pt x="66138" y="22842"/>
                  <a:pt x="66109" y="22857"/>
                  <a:pt x="66084" y="22857"/>
                </a:cubicBezTo>
                <a:cubicBezTo>
                  <a:pt x="66028" y="22857"/>
                  <a:pt x="66000" y="22777"/>
                  <a:pt x="66002" y="22713"/>
                </a:cubicBezTo>
                <a:cubicBezTo>
                  <a:pt x="66011" y="22524"/>
                  <a:pt x="65895" y="22446"/>
                  <a:pt x="65779" y="22446"/>
                </a:cubicBezTo>
                <a:cubicBezTo>
                  <a:pt x="65751" y="22446"/>
                  <a:pt x="65723" y="22451"/>
                  <a:pt x="65697" y="22459"/>
                </a:cubicBezTo>
                <a:cubicBezTo>
                  <a:pt x="65637" y="22479"/>
                  <a:pt x="65581" y="22487"/>
                  <a:pt x="65530" y="22487"/>
                </a:cubicBezTo>
                <a:cubicBezTo>
                  <a:pt x="65256" y="22487"/>
                  <a:pt x="65089" y="22248"/>
                  <a:pt x="64902" y="22119"/>
                </a:cubicBezTo>
                <a:cubicBezTo>
                  <a:pt x="64680" y="21963"/>
                  <a:pt x="64484" y="21825"/>
                  <a:pt x="64210" y="21800"/>
                </a:cubicBezTo>
                <a:cubicBezTo>
                  <a:pt x="63863" y="21767"/>
                  <a:pt x="63595" y="21514"/>
                  <a:pt x="63302" y="21404"/>
                </a:cubicBezTo>
                <a:cubicBezTo>
                  <a:pt x="62883" y="21245"/>
                  <a:pt x="62452" y="21088"/>
                  <a:pt x="62035" y="20918"/>
                </a:cubicBezTo>
                <a:cubicBezTo>
                  <a:pt x="61161" y="20564"/>
                  <a:pt x="60245" y="20355"/>
                  <a:pt x="59365" y="20057"/>
                </a:cubicBezTo>
                <a:cubicBezTo>
                  <a:pt x="58840" y="19879"/>
                  <a:pt x="58279" y="19740"/>
                  <a:pt x="57754" y="19580"/>
                </a:cubicBezTo>
                <a:cubicBezTo>
                  <a:pt x="56920" y="19326"/>
                  <a:pt x="56047" y="19158"/>
                  <a:pt x="55205" y="18901"/>
                </a:cubicBezTo>
                <a:cubicBezTo>
                  <a:pt x="54674" y="18738"/>
                  <a:pt x="54122" y="18756"/>
                  <a:pt x="53585" y="18617"/>
                </a:cubicBezTo>
                <a:cubicBezTo>
                  <a:pt x="52960" y="18456"/>
                  <a:pt x="52327" y="18185"/>
                  <a:pt x="51705" y="18170"/>
                </a:cubicBezTo>
                <a:cubicBezTo>
                  <a:pt x="50941" y="18151"/>
                  <a:pt x="50228" y="17964"/>
                  <a:pt x="49495" y="17839"/>
                </a:cubicBezTo>
                <a:cubicBezTo>
                  <a:pt x="48492" y="17670"/>
                  <a:pt x="47488" y="17590"/>
                  <a:pt x="46470" y="17550"/>
                </a:cubicBezTo>
                <a:cubicBezTo>
                  <a:pt x="45508" y="17511"/>
                  <a:pt x="44544" y="17370"/>
                  <a:pt x="43577" y="17298"/>
                </a:cubicBezTo>
                <a:cubicBezTo>
                  <a:pt x="43506" y="17293"/>
                  <a:pt x="43436" y="17291"/>
                  <a:pt x="43366" y="17291"/>
                </a:cubicBezTo>
                <a:cubicBezTo>
                  <a:pt x="43093" y="17291"/>
                  <a:pt x="42821" y="17322"/>
                  <a:pt x="42550" y="17322"/>
                </a:cubicBezTo>
                <a:cubicBezTo>
                  <a:pt x="42368" y="17322"/>
                  <a:pt x="42187" y="17308"/>
                  <a:pt x="42005" y="17262"/>
                </a:cubicBezTo>
                <a:cubicBezTo>
                  <a:pt x="41753" y="17197"/>
                  <a:pt x="41499" y="17177"/>
                  <a:pt x="41245" y="17177"/>
                </a:cubicBezTo>
                <a:cubicBezTo>
                  <a:pt x="40839" y="17177"/>
                  <a:pt x="40431" y="17228"/>
                  <a:pt x="40023" y="17228"/>
                </a:cubicBezTo>
                <a:cubicBezTo>
                  <a:pt x="39926" y="17228"/>
                  <a:pt x="39829" y="17225"/>
                  <a:pt x="39732" y="17218"/>
                </a:cubicBezTo>
                <a:cubicBezTo>
                  <a:pt x="39549" y="17204"/>
                  <a:pt x="39364" y="17199"/>
                  <a:pt x="39180" y="17199"/>
                </a:cubicBezTo>
                <a:cubicBezTo>
                  <a:pt x="38414" y="17199"/>
                  <a:pt x="37643" y="17291"/>
                  <a:pt x="36875" y="17291"/>
                </a:cubicBezTo>
                <a:cubicBezTo>
                  <a:pt x="36859" y="17291"/>
                  <a:pt x="36843" y="17291"/>
                  <a:pt x="36827" y="17291"/>
                </a:cubicBezTo>
                <a:cubicBezTo>
                  <a:pt x="36176" y="17289"/>
                  <a:pt x="35519" y="17286"/>
                  <a:pt x="34871" y="17282"/>
                </a:cubicBezTo>
                <a:cubicBezTo>
                  <a:pt x="34847" y="17282"/>
                  <a:pt x="34824" y="17282"/>
                  <a:pt x="34801" y="17282"/>
                </a:cubicBezTo>
                <a:cubicBezTo>
                  <a:pt x="34299" y="17282"/>
                  <a:pt x="33780" y="17307"/>
                  <a:pt x="33270" y="17336"/>
                </a:cubicBezTo>
                <a:cubicBezTo>
                  <a:pt x="31958" y="17409"/>
                  <a:pt x="30648" y="17472"/>
                  <a:pt x="29336" y="17525"/>
                </a:cubicBezTo>
                <a:cubicBezTo>
                  <a:pt x="28507" y="17558"/>
                  <a:pt x="27679" y="17624"/>
                  <a:pt x="26852" y="17670"/>
                </a:cubicBezTo>
                <a:cubicBezTo>
                  <a:pt x="26310" y="17699"/>
                  <a:pt x="25746" y="17817"/>
                  <a:pt x="25190" y="17875"/>
                </a:cubicBezTo>
                <a:cubicBezTo>
                  <a:pt x="24082" y="17987"/>
                  <a:pt x="22971" y="18110"/>
                  <a:pt x="21896" y="18384"/>
                </a:cubicBezTo>
                <a:cubicBezTo>
                  <a:pt x="20828" y="18655"/>
                  <a:pt x="19744" y="18859"/>
                  <a:pt x="18672" y="19096"/>
                </a:cubicBezTo>
                <a:cubicBezTo>
                  <a:pt x="17470" y="19361"/>
                  <a:pt x="16290" y="19707"/>
                  <a:pt x="15118" y="20050"/>
                </a:cubicBezTo>
                <a:cubicBezTo>
                  <a:pt x="14216" y="20315"/>
                  <a:pt x="13287" y="20541"/>
                  <a:pt x="12421" y="20892"/>
                </a:cubicBezTo>
                <a:cubicBezTo>
                  <a:pt x="11576" y="21236"/>
                  <a:pt x="10724" y="21586"/>
                  <a:pt x="9873" y="21907"/>
                </a:cubicBezTo>
                <a:cubicBezTo>
                  <a:pt x="9349" y="22105"/>
                  <a:pt x="8817" y="22322"/>
                  <a:pt x="8293" y="22523"/>
                </a:cubicBezTo>
                <a:cubicBezTo>
                  <a:pt x="7727" y="22739"/>
                  <a:pt x="7144" y="22973"/>
                  <a:pt x="6628" y="23337"/>
                </a:cubicBezTo>
                <a:cubicBezTo>
                  <a:pt x="6246" y="23607"/>
                  <a:pt x="5788" y="23778"/>
                  <a:pt x="5363" y="23978"/>
                </a:cubicBezTo>
                <a:cubicBezTo>
                  <a:pt x="4839" y="24225"/>
                  <a:pt x="4331" y="24515"/>
                  <a:pt x="3778" y="24711"/>
                </a:cubicBezTo>
                <a:cubicBezTo>
                  <a:pt x="3554" y="24791"/>
                  <a:pt x="3385" y="24838"/>
                  <a:pt x="3248" y="24838"/>
                </a:cubicBezTo>
                <a:cubicBezTo>
                  <a:pt x="3050" y="24838"/>
                  <a:pt x="2915" y="24741"/>
                  <a:pt x="2768" y="24501"/>
                </a:cubicBezTo>
                <a:cubicBezTo>
                  <a:pt x="2634" y="24281"/>
                  <a:pt x="2818" y="23591"/>
                  <a:pt x="3065" y="23408"/>
                </a:cubicBezTo>
                <a:cubicBezTo>
                  <a:pt x="3553" y="23047"/>
                  <a:pt x="4113" y="22805"/>
                  <a:pt x="4629" y="22493"/>
                </a:cubicBezTo>
                <a:cubicBezTo>
                  <a:pt x="5136" y="22189"/>
                  <a:pt x="5665" y="21918"/>
                  <a:pt x="6203" y="21707"/>
                </a:cubicBezTo>
                <a:cubicBezTo>
                  <a:pt x="6996" y="21398"/>
                  <a:pt x="7690" y="20873"/>
                  <a:pt x="8619" y="20693"/>
                </a:cubicBezTo>
                <a:cubicBezTo>
                  <a:pt x="8486" y="20626"/>
                  <a:pt x="8365" y="20601"/>
                  <a:pt x="8253" y="20601"/>
                </a:cubicBezTo>
                <a:cubicBezTo>
                  <a:pt x="8038" y="20601"/>
                  <a:pt x="7859" y="20694"/>
                  <a:pt x="7698" y="20764"/>
                </a:cubicBezTo>
                <a:cubicBezTo>
                  <a:pt x="7221" y="20973"/>
                  <a:pt x="6725" y="21107"/>
                  <a:pt x="6228" y="21254"/>
                </a:cubicBezTo>
                <a:cubicBezTo>
                  <a:pt x="5854" y="21365"/>
                  <a:pt x="5540" y="21630"/>
                  <a:pt x="5159" y="21760"/>
                </a:cubicBezTo>
                <a:cubicBezTo>
                  <a:pt x="4530" y="21974"/>
                  <a:pt x="3965" y="22330"/>
                  <a:pt x="3392" y="22662"/>
                </a:cubicBezTo>
                <a:cubicBezTo>
                  <a:pt x="3346" y="22688"/>
                  <a:pt x="3281" y="22731"/>
                  <a:pt x="3221" y="22731"/>
                </a:cubicBezTo>
                <a:cubicBezTo>
                  <a:pt x="3192" y="22731"/>
                  <a:pt x="3165" y="22721"/>
                  <a:pt x="3140" y="22695"/>
                </a:cubicBezTo>
                <a:cubicBezTo>
                  <a:pt x="3103" y="22652"/>
                  <a:pt x="3116" y="22546"/>
                  <a:pt x="3132" y="22474"/>
                </a:cubicBezTo>
                <a:cubicBezTo>
                  <a:pt x="3211" y="22082"/>
                  <a:pt x="3423" y="21788"/>
                  <a:pt x="3780" y="21593"/>
                </a:cubicBezTo>
                <a:cubicBezTo>
                  <a:pt x="4619" y="21135"/>
                  <a:pt x="5399" y="20565"/>
                  <a:pt x="6299" y="20213"/>
                </a:cubicBezTo>
                <a:cubicBezTo>
                  <a:pt x="6499" y="20135"/>
                  <a:pt x="6716" y="20025"/>
                  <a:pt x="6869" y="19771"/>
                </a:cubicBezTo>
                <a:lnTo>
                  <a:pt x="6869" y="19771"/>
                </a:lnTo>
                <a:cubicBezTo>
                  <a:pt x="6307" y="19858"/>
                  <a:pt x="5837" y="20016"/>
                  <a:pt x="5394" y="20326"/>
                </a:cubicBezTo>
                <a:cubicBezTo>
                  <a:pt x="4899" y="20670"/>
                  <a:pt x="4260" y="20774"/>
                  <a:pt x="3807" y="21217"/>
                </a:cubicBezTo>
                <a:cubicBezTo>
                  <a:pt x="3798" y="21227"/>
                  <a:pt x="3785" y="21231"/>
                  <a:pt x="3771" y="21231"/>
                </a:cubicBezTo>
                <a:cubicBezTo>
                  <a:pt x="3703" y="21231"/>
                  <a:pt x="3598" y="21136"/>
                  <a:pt x="3631" y="21022"/>
                </a:cubicBezTo>
                <a:cubicBezTo>
                  <a:pt x="3761" y="20580"/>
                  <a:pt x="3865" y="20123"/>
                  <a:pt x="4056" y="19708"/>
                </a:cubicBezTo>
                <a:cubicBezTo>
                  <a:pt x="4224" y="19345"/>
                  <a:pt x="4667" y="19295"/>
                  <a:pt x="4985" y="19103"/>
                </a:cubicBezTo>
                <a:cubicBezTo>
                  <a:pt x="6229" y="18352"/>
                  <a:pt x="7603" y="17866"/>
                  <a:pt x="8900" y="17220"/>
                </a:cubicBezTo>
                <a:cubicBezTo>
                  <a:pt x="9205" y="17068"/>
                  <a:pt x="9548" y="17010"/>
                  <a:pt x="9854" y="16839"/>
                </a:cubicBezTo>
                <a:cubicBezTo>
                  <a:pt x="10004" y="16754"/>
                  <a:pt x="10077" y="16628"/>
                  <a:pt x="10187" y="16514"/>
                </a:cubicBezTo>
                <a:lnTo>
                  <a:pt x="10187" y="16514"/>
                </a:lnTo>
                <a:cubicBezTo>
                  <a:pt x="8248" y="17246"/>
                  <a:pt x="6284" y="17914"/>
                  <a:pt x="4424" y="19025"/>
                </a:cubicBezTo>
                <a:cubicBezTo>
                  <a:pt x="4468" y="18491"/>
                  <a:pt x="4503" y="18077"/>
                  <a:pt x="4987" y="17804"/>
                </a:cubicBezTo>
                <a:cubicBezTo>
                  <a:pt x="5728" y="17385"/>
                  <a:pt x="6476" y="16989"/>
                  <a:pt x="7278" y="16701"/>
                </a:cubicBezTo>
                <a:cubicBezTo>
                  <a:pt x="7481" y="16628"/>
                  <a:pt x="7702" y="16496"/>
                  <a:pt x="7828" y="16387"/>
                </a:cubicBezTo>
                <a:cubicBezTo>
                  <a:pt x="8181" y="16081"/>
                  <a:pt x="8641" y="16094"/>
                  <a:pt x="9005" y="15862"/>
                </a:cubicBezTo>
                <a:cubicBezTo>
                  <a:pt x="9083" y="15812"/>
                  <a:pt x="9204" y="15812"/>
                  <a:pt x="9170" y="15692"/>
                </a:cubicBezTo>
                <a:cubicBezTo>
                  <a:pt x="9151" y="15628"/>
                  <a:pt x="9103" y="15611"/>
                  <a:pt x="9050" y="15611"/>
                </a:cubicBezTo>
                <a:cubicBezTo>
                  <a:pt x="9005" y="15611"/>
                  <a:pt x="8958" y="15623"/>
                  <a:pt x="8923" y="15630"/>
                </a:cubicBezTo>
                <a:cubicBezTo>
                  <a:pt x="8460" y="15723"/>
                  <a:pt x="8024" y="15896"/>
                  <a:pt x="7596" y="16091"/>
                </a:cubicBezTo>
                <a:cubicBezTo>
                  <a:pt x="7114" y="16308"/>
                  <a:pt x="6621" y="16485"/>
                  <a:pt x="6104" y="16595"/>
                </a:cubicBezTo>
                <a:cubicBezTo>
                  <a:pt x="5888" y="16640"/>
                  <a:pt x="5815" y="16916"/>
                  <a:pt x="5578" y="16921"/>
                </a:cubicBezTo>
                <a:cubicBezTo>
                  <a:pt x="5517" y="16922"/>
                  <a:pt x="5443" y="16931"/>
                  <a:pt x="5378" y="16931"/>
                </a:cubicBezTo>
                <a:cubicBezTo>
                  <a:pt x="5316" y="16931"/>
                  <a:pt x="5260" y="16923"/>
                  <a:pt x="5228" y="16893"/>
                </a:cubicBezTo>
                <a:cubicBezTo>
                  <a:pt x="5123" y="16795"/>
                  <a:pt x="5256" y="16712"/>
                  <a:pt x="5337" y="16638"/>
                </a:cubicBezTo>
                <a:cubicBezTo>
                  <a:pt x="5379" y="16597"/>
                  <a:pt x="5405" y="16529"/>
                  <a:pt x="5417" y="16469"/>
                </a:cubicBezTo>
                <a:cubicBezTo>
                  <a:pt x="5650" y="15394"/>
                  <a:pt x="6507" y="15021"/>
                  <a:pt x="7400" y="14665"/>
                </a:cubicBezTo>
                <a:cubicBezTo>
                  <a:pt x="7984" y="14433"/>
                  <a:pt x="8546" y="14148"/>
                  <a:pt x="9105" y="13853"/>
                </a:cubicBezTo>
                <a:lnTo>
                  <a:pt x="9105" y="13853"/>
                </a:lnTo>
                <a:cubicBezTo>
                  <a:pt x="8057" y="13883"/>
                  <a:pt x="7142" y="14355"/>
                  <a:pt x="6142" y="14790"/>
                </a:cubicBezTo>
                <a:cubicBezTo>
                  <a:pt x="6296" y="14216"/>
                  <a:pt x="6653" y="13781"/>
                  <a:pt x="6694" y="13240"/>
                </a:cubicBezTo>
                <a:cubicBezTo>
                  <a:pt x="6700" y="13156"/>
                  <a:pt x="6803" y="13149"/>
                  <a:pt x="6885" y="13135"/>
                </a:cubicBezTo>
                <a:cubicBezTo>
                  <a:pt x="7609" y="13015"/>
                  <a:pt x="8215" y="12581"/>
                  <a:pt x="8905" y="12374"/>
                </a:cubicBezTo>
                <a:cubicBezTo>
                  <a:pt x="9513" y="12192"/>
                  <a:pt x="10007" y="11776"/>
                  <a:pt x="10633" y="11554"/>
                </a:cubicBezTo>
                <a:cubicBezTo>
                  <a:pt x="10519" y="11498"/>
                  <a:pt x="10409" y="11477"/>
                  <a:pt x="10302" y="11477"/>
                </a:cubicBezTo>
                <a:cubicBezTo>
                  <a:pt x="10007" y="11477"/>
                  <a:pt x="9739" y="11643"/>
                  <a:pt x="9488" y="11718"/>
                </a:cubicBezTo>
                <a:cubicBezTo>
                  <a:pt x="8584" y="11991"/>
                  <a:pt x="7708" y="12368"/>
                  <a:pt x="6827" y="12721"/>
                </a:cubicBezTo>
                <a:cubicBezTo>
                  <a:pt x="6733" y="12759"/>
                  <a:pt x="6651" y="12777"/>
                  <a:pt x="6581" y="12777"/>
                </a:cubicBezTo>
                <a:cubicBezTo>
                  <a:pt x="6375" y="12777"/>
                  <a:pt x="6273" y="12621"/>
                  <a:pt x="6246" y="12371"/>
                </a:cubicBezTo>
                <a:cubicBezTo>
                  <a:pt x="6220" y="12129"/>
                  <a:pt x="6102" y="11957"/>
                  <a:pt x="5907" y="11892"/>
                </a:cubicBezTo>
                <a:cubicBezTo>
                  <a:pt x="5777" y="11849"/>
                  <a:pt x="5710" y="11806"/>
                  <a:pt x="5705" y="11690"/>
                </a:cubicBezTo>
                <a:cubicBezTo>
                  <a:pt x="5699" y="11563"/>
                  <a:pt x="5841" y="11565"/>
                  <a:pt x="5911" y="11534"/>
                </a:cubicBezTo>
                <a:cubicBezTo>
                  <a:pt x="6463" y="11302"/>
                  <a:pt x="7045" y="11129"/>
                  <a:pt x="7574" y="10855"/>
                </a:cubicBezTo>
                <a:cubicBezTo>
                  <a:pt x="8082" y="10592"/>
                  <a:pt x="8682" y="10652"/>
                  <a:pt x="9169" y="10307"/>
                </a:cubicBezTo>
                <a:lnTo>
                  <a:pt x="9169" y="10307"/>
                </a:lnTo>
                <a:cubicBezTo>
                  <a:pt x="9087" y="10325"/>
                  <a:pt x="9004" y="10331"/>
                  <a:pt x="8922" y="10331"/>
                </a:cubicBezTo>
                <a:cubicBezTo>
                  <a:pt x="8742" y="10331"/>
                  <a:pt x="8562" y="10301"/>
                  <a:pt x="8389" y="10301"/>
                </a:cubicBezTo>
                <a:cubicBezTo>
                  <a:pt x="8290" y="10301"/>
                  <a:pt x="8194" y="10311"/>
                  <a:pt x="8100" y="10341"/>
                </a:cubicBezTo>
                <a:cubicBezTo>
                  <a:pt x="7216" y="10624"/>
                  <a:pt x="6317" y="10867"/>
                  <a:pt x="5462" y="11236"/>
                </a:cubicBezTo>
                <a:cubicBezTo>
                  <a:pt x="5350" y="11284"/>
                  <a:pt x="5239" y="11330"/>
                  <a:pt x="5140" y="11330"/>
                </a:cubicBezTo>
                <a:cubicBezTo>
                  <a:pt x="5027" y="11330"/>
                  <a:pt x="4928" y="11270"/>
                  <a:pt x="4861" y="11085"/>
                </a:cubicBezTo>
                <a:cubicBezTo>
                  <a:pt x="4856" y="11069"/>
                  <a:pt x="4849" y="11055"/>
                  <a:pt x="4839" y="11043"/>
                </a:cubicBezTo>
                <a:cubicBezTo>
                  <a:pt x="4514" y="10706"/>
                  <a:pt x="4524" y="10732"/>
                  <a:pt x="5025" y="10540"/>
                </a:cubicBezTo>
                <a:cubicBezTo>
                  <a:pt x="5499" y="10357"/>
                  <a:pt x="6019" y="10287"/>
                  <a:pt x="6446" y="9987"/>
                </a:cubicBezTo>
                <a:lnTo>
                  <a:pt x="6461" y="10001"/>
                </a:lnTo>
                <a:cubicBezTo>
                  <a:pt x="6379" y="9893"/>
                  <a:pt x="6355" y="9766"/>
                  <a:pt x="6228" y="9766"/>
                </a:cubicBezTo>
                <a:cubicBezTo>
                  <a:pt x="6173" y="9766"/>
                  <a:pt x="6099" y="9790"/>
                  <a:pt x="5992" y="9850"/>
                </a:cubicBezTo>
                <a:cubicBezTo>
                  <a:pt x="5767" y="9974"/>
                  <a:pt x="5455" y="10149"/>
                  <a:pt x="5124" y="10149"/>
                </a:cubicBezTo>
                <a:cubicBezTo>
                  <a:pt x="5069" y="10149"/>
                  <a:pt x="5013" y="10144"/>
                  <a:pt x="4956" y="10133"/>
                </a:cubicBezTo>
                <a:cubicBezTo>
                  <a:pt x="4945" y="10131"/>
                  <a:pt x="4933" y="10130"/>
                  <a:pt x="4921" y="10130"/>
                </a:cubicBezTo>
                <a:cubicBezTo>
                  <a:pt x="4846" y="10130"/>
                  <a:pt x="4757" y="10166"/>
                  <a:pt x="4696" y="10209"/>
                </a:cubicBezTo>
                <a:cubicBezTo>
                  <a:pt x="4557" y="10309"/>
                  <a:pt x="4437" y="10424"/>
                  <a:pt x="4257" y="10424"/>
                </a:cubicBezTo>
                <a:cubicBezTo>
                  <a:pt x="4226" y="10424"/>
                  <a:pt x="4193" y="10421"/>
                  <a:pt x="4158" y="10413"/>
                </a:cubicBezTo>
                <a:cubicBezTo>
                  <a:pt x="3846" y="10347"/>
                  <a:pt x="3619" y="10142"/>
                  <a:pt x="3399" y="9956"/>
                </a:cubicBezTo>
                <a:cubicBezTo>
                  <a:pt x="3150" y="9745"/>
                  <a:pt x="3511" y="9750"/>
                  <a:pt x="3581" y="9672"/>
                </a:cubicBezTo>
                <a:cubicBezTo>
                  <a:pt x="3707" y="9531"/>
                  <a:pt x="4137" y="9609"/>
                  <a:pt x="4027" y="9352"/>
                </a:cubicBezTo>
                <a:cubicBezTo>
                  <a:pt x="4001" y="9290"/>
                  <a:pt x="3958" y="9266"/>
                  <a:pt x="3906" y="9266"/>
                </a:cubicBezTo>
                <a:cubicBezTo>
                  <a:pt x="3776" y="9266"/>
                  <a:pt x="3589" y="9418"/>
                  <a:pt x="3473" y="9493"/>
                </a:cubicBezTo>
                <a:cubicBezTo>
                  <a:pt x="3352" y="9572"/>
                  <a:pt x="3250" y="9603"/>
                  <a:pt x="3158" y="9603"/>
                </a:cubicBezTo>
                <a:cubicBezTo>
                  <a:pt x="2891" y="9603"/>
                  <a:pt x="2724" y="9331"/>
                  <a:pt x="2510" y="9175"/>
                </a:cubicBezTo>
                <a:cubicBezTo>
                  <a:pt x="2327" y="9042"/>
                  <a:pt x="2262" y="8780"/>
                  <a:pt x="1911" y="8696"/>
                </a:cubicBezTo>
                <a:cubicBezTo>
                  <a:pt x="3651" y="8039"/>
                  <a:pt x="5295" y="7378"/>
                  <a:pt x="7020" y="6884"/>
                </a:cubicBezTo>
                <a:cubicBezTo>
                  <a:pt x="6873" y="6803"/>
                  <a:pt x="6800" y="6779"/>
                  <a:pt x="6723" y="6779"/>
                </a:cubicBezTo>
                <a:cubicBezTo>
                  <a:pt x="6644" y="6779"/>
                  <a:pt x="6562" y="6805"/>
                  <a:pt x="6391" y="6823"/>
                </a:cubicBezTo>
                <a:cubicBezTo>
                  <a:pt x="5584" y="6910"/>
                  <a:pt x="4810" y="7151"/>
                  <a:pt x="4058" y="7397"/>
                </a:cubicBezTo>
                <a:cubicBezTo>
                  <a:pt x="3410" y="7608"/>
                  <a:pt x="2711" y="7732"/>
                  <a:pt x="2120" y="8126"/>
                </a:cubicBezTo>
                <a:cubicBezTo>
                  <a:pt x="1978" y="8219"/>
                  <a:pt x="1817" y="8368"/>
                  <a:pt x="1651" y="8368"/>
                </a:cubicBezTo>
                <a:cubicBezTo>
                  <a:pt x="1563" y="8368"/>
                  <a:pt x="1474" y="8327"/>
                  <a:pt x="1384" y="8215"/>
                </a:cubicBezTo>
                <a:cubicBezTo>
                  <a:pt x="1167" y="7940"/>
                  <a:pt x="803" y="7671"/>
                  <a:pt x="1167" y="7238"/>
                </a:cubicBezTo>
                <a:cubicBezTo>
                  <a:pt x="1322" y="7053"/>
                  <a:pt x="1355" y="6831"/>
                  <a:pt x="1651" y="6694"/>
                </a:cubicBezTo>
                <a:cubicBezTo>
                  <a:pt x="2532" y="6282"/>
                  <a:pt x="3471" y="6042"/>
                  <a:pt x="4385" y="5750"/>
                </a:cubicBezTo>
                <a:cubicBezTo>
                  <a:pt x="5270" y="5467"/>
                  <a:pt x="6192" y="5268"/>
                  <a:pt x="7081" y="4980"/>
                </a:cubicBezTo>
                <a:cubicBezTo>
                  <a:pt x="8079" y="4656"/>
                  <a:pt x="9126" y="4542"/>
                  <a:pt x="10121" y="4241"/>
                </a:cubicBezTo>
                <a:cubicBezTo>
                  <a:pt x="11257" y="3896"/>
                  <a:pt x="12416" y="3650"/>
                  <a:pt x="13561" y="3353"/>
                </a:cubicBezTo>
                <a:cubicBezTo>
                  <a:pt x="14295" y="3161"/>
                  <a:pt x="15059" y="3049"/>
                  <a:pt x="15791" y="2866"/>
                </a:cubicBezTo>
                <a:cubicBezTo>
                  <a:pt x="16327" y="2731"/>
                  <a:pt x="16885" y="2618"/>
                  <a:pt x="17417" y="2519"/>
                </a:cubicBezTo>
                <a:cubicBezTo>
                  <a:pt x="18240" y="2366"/>
                  <a:pt x="19064" y="2190"/>
                  <a:pt x="19896" y="2066"/>
                </a:cubicBezTo>
                <a:cubicBezTo>
                  <a:pt x="21314" y="1853"/>
                  <a:pt x="22728" y="1622"/>
                  <a:pt x="24149" y="1426"/>
                </a:cubicBezTo>
                <a:cubicBezTo>
                  <a:pt x="25302" y="1266"/>
                  <a:pt x="26464" y="1134"/>
                  <a:pt x="27613" y="1081"/>
                </a:cubicBezTo>
                <a:cubicBezTo>
                  <a:pt x="29307" y="1006"/>
                  <a:pt x="31009" y="967"/>
                  <a:pt x="32708" y="945"/>
                </a:cubicBezTo>
                <a:cubicBezTo>
                  <a:pt x="32834" y="943"/>
                  <a:pt x="32960" y="942"/>
                  <a:pt x="33085" y="942"/>
                </a:cubicBezTo>
                <a:close/>
                <a:moveTo>
                  <a:pt x="34952" y="1"/>
                </a:moveTo>
                <a:cubicBezTo>
                  <a:pt x="34873" y="1"/>
                  <a:pt x="34796" y="8"/>
                  <a:pt x="34720" y="29"/>
                </a:cubicBezTo>
                <a:cubicBezTo>
                  <a:pt x="34560" y="72"/>
                  <a:pt x="34401" y="87"/>
                  <a:pt x="34243" y="87"/>
                </a:cubicBezTo>
                <a:cubicBezTo>
                  <a:pt x="33952" y="87"/>
                  <a:pt x="33664" y="38"/>
                  <a:pt x="33371" y="38"/>
                </a:cubicBezTo>
                <a:cubicBezTo>
                  <a:pt x="33254" y="38"/>
                  <a:pt x="33136" y="46"/>
                  <a:pt x="33017" y="68"/>
                </a:cubicBezTo>
                <a:cubicBezTo>
                  <a:pt x="32776" y="111"/>
                  <a:pt x="32518" y="125"/>
                  <a:pt x="32257" y="125"/>
                </a:cubicBezTo>
                <a:cubicBezTo>
                  <a:pt x="32021" y="125"/>
                  <a:pt x="31782" y="114"/>
                  <a:pt x="31549" y="102"/>
                </a:cubicBezTo>
                <a:cubicBezTo>
                  <a:pt x="31512" y="100"/>
                  <a:pt x="31475" y="100"/>
                  <a:pt x="31438" y="100"/>
                </a:cubicBezTo>
                <a:cubicBezTo>
                  <a:pt x="31084" y="100"/>
                  <a:pt x="30724" y="171"/>
                  <a:pt x="30374" y="171"/>
                </a:cubicBezTo>
                <a:cubicBezTo>
                  <a:pt x="30273" y="171"/>
                  <a:pt x="30173" y="165"/>
                  <a:pt x="30074" y="150"/>
                </a:cubicBezTo>
                <a:cubicBezTo>
                  <a:pt x="29872" y="118"/>
                  <a:pt x="29671" y="107"/>
                  <a:pt x="29471" y="107"/>
                </a:cubicBezTo>
                <a:cubicBezTo>
                  <a:pt x="29007" y="107"/>
                  <a:pt x="28546" y="168"/>
                  <a:pt x="28089" y="179"/>
                </a:cubicBezTo>
                <a:cubicBezTo>
                  <a:pt x="27488" y="192"/>
                  <a:pt x="26862" y="273"/>
                  <a:pt x="26249" y="337"/>
                </a:cubicBezTo>
                <a:cubicBezTo>
                  <a:pt x="25904" y="373"/>
                  <a:pt x="25567" y="417"/>
                  <a:pt x="25219" y="417"/>
                </a:cubicBezTo>
                <a:cubicBezTo>
                  <a:pt x="25124" y="417"/>
                  <a:pt x="25028" y="414"/>
                  <a:pt x="24931" y="406"/>
                </a:cubicBezTo>
                <a:cubicBezTo>
                  <a:pt x="24910" y="405"/>
                  <a:pt x="24888" y="404"/>
                  <a:pt x="24866" y="404"/>
                </a:cubicBezTo>
                <a:cubicBezTo>
                  <a:pt x="24562" y="404"/>
                  <a:pt x="24225" y="546"/>
                  <a:pt x="23903" y="611"/>
                </a:cubicBezTo>
                <a:cubicBezTo>
                  <a:pt x="23191" y="755"/>
                  <a:pt x="22440" y="636"/>
                  <a:pt x="21757" y="948"/>
                </a:cubicBezTo>
                <a:cubicBezTo>
                  <a:pt x="21585" y="1027"/>
                  <a:pt x="21406" y="1042"/>
                  <a:pt x="21225" y="1042"/>
                </a:cubicBezTo>
                <a:cubicBezTo>
                  <a:pt x="21111" y="1042"/>
                  <a:pt x="20997" y="1036"/>
                  <a:pt x="20883" y="1036"/>
                </a:cubicBezTo>
                <a:cubicBezTo>
                  <a:pt x="20734" y="1036"/>
                  <a:pt x="20586" y="1047"/>
                  <a:pt x="20442" y="1094"/>
                </a:cubicBezTo>
                <a:cubicBezTo>
                  <a:pt x="19531" y="1390"/>
                  <a:pt x="18584" y="1519"/>
                  <a:pt x="17639" y="1633"/>
                </a:cubicBezTo>
                <a:cubicBezTo>
                  <a:pt x="17300" y="1675"/>
                  <a:pt x="16985" y="1842"/>
                  <a:pt x="16625" y="1842"/>
                </a:cubicBezTo>
                <a:cubicBezTo>
                  <a:pt x="16540" y="1842"/>
                  <a:pt x="16453" y="1833"/>
                  <a:pt x="16363" y="1811"/>
                </a:cubicBezTo>
                <a:cubicBezTo>
                  <a:pt x="16355" y="1809"/>
                  <a:pt x="16346" y="1808"/>
                  <a:pt x="16335" y="1808"/>
                </a:cubicBezTo>
                <a:cubicBezTo>
                  <a:pt x="16193" y="1808"/>
                  <a:pt x="15836" y="1983"/>
                  <a:pt x="15590" y="2040"/>
                </a:cubicBezTo>
                <a:cubicBezTo>
                  <a:pt x="14531" y="2291"/>
                  <a:pt x="13464" y="2485"/>
                  <a:pt x="12423" y="2827"/>
                </a:cubicBezTo>
                <a:cubicBezTo>
                  <a:pt x="11687" y="3070"/>
                  <a:pt x="10887" y="3119"/>
                  <a:pt x="10142" y="3341"/>
                </a:cubicBezTo>
                <a:cubicBezTo>
                  <a:pt x="9647" y="3489"/>
                  <a:pt x="9136" y="3543"/>
                  <a:pt x="8643" y="3714"/>
                </a:cubicBezTo>
                <a:cubicBezTo>
                  <a:pt x="7881" y="3979"/>
                  <a:pt x="7091" y="4244"/>
                  <a:pt x="6317" y="4380"/>
                </a:cubicBezTo>
                <a:cubicBezTo>
                  <a:pt x="5755" y="4479"/>
                  <a:pt x="5305" y="4792"/>
                  <a:pt x="4756" y="4869"/>
                </a:cubicBezTo>
                <a:cubicBezTo>
                  <a:pt x="4392" y="4919"/>
                  <a:pt x="4058" y="5152"/>
                  <a:pt x="3699" y="5265"/>
                </a:cubicBezTo>
                <a:cubicBezTo>
                  <a:pt x="3203" y="5421"/>
                  <a:pt x="2706" y="5583"/>
                  <a:pt x="2212" y="5744"/>
                </a:cubicBezTo>
                <a:cubicBezTo>
                  <a:pt x="1377" y="6017"/>
                  <a:pt x="492" y="6268"/>
                  <a:pt x="183" y="7279"/>
                </a:cubicBezTo>
                <a:cubicBezTo>
                  <a:pt x="1" y="7873"/>
                  <a:pt x="302" y="9026"/>
                  <a:pt x="815" y="9244"/>
                </a:cubicBezTo>
                <a:cubicBezTo>
                  <a:pt x="1241" y="9425"/>
                  <a:pt x="1552" y="9735"/>
                  <a:pt x="1892" y="10005"/>
                </a:cubicBezTo>
                <a:cubicBezTo>
                  <a:pt x="2323" y="10347"/>
                  <a:pt x="2614" y="10856"/>
                  <a:pt x="3103" y="11134"/>
                </a:cubicBezTo>
                <a:cubicBezTo>
                  <a:pt x="3402" y="11304"/>
                  <a:pt x="3767" y="11552"/>
                  <a:pt x="3889" y="11751"/>
                </a:cubicBezTo>
                <a:cubicBezTo>
                  <a:pt x="4161" y="12190"/>
                  <a:pt x="4564" y="12300"/>
                  <a:pt x="4942" y="12499"/>
                </a:cubicBezTo>
                <a:cubicBezTo>
                  <a:pt x="5410" y="12747"/>
                  <a:pt x="5533" y="13034"/>
                  <a:pt x="5352" y="13571"/>
                </a:cubicBezTo>
                <a:cubicBezTo>
                  <a:pt x="5287" y="13762"/>
                  <a:pt x="5124" y="14023"/>
                  <a:pt x="5192" y="14133"/>
                </a:cubicBezTo>
                <a:cubicBezTo>
                  <a:pt x="5340" y="14366"/>
                  <a:pt x="5167" y="14478"/>
                  <a:pt x="5076" y="14536"/>
                </a:cubicBezTo>
                <a:cubicBezTo>
                  <a:pt x="4722" y="14765"/>
                  <a:pt x="4624" y="15057"/>
                  <a:pt x="4687" y="15464"/>
                </a:cubicBezTo>
                <a:cubicBezTo>
                  <a:pt x="4711" y="15624"/>
                  <a:pt x="4756" y="15906"/>
                  <a:pt x="4436" y="15906"/>
                </a:cubicBezTo>
                <a:cubicBezTo>
                  <a:pt x="4434" y="15906"/>
                  <a:pt x="4432" y="15906"/>
                  <a:pt x="4430" y="15906"/>
                </a:cubicBezTo>
                <a:cubicBezTo>
                  <a:pt x="4428" y="15906"/>
                  <a:pt x="4426" y="15906"/>
                  <a:pt x="4424" y="15906"/>
                </a:cubicBezTo>
                <a:cubicBezTo>
                  <a:pt x="4284" y="15906"/>
                  <a:pt x="4303" y="15993"/>
                  <a:pt x="4275" y="16083"/>
                </a:cubicBezTo>
                <a:cubicBezTo>
                  <a:pt x="4197" y="16337"/>
                  <a:pt x="4163" y="16643"/>
                  <a:pt x="3995" y="16821"/>
                </a:cubicBezTo>
                <a:cubicBezTo>
                  <a:pt x="3727" y="17110"/>
                  <a:pt x="3663" y="17490"/>
                  <a:pt x="3526" y="17809"/>
                </a:cubicBezTo>
                <a:cubicBezTo>
                  <a:pt x="3297" y="18342"/>
                  <a:pt x="3035" y="18883"/>
                  <a:pt x="2913" y="19454"/>
                </a:cubicBezTo>
                <a:cubicBezTo>
                  <a:pt x="2845" y="19774"/>
                  <a:pt x="2713" y="20051"/>
                  <a:pt x="2599" y="20345"/>
                </a:cubicBezTo>
                <a:cubicBezTo>
                  <a:pt x="2566" y="20432"/>
                  <a:pt x="2323" y="21160"/>
                  <a:pt x="2319" y="21229"/>
                </a:cubicBezTo>
                <a:cubicBezTo>
                  <a:pt x="2295" y="21554"/>
                  <a:pt x="1980" y="21902"/>
                  <a:pt x="2029" y="22083"/>
                </a:cubicBezTo>
                <a:cubicBezTo>
                  <a:pt x="2128" y="22453"/>
                  <a:pt x="1594" y="22653"/>
                  <a:pt x="1881" y="22988"/>
                </a:cubicBezTo>
                <a:cubicBezTo>
                  <a:pt x="1425" y="23319"/>
                  <a:pt x="1879" y="23843"/>
                  <a:pt x="1614" y="24176"/>
                </a:cubicBezTo>
                <a:cubicBezTo>
                  <a:pt x="1691" y="24632"/>
                  <a:pt x="1804" y="25014"/>
                  <a:pt x="2085" y="25360"/>
                </a:cubicBezTo>
                <a:cubicBezTo>
                  <a:pt x="2371" y="25707"/>
                  <a:pt x="2693" y="25868"/>
                  <a:pt x="3062" y="25868"/>
                </a:cubicBezTo>
                <a:cubicBezTo>
                  <a:pt x="3252" y="25868"/>
                  <a:pt x="3455" y="25825"/>
                  <a:pt x="3673" y="25743"/>
                </a:cubicBezTo>
                <a:cubicBezTo>
                  <a:pt x="4530" y="25422"/>
                  <a:pt x="5320" y="24963"/>
                  <a:pt x="6159" y="24605"/>
                </a:cubicBezTo>
                <a:cubicBezTo>
                  <a:pt x="6676" y="24385"/>
                  <a:pt x="7206" y="24138"/>
                  <a:pt x="7683" y="23850"/>
                </a:cubicBezTo>
                <a:cubicBezTo>
                  <a:pt x="8249" y="23511"/>
                  <a:pt x="8875" y="23357"/>
                  <a:pt x="9454" y="23070"/>
                </a:cubicBezTo>
                <a:cubicBezTo>
                  <a:pt x="10196" y="22704"/>
                  <a:pt x="11013" y="22489"/>
                  <a:pt x="11795" y="22204"/>
                </a:cubicBezTo>
                <a:cubicBezTo>
                  <a:pt x="12296" y="22022"/>
                  <a:pt x="12798" y="21843"/>
                  <a:pt x="13291" y="21641"/>
                </a:cubicBezTo>
                <a:cubicBezTo>
                  <a:pt x="13881" y="21400"/>
                  <a:pt x="14524" y="21332"/>
                  <a:pt x="15107" y="21128"/>
                </a:cubicBezTo>
                <a:cubicBezTo>
                  <a:pt x="15846" y="20870"/>
                  <a:pt x="16590" y="20636"/>
                  <a:pt x="17341" y="20428"/>
                </a:cubicBezTo>
                <a:cubicBezTo>
                  <a:pt x="17974" y="20251"/>
                  <a:pt x="18653" y="20221"/>
                  <a:pt x="19272" y="20011"/>
                </a:cubicBezTo>
                <a:cubicBezTo>
                  <a:pt x="19655" y="19880"/>
                  <a:pt x="20094" y="19720"/>
                  <a:pt x="20436" y="19682"/>
                </a:cubicBezTo>
                <a:cubicBezTo>
                  <a:pt x="21077" y="19611"/>
                  <a:pt x="21703" y="19453"/>
                  <a:pt x="22343" y="19390"/>
                </a:cubicBezTo>
                <a:cubicBezTo>
                  <a:pt x="22534" y="19371"/>
                  <a:pt x="22649" y="19215"/>
                  <a:pt x="22872" y="19215"/>
                </a:cubicBezTo>
                <a:cubicBezTo>
                  <a:pt x="22878" y="19215"/>
                  <a:pt x="22885" y="19215"/>
                  <a:pt x="22892" y="19216"/>
                </a:cubicBezTo>
                <a:cubicBezTo>
                  <a:pt x="22928" y="19217"/>
                  <a:pt x="22965" y="19218"/>
                  <a:pt x="23001" y="19218"/>
                </a:cubicBezTo>
                <a:cubicBezTo>
                  <a:pt x="23493" y="19218"/>
                  <a:pt x="23980" y="19081"/>
                  <a:pt x="24479" y="19048"/>
                </a:cubicBezTo>
                <a:cubicBezTo>
                  <a:pt x="25192" y="19001"/>
                  <a:pt x="25906" y="18893"/>
                  <a:pt x="26620" y="18819"/>
                </a:cubicBezTo>
                <a:cubicBezTo>
                  <a:pt x="26655" y="18815"/>
                  <a:pt x="26690" y="18814"/>
                  <a:pt x="26726" y="18814"/>
                </a:cubicBezTo>
                <a:cubicBezTo>
                  <a:pt x="26871" y="18814"/>
                  <a:pt x="27019" y="18838"/>
                  <a:pt x="27157" y="18838"/>
                </a:cubicBezTo>
                <a:cubicBezTo>
                  <a:pt x="27253" y="18838"/>
                  <a:pt x="27344" y="18826"/>
                  <a:pt x="27426" y="18786"/>
                </a:cubicBezTo>
                <a:cubicBezTo>
                  <a:pt x="27816" y="18592"/>
                  <a:pt x="28269" y="18609"/>
                  <a:pt x="28624" y="18599"/>
                </a:cubicBezTo>
                <a:cubicBezTo>
                  <a:pt x="29619" y="18570"/>
                  <a:pt x="30613" y="18478"/>
                  <a:pt x="31606" y="18423"/>
                </a:cubicBezTo>
                <a:cubicBezTo>
                  <a:pt x="31630" y="18422"/>
                  <a:pt x="31653" y="18421"/>
                  <a:pt x="31676" y="18421"/>
                </a:cubicBezTo>
                <a:cubicBezTo>
                  <a:pt x="31971" y="18421"/>
                  <a:pt x="32247" y="18517"/>
                  <a:pt x="32540" y="18517"/>
                </a:cubicBezTo>
                <a:cubicBezTo>
                  <a:pt x="32599" y="18517"/>
                  <a:pt x="32659" y="18513"/>
                  <a:pt x="32720" y="18504"/>
                </a:cubicBezTo>
                <a:cubicBezTo>
                  <a:pt x="32890" y="18478"/>
                  <a:pt x="33049" y="18384"/>
                  <a:pt x="33229" y="18384"/>
                </a:cubicBezTo>
                <a:cubicBezTo>
                  <a:pt x="33269" y="18384"/>
                  <a:pt x="33309" y="18388"/>
                  <a:pt x="33350" y="18399"/>
                </a:cubicBezTo>
                <a:cubicBezTo>
                  <a:pt x="33635" y="18470"/>
                  <a:pt x="33926" y="18493"/>
                  <a:pt x="34216" y="18493"/>
                </a:cubicBezTo>
                <a:cubicBezTo>
                  <a:pt x="34625" y="18493"/>
                  <a:pt x="35035" y="18448"/>
                  <a:pt x="35431" y="18429"/>
                </a:cubicBezTo>
                <a:cubicBezTo>
                  <a:pt x="36126" y="18397"/>
                  <a:pt x="36837" y="18444"/>
                  <a:pt x="37548" y="18319"/>
                </a:cubicBezTo>
                <a:cubicBezTo>
                  <a:pt x="37713" y="18290"/>
                  <a:pt x="37884" y="18281"/>
                  <a:pt x="38058" y="18281"/>
                </a:cubicBezTo>
                <a:cubicBezTo>
                  <a:pt x="38411" y="18281"/>
                  <a:pt x="38778" y="18320"/>
                  <a:pt x="39141" y="18320"/>
                </a:cubicBezTo>
                <a:cubicBezTo>
                  <a:pt x="39201" y="18320"/>
                  <a:pt x="39261" y="18319"/>
                  <a:pt x="39321" y="18317"/>
                </a:cubicBezTo>
                <a:cubicBezTo>
                  <a:pt x="39444" y="18312"/>
                  <a:pt x="39568" y="18309"/>
                  <a:pt x="39692" y="18309"/>
                </a:cubicBezTo>
                <a:cubicBezTo>
                  <a:pt x="40171" y="18309"/>
                  <a:pt x="40651" y="18341"/>
                  <a:pt x="41130" y="18341"/>
                </a:cubicBezTo>
                <a:cubicBezTo>
                  <a:pt x="41500" y="18341"/>
                  <a:pt x="41870" y="18322"/>
                  <a:pt x="42240" y="18256"/>
                </a:cubicBezTo>
                <a:cubicBezTo>
                  <a:pt x="42244" y="18255"/>
                  <a:pt x="42248" y="18255"/>
                  <a:pt x="42253" y="18255"/>
                </a:cubicBezTo>
                <a:cubicBezTo>
                  <a:pt x="42290" y="18255"/>
                  <a:pt x="42333" y="18280"/>
                  <a:pt x="42369" y="18299"/>
                </a:cubicBezTo>
                <a:cubicBezTo>
                  <a:pt x="42586" y="18416"/>
                  <a:pt x="42813" y="18441"/>
                  <a:pt x="43042" y="18441"/>
                </a:cubicBezTo>
                <a:cubicBezTo>
                  <a:pt x="43221" y="18441"/>
                  <a:pt x="43402" y="18426"/>
                  <a:pt x="43582" y="18426"/>
                </a:cubicBezTo>
                <a:cubicBezTo>
                  <a:pt x="43707" y="18426"/>
                  <a:pt x="43832" y="18433"/>
                  <a:pt x="43955" y="18458"/>
                </a:cubicBezTo>
                <a:cubicBezTo>
                  <a:pt x="44227" y="18514"/>
                  <a:pt x="44508" y="18533"/>
                  <a:pt x="44791" y="18533"/>
                </a:cubicBezTo>
                <a:cubicBezTo>
                  <a:pt x="45033" y="18533"/>
                  <a:pt x="45277" y="18519"/>
                  <a:pt x="45516" y="18502"/>
                </a:cubicBezTo>
                <a:cubicBezTo>
                  <a:pt x="45538" y="18501"/>
                  <a:pt x="45559" y="18500"/>
                  <a:pt x="45580" y="18500"/>
                </a:cubicBezTo>
                <a:cubicBezTo>
                  <a:pt x="45932" y="18500"/>
                  <a:pt x="46263" y="18693"/>
                  <a:pt x="46601" y="18693"/>
                </a:cubicBezTo>
                <a:cubicBezTo>
                  <a:pt x="46694" y="18693"/>
                  <a:pt x="46787" y="18679"/>
                  <a:pt x="46881" y="18642"/>
                </a:cubicBezTo>
                <a:cubicBezTo>
                  <a:pt x="46961" y="18610"/>
                  <a:pt x="47038" y="18598"/>
                  <a:pt x="47112" y="18598"/>
                </a:cubicBezTo>
                <a:cubicBezTo>
                  <a:pt x="47331" y="18598"/>
                  <a:pt x="47528" y="18706"/>
                  <a:pt x="47713" y="18748"/>
                </a:cubicBezTo>
                <a:cubicBezTo>
                  <a:pt x="48424" y="18912"/>
                  <a:pt x="49152" y="18951"/>
                  <a:pt x="49864" y="19097"/>
                </a:cubicBezTo>
                <a:cubicBezTo>
                  <a:pt x="50579" y="19244"/>
                  <a:pt x="51340" y="19286"/>
                  <a:pt x="52039" y="19459"/>
                </a:cubicBezTo>
                <a:cubicBezTo>
                  <a:pt x="52720" y="19626"/>
                  <a:pt x="53424" y="19791"/>
                  <a:pt x="54104" y="19998"/>
                </a:cubicBezTo>
                <a:cubicBezTo>
                  <a:pt x="54933" y="20251"/>
                  <a:pt x="55811" y="20376"/>
                  <a:pt x="56661" y="20608"/>
                </a:cubicBezTo>
                <a:cubicBezTo>
                  <a:pt x="57619" y="20868"/>
                  <a:pt x="58582" y="21110"/>
                  <a:pt x="59526" y="21415"/>
                </a:cubicBezTo>
                <a:cubicBezTo>
                  <a:pt x="59836" y="21515"/>
                  <a:pt x="60206" y="21504"/>
                  <a:pt x="60452" y="21645"/>
                </a:cubicBezTo>
                <a:cubicBezTo>
                  <a:pt x="61308" y="22133"/>
                  <a:pt x="62287" y="22292"/>
                  <a:pt x="63151" y="22752"/>
                </a:cubicBezTo>
                <a:cubicBezTo>
                  <a:pt x="63859" y="23130"/>
                  <a:pt x="64670" y="23265"/>
                  <a:pt x="65360" y="23727"/>
                </a:cubicBezTo>
                <a:cubicBezTo>
                  <a:pt x="65906" y="24092"/>
                  <a:pt x="66592" y="24223"/>
                  <a:pt x="67120" y="24658"/>
                </a:cubicBezTo>
                <a:cubicBezTo>
                  <a:pt x="67235" y="24754"/>
                  <a:pt x="67420" y="24836"/>
                  <a:pt x="67569" y="24836"/>
                </a:cubicBezTo>
                <a:cubicBezTo>
                  <a:pt x="67591" y="24836"/>
                  <a:pt x="67613" y="24834"/>
                  <a:pt x="67634" y="24830"/>
                </a:cubicBezTo>
                <a:cubicBezTo>
                  <a:pt x="67718" y="24813"/>
                  <a:pt x="67800" y="24806"/>
                  <a:pt x="67880" y="24806"/>
                </a:cubicBezTo>
                <a:cubicBezTo>
                  <a:pt x="68221" y="24806"/>
                  <a:pt x="68531" y="24939"/>
                  <a:pt x="68799" y="25091"/>
                </a:cubicBezTo>
                <a:cubicBezTo>
                  <a:pt x="68919" y="25159"/>
                  <a:pt x="69025" y="25186"/>
                  <a:pt x="69122" y="25186"/>
                </a:cubicBezTo>
                <a:cubicBezTo>
                  <a:pt x="69313" y="25186"/>
                  <a:pt x="69465" y="25080"/>
                  <a:pt x="69614" y="24977"/>
                </a:cubicBezTo>
                <a:cubicBezTo>
                  <a:pt x="70219" y="24563"/>
                  <a:pt x="70411" y="23856"/>
                  <a:pt x="70100" y="23076"/>
                </a:cubicBezTo>
                <a:cubicBezTo>
                  <a:pt x="70014" y="22861"/>
                  <a:pt x="70128" y="22647"/>
                  <a:pt x="69990" y="22460"/>
                </a:cubicBezTo>
                <a:cubicBezTo>
                  <a:pt x="69542" y="21851"/>
                  <a:pt x="69482" y="21077"/>
                  <a:pt x="69123" y="20415"/>
                </a:cubicBezTo>
                <a:cubicBezTo>
                  <a:pt x="68886" y="19978"/>
                  <a:pt x="68848" y="19415"/>
                  <a:pt x="68591" y="18940"/>
                </a:cubicBezTo>
                <a:cubicBezTo>
                  <a:pt x="68373" y="18532"/>
                  <a:pt x="68287" y="18053"/>
                  <a:pt x="68077" y="17638"/>
                </a:cubicBezTo>
                <a:cubicBezTo>
                  <a:pt x="67855" y="17197"/>
                  <a:pt x="67679" y="16743"/>
                  <a:pt x="67496" y="16286"/>
                </a:cubicBezTo>
                <a:cubicBezTo>
                  <a:pt x="67340" y="15896"/>
                  <a:pt x="67187" y="15464"/>
                  <a:pt x="66929" y="15150"/>
                </a:cubicBezTo>
                <a:cubicBezTo>
                  <a:pt x="66611" y="14761"/>
                  <a:pt x="66497" y="14312"/>
                  <a:pt x="66317" y="13880"/>
                </a:cubicBezTo>
                <a:cubicBezTo>
                  <a:pt x="66252" y="13723"/>
                  <a:pt x="66271" y="13547"/>
                  <a:pt x="66411" y="13404"/>
                </a:cubicBezTo>
                <a:cubicBezTo>
                  <a:pt x="66703" y="13107"/>
                  <a:pt x="66996" y="12813"/>
                  <a:pt x="67268" y="12498"/>
                </a:cubicBezTo>
                <a:cubicBezTo>
                  <a:pt x="67567" y="12150"/>
                  <a:pt x="67900" y="11842"/>
                  <a:pt x="68229" y="11523"/>
                </a:cubicBezTo>
                <a:cubicBezTo>
                  <a:pt x="68562" y="11201"/>
                  <a:pt x="68808" y="10787"/>
                  <a:pt x="69141" y="10462"/>
                </a:cubicBezTo>
                <a:cubicBezTo>
                  <a:pt x="69742" y="9874"/>
                  <a:pt x="70341" y="9296"/>
                  <a:pt x="70865" y="8628"/>
                </a:cubicBezTo>
                <a:cubicBezTo>
                  <a:pt x="71055" y="8387"/>
                  <a:pt x="71183" y="8090"/>
                  <a:pt x="71403" y="7897"/>
                </a:cubicBezTo>
                <a:cubicBezTo>
                  <a:pt x="71728" y="7613"/>
                  <a:pt x="71878" y="7250"/>
                  <a:pt x="72010" y="6875"/>
                </a:cubicBezTo>
                <a:cubicBezTo>
                  <a:pt x="72132" y="6531"/>
                  <a:pt x="71916" y="5855"/>
                  <a:pt x="71665" y="5721"/>
                </a:cubicBezTo>
                <a:cubicBezTo>
                  <a:pt x="71329" y="5543"/>
                  <a:pt x="70978" y="5389"/>
                  <a:pt x="70642" y="5207"/>
                </a:cubicBezTo>
                <a:cubicBezTo>
                  <a:pt x="70301" y="5022"/>
                  <a:pt x="69986" y="4844"/>
                  <a:pt x="69567" y="4801"/>
                </a:cubicBezTo>
                <a:cubicBezTo>
                  <a:pt x="69131" y="4756"/>
                  <a:pt x="68718" y="4492"/>
                  <a:pt x="68291" y="4336"/>
                </a:cubicBezTo>
                <a:cubicBezTo>
                  <a:pt x="67820" y="4161"/>
                  <a:pt x="67286" y="4117"/>
                  <a:pt x="66852" y="3909"/>
                </a:cubicBezTo>
                <a:cubicBezTo>
                  <a:pt x="66145" y="3568"/>
                  <a:pt x="65366" y="3554"/>
                  <a:pt x="64639" y="3305"/>
                </a:cubicBezTo>
                <a:cubicBezTo>
                  <a:pt x="64144" y="3134"/>
                  <a:pt x="63540" y="3018"/>
                  <a:pt x="62960" y="2970"/>
                </a:cubicBezTo>
                <a:cubicBezTo>
                  <a:pt x="62285" y="2912"/>
                  <a:pt x="61646" y="2586"/>
                  <a:pt x="60951" y="2510"/>
                </a:cubicBezTo>
                <a:cubicBezTo>
                  <a:pt x="59888" y="2392"/>
                  <a:pt x="58824" y="2248"/>
                  <a:pt x="57771" y="2052"/>
                </a:cubicBezTo>
                <a:cubicBezTo>
                  <a:pt x="57139" y="1935"/>
                  <a:pt x="56489" y="1953"/>
                  <a:pt x="55866" y="1767"/>
                </a:cubicBezTo>
                <a:cubicBezTo>
                  <a:pt x="55597" y="1688"/>
                  <a:pt x="55321" y="1641"/>
                  <a:pt x="55042" y="1627"/>
                </a:cubicBezTo>
                <a:cubicBezTo>
                  <a:pt x="54460" y="1594"/>
                  <a:pt x="53885" y="1470"/>
                  <a:pt x="53302" y="1406"/>
                </a:cubicBezTo>
                <a:cubicBezTo>
                  <a:pt x="52746" y="1344"/>
                  <a:pt x="52193" y="1211"/>
                  <a:pt x="51631" y="1156"/>
                </a:cubicBezTo>
                <a:cubicBezTo>
                  <a:pt x="51606" y="1153"/>
                  <a:pt x="51582" y="1153"/>
                  <a:pt x="51557" y="1153"/>
                </a:cubicBezTo>
                <a:cubicBezTo>
                  <a:pt x="51493" y="1153"/>
                  <a:pt x="51430" y="1159"/>
                  <a:pt x="51363" y="1159"/>
                </a:cubicBezTo>
                <a:cubicBezTo>
                  <a:pt x="51322" y="1159"/>
                  <a:pt x="51280" y="1157"/>
                  <a:pt x="51236" y="1149"/>
                </a:cubicBezTo>
                <a:cubicBezTo>
                  <a:pt x="50673" y="1051"/>
                  <a:pt x="50099" y="917"/>
                  <a:pt x="49540" y="917"/>
                </a:cubicBezTo>
                <a:cubicBezTo>
                  <a:pt x="48875" y="917"/>
                  <a:pt x="48220" y="831"/>
                  <a:pt x="47576" y="738"/>
                </a:cubicBezTo>
                <a:cubicBezTo>
                  <a:pt x="46464" y="577"/>
                  <a:pt x="45344" y="575"/>
                  <a:pt x="44229" y="476"/>
                </a:cubicBezTo>
                <a:cubicBezTo>
                  <a:pt x="43021" y="369"/>
                  <a:pt x="41793" y="431"/>
                  <a:pt x="40590" y="221"/>
                </a:cubicBezTo>
                <a:cubicBezTo>
                  <a:pt x="40555" y="214"/>
                  <a:pt x="40521" y="212"/>
                  <a:pt x="40488" y="212"/>
                </a:cubicBezTo>
                <a:cubicBezTo>
                  <a:pt x="40289" y="212"/>
                  <a:pt x="40111" y="304"/>
                  <a:pt x="39924" y="304"/>
                </a:cubicBezTo>
                <a:cubicBezTo>
                  <a:pt x="39884" y="304"/>
                  <a:pt x="39843" y="300"/>
                  <a:pt x="39802" y="290"/>
                </a:cubicBezTo>
                <a:cubicBezTo>
                  <a:pt x="39150" y="126"/>
                  <a:pt x="38478" y="223"/>
                  <a:pt x="37816" y="131"/>
                </a:cubicBezTo>
                <a:cubicBezTo>
                  <a:pt x="37455" y="81"/>
                  <a:pt x="37087" y="57"/>
                  <a:pt x="36720" y="57"/>
                </a:cubicBezTo>
                <a:cubicBezTo>
                  <a:pt x="36456" y="57"/>
                  <a:pt x="36194" y="69"/>
                  <a:pt x="35934" y="92"/>
                </a:cubicBezTo>
                <a:cubicBezTo>
                  <a:pt x="35897" y="96"/>
                  <a:pt x="35860" y="97"/>
                  <a:pt x="35823" y="97"/>
                </a:cubicBezTo>
                <a:cubicBezTo>
                  <a:pt x="35523" y="97"/>
                  <a:pt x="35228" y="1"/>
                  <a:pt x="349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4" descr="Think of a time when your lizard brain (amygdala) came out!">
            <a:extLst>
              <a:ext uri="{FF2B5EF4-FFF2-40B4-BE49-F238E27FC236}">
                <a16:creationId xmlns:a16="http://schemas.microsoft.com/office/drawing/2014/main" id="{182BA7AD-3D32-42FA-9965-14DAFC66905E}"/>
              </a:ext>
            </a:extLst>
          </p:cNvPr>
          <p:cNvSpPr txBox="1"/>
          <p:nvPr/>
        </p:nvSpPr>
        <p:spPr>
          <a:xfrm>
            <a:off x="1840375" y="4089730"/>
            <a:ext cx="3692324" cy="646331"/>
          </a:xfrm>
          <a:prstGeom prst="rect">
            <a:avLst/>
          </a:prstGeom>
          <a:noFill/>
        </p:spPr>
        <p:txBody>
          <a:bodyPr wrap="square" rtlCol="0">
            <a:spAutoFit/>
          </a:bodyPr>
          <a:lstStyle/>
          <a:p>
            <a:pPr algn="ctr"/>
            <a:r>
              <a:rPr lang="en-US" sz="1800" dirty="0"/>
              <a:t>Think of a time when your lizard brain (amygdala) came out!</a:t>
            </a:r>
          </a:p>
        </p:txBody>
      </p:sp>
      <p:sp>
        <p:nvSpPr>
          <p:cNvPr id="2" name="TextBox 3" descr="For example: If you feel very nervous on your first day of school.  If you get angry when you can't play with a toy you want to.  If you are scared to fall asleep in the dark.">
            <a:extLst>
              <a:ext uri="{FF2B5EF4-FFF2-40B4-BE49-F238E27FC236}">
                <a16:creationId xmlns:a16="http://schemas.microsoft.com/office/drawing/2014/main" id="{98098694-5A7D-4711-A39D-D37AB2261332}"/>
              </a:ext>
            </a:extLst>
          </p:cNvPr>
          <p:cNvSpPr txBox="1"/>
          <p:nvPr/>
        </p:nvSpPr>
        <p:spPr>
          <a:xfrm>
            <a:off x="480152" y="1729293"/>
            <a:ext cx="7078115" cy="2462213"/>
          </a:xfrm>
          <a:prstGeom prst="rect">
            <a:avLst/>
          </a:prstGeom>
          <a:noFill/>
        </p:spPr>
        <p:txBody>
          <a:bodyPr wrap="square" rtlCol="0">
            <a:spAutoFit/>
          </a:bodyPr>
          <a:lstStyle/>
          <a:p>
            <a:r>
              <a:rPr lang="en-US" sz="2000" dirty="0"/>
              <a:t>For example:</a:t>
            </a:r>
          </a:p>
          <a:p>
            <a:r>
              <a:rPr lang="en-US" sz="2000" dirty="0"/>
              <a:t>	If you feel very nervous on your first day of school.</a:t>
            </a:r>
          </a:p>
          <a:p>
            <a:endParaRPr lang="en-US" sz="2000" dirty="0"/>
          </a:p>
          <a:p>
            <a:r>
              <a:rPr lang="en-US" sz="2000" dirty="0"/>
              <a:t>	If you get angry when you can’t play with a toy you 	want to.</a:t>
            </a:r>
          </a:p>
          <a:p>
            <a:endParaRPr lang="en-US" sz="2000" dirty="0"/>
          </a:p>
          <a:p>
            <a:r>
              <a:rPr lang="en-US" sz="2000" dirty="0"/>
              <a:t>	If you are scared to fall asleep in the dark.</a:t>
            </a:r>
          </a:p>
          <a:p>
            <a:endParaRPr lang="en-US" dirty="0"/>
          </a:p>
        </p:txBody>
      </p:sp>
      <p:sp>
        <p:nvSpPr>
          <p:cNvPr id="27" name="TextBox 2" descr="But sometimes our lizard brain (amygdala) thinks there is danger when there really is not.">
            <a:extLst>
              <a:ext uri="{FF2B5EF4-FFF2-40B4-BE49-F238E27FC236}">
                <a16:creationId xmlns:a16="http://schemas.microsoft.com/office/drawing/2014/main" id="{AC09EE19-8D96-437F-ABD0-8C279A3C27D8}"/>
              </a:ext>
            </a:extLst>
          </p:cNvPr>
          <p:cNvSpPr txBox="1"/>
          <p:nvPr/>
        </p:nvSpPr>
        <p:spPr>
          <a:xfrm>
            <a:off x="308320" y="996393"/>
            <a:ext cx="8054585" cy="707886"/>
          </a:xfrm>
          <a:prstGeom prst="rect">
            <a:avLst/>
          </a:prstGeom>
          <a:noFill/>
        </p:spPr>
        <p:txBody>
          <a:bodyPr wrap="square" rtlCol="0">
            <a:spAutoFit/>
          </a:bodyPr>
          <a:lstStyle/>
          <a:p>
            <a:r>
              <a:rPr lang="en-US" sz="2000" dirty="0"/>
              <a:t>But sometimes our lizard brain (amygdala) thinks there is danger when there really is not.</a:t>
            </a:r>
          </a:p>
        </p:txBody>
      </p:sp>
      <p:sp>
        <p:nvSpPr>
          <p:cNvPr id="26" name="Text Box" descr="Parts of Your Brain">
            <a:extLst>
              <a:ext uri="{FF2B5EF4-FFF2-40B4-BE49-F238E27FC236}">
                <a16:creationId xmlns:a16="http://schemas.microsoft.com/office/drawing/2014/main" id="{A57A9559-FCD4-4FAC-A6CF-7896F34BF39E}"/>
              </a:ext>
            </a:extLst>
          </p:cNvPr>
          <p:cNvSpPr txBox="1">
            <a:spLocks/>
          </p:cNvSpPr>
          <p:nvPr/>
        </p:nvSpPr>
        <p:spPr>
          <a:xfrm>
            <a:off x="1444666" y="263493"/>
            <a:ext cx="6254667" cy="732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1pPr>
            <a:lvl2pPr marR="0" lvl="1"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2pPr>
            <a:lvl3pPr marR="0" lvl="2"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3pPr>
            <a:lvl4pPr marR="0" lvl="3"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4pPr>
            <a:lvl5pPr marR="0" lvl="4"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5pPr>
            <a:lvl6pPr marR="0" lvl="5"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6pPr>
            <a:lvl7pPr marR="0" lvl="6"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7pPr>
            <a:lvl8pPr marR="0" lvl="7"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8pPr>
            <a:lvl9pPr marR="0" lvl="8"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9pPr>
          </a:lstStyle>
          <a:p>
            <a:r>
              <a:rPr lang="en-US" sz="4800" dirty="0">
                <a:latin typeface="+mj-lt"/>
              </a:rPr>
              <a:t>Parts of Your Brain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6"/>
        <p:cNvGrpSpPr/>
        <p:nvPr/>
      </p:nvGrpSpPr>
      <p:grpSpPr>
        <a:xfrm>
          <a:off x="0" y="0"/>
          <a:ext cx="0" cy="0"/>
          <a:chOff x="0" y="0"/>
          <a:chExt cx="0" cy="0"/>
        </a:xfrm>
      </p:grpSpPr>
      <p:sp>
        <p:nvSpPr>
          <p:cNvPr id="79" name="Google Shape;712;p27">
            <a:extLst>
              <a:ext uri="{FF2B5EF4-FFF2-40B4-BE49-F238E27FC236}">
                <a16:creationId xmlns:a16="http://schemas.microsoft.com/office/drawing/2014/main" id="{F50CA9F9-26E5-4B8A-AE79-B3D769BA43D9}"/>
              </a:ext>
              <a:ext uri="{C183D7F6-B498-43B3-948B-1728B52AA6E4}">
                <adec:decorative xmlns:adec="http://schemas.microsoft.com/office/drawing/2017/decorative" val="1"/>
              </a:ext>
            </a:extLst>
          </p:cNvPr>
          <p:cNvSpPr/>
          <p:nvPr/>
        </p:nvSpPr>
        <p:spPr>
          <a:xfrm>
            <a:off x="176888" y="2881144"/>
            <a:ext cx="4664420" cy="1158799"/>
          </a:xfrm>
          <a:custGeom>
            <a:avLst/>
            <a:gdLst/>
            <a:ahLst/>
            <a:cxnLst/>
            <a:rect l="l" t="t" r="r" b="b"/>
            <a:pathLst>
              <a:path w="72132" h="25868" extrusionOk="0">
                <a:moveTo>
                  <a:pt x="33085" y="942"/>
                </a:moveTo>
                <a:cubicBezTo>
                  <a:pt x="34029" y="942"/>
                  <a:pt x="34973" y="981"/>
                  <a:pt x="35918" y="981"/>
                </a:cubicBezTo>
                <a:cubicBezTo>
                  <a:pt x="36232" y="981"/>
                  <a:pt x="36546" y="977"/>
                  <a:pt x="36860" y="965"/>
                </a:cubicBezTo>
                <a:cubicBezTo>
                  <a:pt x="36974" y="961"/>
                  <a:pt x="37087" y="959"/>
                  <a:pt x="37201" y="959"/>
                </a:cubicBezTo>
                <a:cubicBezTo>
                  <a:pt x="38334" y="959"/>
                  <a:pt x="39474" y="1152"/>
                  <a:pt x="40613" y="1187"/>
                </a:cubicBezTo>
                <a:cubicBezTo>
                  <a:pt x="41489" y="1213"/>
                  <a:pt x="42362" y="1268"/>
                  <a:pt x="43236" y="1318"/>
                </a:cubicBezTo>
                <a:cubicBezTo>
                  <a:pt x="44236" y="1376"/>
                  <a:pt x="45235" y="1473"/>
                  <a:pt x="46237" y="1513"/>
                </a:cubicBezTo>
                <a:cubicBezTo>
                  <a:pt x="47615" y="1566"/>
                  <a:pt x="48965" y="1889"/>
                  <a:pt x="50336" y="1957"/>
                </a:cubicBezTo>
                <a:cubicBezTo>
                  <a:pt x="51489" y="2015"/>
                  <a:pt x="52631" y="2162"/>
                  <a:pt x="53763" y="2341"/>
                </a:cubicBezTo>
                <a:cubicBezTo>
                  <a:pt x="54605" y="2472"/>
                  <a:pt x="55458" y="2497"/>
                  <a:pt x="56290" y="2667"/>
                </a:cubicBezTo>
                <a:cubicBezTo>
                  <a:pt x="57332" y="2879"/>
                  <a:pt x="58390" y="2987"/>
                  <a:pt x="59428" y="3180"/>
                </a:cubicBezTo>
                <a:cubicBezTo>
                  <a:pt x="60165" y="3316"/>
                  <a:pt x="60928" y="3360"/>
                  <a:pt x="61647" y="3594"/>
                </a:cubicBezTo>
                <a:cubicBezTo>
                  <a:pt x="62527" y="3878"/>
                  <a:pt x="63457" y="3939"/>
                  <a:pt x="64334" y="4249"/>
                </a:cubicBezTo>
                <a:cubicBezTo>
                  <a:pt x="64687" y="4375"/>
                  <a:pt x="65082" y="4408"/>
                  <a:pt x="65453" y="4517"/>
                </a:cubicBezTo>
                <a:cubicBezTo>
                  <a:pt x="66414" y="4795"/>
                  <a:pt x="67402" y="4988"/>
                  <a:pt x="68339" y="5327"/>
                </a:cubicBezTo>
                <a:cubicBezTo>
                  <a:pt x="68732" y="5469"/>
                  <a:pt x="69130" y="5661"/>
                  <a:pt x="69516" y="5844"/>
                </a:cubicBezTo>
                <a:cubicBezTo>
                  <a:pt x="69850" y="6004"/>
                  <a:pt x="70184" y="6150"/>
                  <a:pt x="70532" y="6277"/>
                </a:cubicBezTo>
                <a:cubicBezTo>
                  <a:pt x="70657" y="6321"/>
                  <a:pt x="70878" y="6372"/>
                  <a:pt x="70791" y="6595"/>
                </a:cubicBezTo>
                <a:cubicBezTo>
                  <a:pt x="70758" y="6680"/>
                  <a:pt x="70718" y="6708"/>
                  <a:pt x="70674" y="6708"/>
                </a:cubicBezTo>
                <a:cubicBezTo>
                  <a:pt x="70600" y="6708"/>
                  <a:pt x="70516" y="6626"/>
                  <a:pt x="70446" y="6606"/>
                </a:cubicBezTo>
                <a:cubicBezTo>
                  <a:pt x="69507" y="6344"/>
                  <a:pt x="68579" y="6035"/>
                  <a:pt x="67608" y="5900"/>
                </a:cubicBezTo>
                <a:cubicBezTo>
                  <a:pt x="67541" y="5891"/>
                  <a:pt x="67469" y="5880"/>
                  <a:pt x="67398" y="5880"/>
                </a:cubicBezTo>
                <a:cubicBezTo>
                  <a:pt x="67268" y="5880"/>
                  <a:pt x="67139" y="5918"/>
                  <a:pt x="67037" y="6075"/>
                </a:cubicBezTo>
                <a:cubicBezTo>
                  <a:pt x="67625" y="6313"/>
                  <a:pt x="68254" y="6345"/>
                  <a:pt x="68834" y="6544"/>
                </a:cubicBezTo>
                <a:cubicBezTo>
                  <a:pt x="69301" y="6703"/>
                  <a:pt x="69770" y="6845"/>
                  <a:pt x="70253" y="6932"/>
                </a:cubicBezTo>
                <a:cubicBezTo>
                  <a:pt x="70526" y="6981"/>
                  <a:pt x="70467" y="7134"/>
                  <a:pt x="70373" y="7307"/>
                </a:cubicBezTo>
                <a:cubicBezTo>
                  <a:pt x="70307" y="7430"/>
                  <a:pt x="70294" y="7568"/>
                  <a:pt x="70148" y="7568"/>
                </a:cubicBezTo>
                <a:cubicBezTo>
                  <a:pt x="70105" y="7568"/>
                  <a:pt x="70050" y="7556"/>
                  <a:pt x="69980" y="7528"/>
                </a:cubicBezTo>
                <a:cubicBezTo>
                  <a:pt x="69501" y="7339"/>
                  <a:pt x="69021" y="7139"/>
                  <a:pt x="68511" y="7019"/>
                </a:cubicBezTo>
                <a:cubicBezTo>
                  <a:pt x="67962" y="6890"/>
                  <a:pt x="67441" y="6655"/>
                  <a:pt x="66794" y="6559"/>
                </a:cubicBezTo>
                <a:lnTo>
                  <a:pt x="66794" y="6559"/>
                </a:lnTo>
                <a:cubicBezTo>
                  <a:pt x="67069" y="6881"/>
                  <a:pt x="67420" y="6863"/>
                  <a:pt x="67691" y="6948"/>
                </a:cubicBezTo>
                <a:cubicBezTo>
                  <a:pt x="68314" y="7145"/>
                  <a:pt x="68877" y="7486"/>
                  <a:pt x="69510" y="7653"/>
                </a:cubicBezTo>
                <a:cubicBezTo>
                  <a:pt x="69621" y="7682"/>
                  <a:pt x="69905" y="7771"/>
                  <a:pt x="69744" y="8061"/>
                </a:cubicBezTo>
                <a:cubicBezTo>
                  <a:pt x="69648" y="8233"/>
                  <a:pt x="69612" y="8458"/>
                  <a:pt x="69412" y="8458"/>
                </a:cubicBezTo>
                <a:cubicBezTo>
                  <a:pt x="69360" y="8458"/>
                  <a:pt x="69296" y="8442"/>
                  <a:pt x="69218" y="8406"/>
                </a:cubicBezTo>
                <a:cubicBezTo>
                  <a:pt x="68566" y="8110"/>
                  <a:pt x="67881" y="7885"/>
                  <a:pt x="67181" y="7754"/>
                </a:cubicBezTo>
                <a:cubicBezTo>
                  <a:pt x="66443" y="7616"/>
                  <a:pt x="65728" y="7346"/>
                  <a:pt x="64956" y="7346"/>
                </a:cubicBezTo>
                <a:cubicBezTo>
                  <a:pt x="64953" y="7346"/>
                  <a:pt x="64949" y="7346"/>
                  <a:pt x="64946" y="7346"/>
                </a:cubicBezTo>
                <a:cubicBezTo>
                  <a:pt x="65424" y="7646"/>
                  <a:pt x="65962" y="7837"/>
                  <a:pt x="66497" y="7934"/>
                </a:cubicBezTo>
                <a:cubicBezTo>
                  <a:pt x="67315" y="8082"/>
                  <a:pt x="68056" y="8441"/>
                  <a:pt x="68848" y="8652"/>
                </a:cubicBezTo>
                <a:cubicBezTo>
                  <a:pt x="68994" y="8691"/>
                  <a:pt x="69129" y="8778"/>
                  <a:pt x="68926" y="8960"/>
                </a:cubicBezTo>
                <a:cubicBezTo>
                  <a:pt x="68789" y="9082"/>
                  <a:pt x="68554" y="9151"/>
                  <a:pt x="68591" y="9410"/>
                </a:cubicBezTo>
                <a:cubicBezTo>
                  <a:pt x="68573" y="9412"/>
                  <a:pt x="68556" y="9412"/>
                  <a:pt x="68538" y="9412"/>
                </a:cubicBezTo>
                <a:cubicBezTo>
                  <a:pt x="68322" y="9412"/>
                  <a:pt x="68125" y="9327"/>
                  <a:pt x="67927" y="9258"/>
                </a:cubicBezTo>
                <a:cubicBezTo>
                  <a:pt x="66984" y="8932"/>
                  <a:pt x="66040" y="8610"/>
                  <a:pt x="65068" y="8383"/>
                </a:cubicBezTo>
                <a:cubicBezTo>
                  <a:pt x="65052" y="8379"/>
                  <a:pt x="65035" y="8377"/>
                  <a:pt x="65017" y="8377"/>
                </a:cubicBezTo>
                <a:cubicBezTo>
                  <a:pt x="64956" y="8377"/>
                  <a:pt x="64888" y="8403"/>
                  <a:pt x="64799" y="8476"/>
                </a:cubicBezTo>
                <a:cubicBezTo>
                  <a:pt x="65209" y="8651"/>
                  <a:pt x="65614" y="8838"/>
                  <a:pt x="66030" y="8996"/>
                </a:cubicBezTo>
                <a:cubicBezTo>
                  <a:pt x="66590" y="9211"/>
                  <a:pt x="67160" y="9399"/>
                  <a:pt x="67722" y="9608"/>
                </a:cubicBezTo>
                <a:cubicBezTo>
                  <a:pt x="67822" y="9646"/>
                  <a:pt x="68060" y="9702"/>
                  <a:pt x="67966" y="9795"/>
                </a:cubicBezTo>
                <a:cubicBezTo>
                  <a:pt x="67820" y="9939"/>
                  <a:pt x="67924" y="10278"/>
                  <a:pt x="67639" y="10278"/>
                </a:cubicBezTo>
                <a:cubicBezTo>
                  <a:pt x="67629" y="10278"/>
                  <a:pt x="67618" y="10277"/>
                  <a:pt x="67606" y="10276"/>
                </a:cubicBezTo>
                <a:cubicBezTo>
                  <a:pt x="67369" y="10255"/>
                  <a:pt x="67126" y="10253"/>
                  <a:pt x="66898" y="10142"/>
                </a:cubicBezTo>
                <a:cubicBezTo>
                  <a:pt x="65842" y="9626"/>
                  <a:pt x="64663" y="9586"/>
                  <a:pt x="63548" y="9274"/>
                </a:cubicBezTo>
                <a:lnTo>
                  <a:pt x="63548" y="9274"/>
                </a:lnTo>
                <a:cubicBezTo>
                  <a:pt x="63998" y="9686"/>
                  <a:pt x="64580" y="9783"/>
                  <a:pt x="65127" y="9966"/>
                </a:cubicBezTo>
                <a:cubicBezTo>
                  <a:pt x="65773" y="10183"/>
                  <a:pt x="66415" y="10411"/>
                  <a:pt x="67058" y="10636"/>
                </a:cubicBezTo>
                <a:cubicBezTo>
                  <a:pt x="67141" y="10666"/>
                  <a:pt x="67178" y="10727"/>
                  <a:pt x="67153" y="10822"/>
                </a:cubicBezTo>
                <a:cubicBezTo>
                  <a:pt x="67125" y="10922"/>
                  <a:pt x="66324" y="11702"/>
                  <a:pt x="66212" y="11702"/>
                </a:cubicBezTo>
                <a:cubicBezTo>
                  <a:pt x="66209" y="11702"/>
                  <a:pt x="66207" y="11701"/>
                  <a:pt x="66205" y="11700"/>
                </a:cubicBezTo>
                <a:cubicBezTo>
                  <a:pt x="65900" y="11549"/>
                  <a:pt x="65581" y="11441"/>
                  <a:pt x="65259" y="11333"/>
                </a:cubicBezTo>
                <a:cubicBezTo>
                  <a:pt x="64494" y="11074"/>
                  <a:pt x="63731" y="10806"/>
                  <a:pt x="62903" y="10806"/>
                </a:cubicBezTo>
                <a:cubicBezTo>
                  <a:pt x="62868" y="10806"/>
                  <a:pt x="62832" y="10806"/>
                  <a:pt x="62797" y="10807"/>
                </a:cubicBezTo>
                <a:cubicBezTo>
                  <a:pt x="63826" y="11326"/>
                  <a:pt x="64978" y="11555"/>
                  <a:pt x="65989" y="12172"/>
                </a:cubicBezTo>
                <a:cubicBezTo>
                  <a:pt x="65776" y="12361"/>
                  <a:pt x="65524" y="12540"/>
                  <a:pt x="65452" y="12865"/>
                </a:cubicBezTo>
                <a:cubicBezTo>
                  <a:pt x="65432" y="12953"/>
                  <a:pt x="65367" y="12997"/>
                  <a:pt x="65270" y="12997"/>
                </a:cubicBezTo>
                <a:cubicBezTo>
                  <a:pt x="65235" y="12997"/>
                  <a:pt x="65195" y="12991"/>
                  <a:pt x="65152" y="12980"/>
                </a:cubicBezTo>
                <a:cubicBezTo>
                  <a:pt x="64604" y="12838"/>
                  <a:pt x="64065" y="12660"/>
                  <a:pt x="63542" y="12446"/>
                </a:cubicBezTo>
                <a:cubicBezTo>
                  <a:pt x="63097" y="12262"/>
                  <a:pt x="62560" y="12345"/>
                  <a:pt x="62192" y="11974"/>
                </a:cubicBezTo>
                <a:cubicBezTo>
                  <a:pt x="62153" y="11935"/>
                  <a:pt x="62116" y="11921"/>
                  <a:pt x="62080" y="11921"/>
                </a:cubicBezTo>
                <a:cubicBezTo>
                  <a:pt x="61997" y="11921"/>
                  <a:pt x="61917" y="11992"/>
                  <a:pt x="61828" y="11992"/>
                </a:cubicBezTo>
                <a:cubicBezTo>
                  <a:pt x="61817" y="11992"/>
                  <a:pt x="61806" y="11991"/>
                  <a:pt x="61795" y="11988"/>
                </a:cubicBezTo>
                <a:lnTo>
                  <a:pt x="61795" y="11988"/>
                </a:lnTo>
                <a:cubicBezTo>
                  <a:pt x="62179" y="12401"/>
                  <a:pt x="62711" y="12521"/>
                  <a:pt x="63184" y="12709"/>
                </a:cubicBezTo>
                <a:cubicBezTo>
                  <a:pt x="63785" y="12947"/>
                  <a:pt x="64363" y="13238"/>
                  <a:pt x="64972" y="13459"/>
                </a:cubicBezTo>
                <a:cubicBezTo>
                  <a:pt x="65256" y="13561"/>
                  <a:pt x="65419" y="13730"/>
                  <a:pt x="65409" y="14066"/>
                </a:cubicBezTo>
                <a:cubicBezTo>
                  <a:pt x="65404" y="14279"/>
                  <a:pt x="65478" y="14499"/>
                  <a:pt x="65547" y="14707"/>
                </a:cubicBezTo>
                <a:cubicBezTo>
                  <a:pt x="65574" y="14787"/>
                  <a:pt x="65684" y="14846"/>
                  <a:pt x="65586" y="14943"/>
                </a:cubicBezTo>
                <a:cubicBezTo>
                  <a:pt x="65544" y="14984"/>
                  <a:pt x="65497" y="15003"/>
                  <a:pt x="65449" y="15003"/>
                </a:cubicBezTo>
                <a:cubicBezTo>
                  <a:pt x="65408" y="15003"/>
                  <a:pt x="65366" y="14989"/>
                  <a:pt x="65325" y="14965"/>
                </a:cubicBezTo>
                <a:cubicBezTo>
                  <a:pt x="64759" y="14620"/>
                  <a:pt x="64067" y="14613"/>
                  <a:pt x="63494" y="14272"/>
                </a:cubicBezTo>
                <a:cubicBezTo>
                  <a:pt x="63429" y="14234"/>
                  <a:pt x="63355" y="14219"/>
                  <a:pt x="63274" y="14219"/>
                </a:cubicBezTo>
                <a:cubicBezTo>
                  <a:pt x="63136" y="14219"/>
                  <a:pt x="62979" y="14262"/>
                  <a:pt x="62814" y="14308"/>
                </a:cubicBezTo>
                <a:cubicBezTo>
                  <a:pt x="63815" y="14748"/>
                  <a:pt x="64771" y="15154"/>
                  <a:pt x="65713" y="15590"/>
                </a:cubicBezTo>
                <a:cubicBezTo>
                  <a:pt x="66043" y="15744"/>
                  <a:pt x="66332" y="15948"/>
                  <a:pt x="66273" y="16425"/>
                </a:cubicBezTo>
                <a:cubicBezTo>
                  <a:pt x="66254" y="16581"/>
                  <a:pt x="66490" y="16770"/>
                  <a:pt x="66679" y="17046"/>
                </a:cubicBezTo>
                <a:cubicBezTo>
                  <a:pt x="65459" y="16419"/>
                  <a:pt x="64299" y="15953"/>
                  <a:pt x="63074" y="15673"/>
                </a:cubicBezTo>
                <a:lnTo>
                  <a:pt x="63025" y="15800"/>
                </a:lnTo>
                <a:cubicBezTo>
                  <a:pt x="63777" y="16108"/>
                  <a:pt x="64545" y="16384"/>
                  <a:pt x="65279" y="16733"/>
                </a:cubicBezTo>
                <a:cubicBezTo>
                  <a:pt x="65917" y="17036"/>
                  <a:pt x="66752" y="17133"/>
                  <a:pt x="67016" y="17910"/>
                </a:cubicBezTo>
                <a:cubicBezTo>
                  <a:pt x="67126" y="18236"/>
                  <a:pt x="67445" y="18489"/>
                  <a:pt x="67379" y="18890"/>
                </a:cubicBezTo>
                <a:cubicBezTo>
                  <a:pt x="67363" y="18990"/>
                  <a:pt x="67448" y="19159"/>
                  <a:pt x="67614" y="19238"/>
                </a:cubicBezTo>
                <a:cubicBezTo>
                  <a:pt x="66081" y="18577"/>
                  <a:pt x="64636" y="17733"/>
                  <a:pt x="62896" y="17359"/>
                </a:cubicBezTo>
                <a:lnTo>
                  <a:pt x="62896" y="17359"/>
                </a:lnTo>
                <a:cubicBezTo>
                  <a:pt x="63189" y="17777"/>
                  <a:pt x="63573" y="17876"/>
                  <a:pt x="63897" y="18037"/>
                </a:cubicBezTo>
                <a:cubicBezTo>
                  <a:pt x="64856" y="18517"/>
                  <a:pt x="65886" y="18848"/>
                  <a:pt x="66734" y="19552"/>
                </a:cubicBezTo>
                <a:cubicBezTo>
                  <a:pt x="67007" y="19779"/>
                  <a:pt x="67358" y="19989"/>
                  <a:pt x="67668" y="20101"/>
                </a:cubicBezTo>
                <a:cubicBezTo>
                  <a:pt x="68152" y="20277"/>
                  <a:pt x="68042" y="20697"/>
                  <a:pt x="68227" y="20979"/>
                </a:cubicBezTo>
                <a:cubicBezTo>
                  <a:pt x="68264" y="21034"/>
                  <a:pt x="68331" y="21099"/>
                  <a:pt x="68376" y="21229"/>
                </a:cubicBezTo>
                <a:cubicBezTo>
                  <a:pt x="68067" y="21093"/>
                  <a:pt x="67741" y="21198"/>
                  <a:pt x="67515" y="20835"/>
                </a:cubicBezTo>
                <a:cubicBezTo>
                  <a:pt x="67412" y="20670"/>
                  <a:pt x="67047" y="20616"/>
                  <a:pt x="66804" y="20525"/>
                </a:cubicBezTo>
                <a:cubicBezTo>
                  <a:pt x="66348" y="20353"/>
                  <a:pt x="65856" y="20278"/>
                  <a:pt x="65426" y="20022"/>
                </a:cubicBezTo>
                <a:cubicBezTo>
                  <a:pt x="65281" y="19936"/>
                  <a:pt x="65186" y="19891"/>
                  <a:pt x="65095" y="19891"/>
                </a:cubicBezTo>
                <a:cubicBezTo>
                  <a:pt x="64986" y="19891"/>
                  <a:pt x="64883" y="19956"/>
                  <a:pt x="64707" y="20091"/>
                </a:cubicBezTo>
                <a:cubicBezTo>
                  <a:pt x="65298" y="20423"/>
                  <a:pt x="65901" y="20709"/>
                  <a:pt x="66499" y="21006"/>
                </a:cubicBezTo>
                <a:cubicBezTo>
                  <a:pt x="67185" y="21346"/>
                  <a:pt x="67900" y="21675"/>
                  <a:pt x="68480" y="22156"/>
                </a:cubicBezTo>
                <a:cubicBezTo>
                  <a:pt x="68874" y="22482"/>
                  <a:pt x="69175" y="23012"/>
                  <a:pt x="69158" y="23604"/>
                </a:cubicBezTo>
                <a:cubicBezTo>
                  <a:pt x="69152" y="23799"/>
                  <a:pt x="69042" y="23853"/>
                  <a:pt x="68919" y="23853"/>
                </a:cubicBezTo>
                <a:cubicBezTo>
                  <a:pt x="68851" y="23853"/>
                  <a:pt x="68779" y="23837"/>
                  <a:pt x="68718" y="23819"/>
                </a:cubicBezTo>
                <a:cubicBezTo>
                  <a:pt x="68389" y="23721"/>
                  <a:pt x="68093" y="23539"/>
                  <a:pt x="67732" y="23539"/>
                </a:cubicBezTo>
                <a:cubicBezTo>
                  <a:pt x="67683" y="23539"/>
                  <a:pt x="67632" y="23542"/>
                  <a:pt x="67580" y="23550"/>
                </a:cubicBezTo>
                <a:cubicBezTo>
                  <a:pt x="67571" y="23551"/>
                  <a:pt x="67561" y="23552"/>
                  <a:pt x="67552" y="23552"/>
                </a:cubicBezTo>
                <a:cubicBezTo>
                  <a:pt x="67336" y="23552"/>
                  <a:pt x="67259" y="23182"/>
                  <a:pt x="66993" y="23182"/>
                </a:cubicBezTo>
                <a:cubicBezTo>
                  <a:pt x="66981" y="23182"/>
                  <a:pt x="66969" y="23183"/>
                  <a:pt x="66956" y="23185"/>
                </a:cubicBezTo>
                <a:cubicBezTo>
                  <a:pt x="66956" y="23061"/>
                  <a:pt x="66910" y="23031"/>
                  <a:pt x="66849" y="23031"/>
                </a:cubicBezTo>
                <a:cubicBezTo>
                  <a:pt x="66800" y="23031"/>
                  <a:pt x="66741" y="23051"/>
                  <a:pt x="66691" y="23056"/>
                </a:cubicBezTo>
                <a:cubicBezTo>
                  <a:pt x="66649" y="23061"/>
                  <a:pt x="66610" y="23068"/>
                  <a:pt x="66575" y="23068"/>
                </a:cubicBezTo>
                <a:cubicBezTo>
                  <a:pt x="66505" y="23068"/>
                  <a:pt x="66455" y="23038"/>
                  <a:pt x="66453" y="22894"/>
                </a:cubicBezTo>
                <a:cubicBezTo>
                  <a:pt x="66451" y="22781"/>
                  <a:pt x="66413" y="22699"/>
                  <a:pt x="66341" y="22699"/>
                </a:cubicBezTo>
                <a:cubicBezTo>
                  <a:pt x="66297" y="22699"/>
                  <a:pt x="66241" y="22730"/>
                  <a:pt x="66172" y="22805"/>
                </a:cubicBezTo>
                <a:cubicBezTo>
                  <a:pt x="66138" y="22842"/>
                  <a:pt x="66109" y="22857"/>
                  <a:pt x="66084" y="22857"/>
                </a:cubicBezTo>
                <a:cubicBezTo>
                  <a:pt x="66028" y="22857"/>
                  <a:pt x="66000" y="22777"/>
                  <a:pt x="66002" y="22713"/>
                </a:cubicBezTo>
                <a:cubicBezTo>
                  <a:pt x="66011" y="22524"/>
                  <a:pt x="65895" y="22446"/>
                  <a:pt x="65779" y="22446"/>
                </a:cubicBezTo>
                <a:cubicBezTo>
                  <a:pt x="65751" y="22446"/>
                  <a:pt x="65723" y="22451"/>
                  <a:pt x="65697" y="22459"/>
                </a:cubicBezTo>
                <a:cubicBezTo>
                  <a:pt x="65637" y="22479"/>
                  <a:pt x="65581" y="22487"/>
                  <a:pt x="65530" y="22487"/>
                </a:cubicBezTo>
                <a:cubicBezTo>
                  <a:pt x="65256" y="22487"/>
                  <a:pt x="65089" y="22248"/>
                  <a:pt x="64902" y="22119"/>
                </a:cubicBezTo>
                <a:cubicBezTo>
                  <a:pt x="64680" y="21963"/>
                  <a:pt x="64484" y="21825"/>
                  <a:pt x="64210" y="21800"/>
                </a:cubicBezTo>
                <a:cubicBezTo>
                  <a:pt x="63863" y="21767"/>
                  <a:pt x="63595" y="21514"/>
                  <a:pt x="63302" y="21404"/>
                </a:cubicBezTo>
                <a:cubicBezTo>
                  <a:pt x="62883" y="21245"/>
                  <a:pt x="62452" y="21088"/>
                  <a:pt x="62035" y="20918"/>
                </a:cubicBezTo>
                <a:cubicBezTo>
                  <a:pt x="61161" y="20564"/>
                  <a:pt x="60245" y="20355"/>
                  <a:pt x="59365" y="20057"/>
                </a:cubicBezTo>
                <a:cubicBezTo>
                  <a:pt x="58840" y="19879"/>
                  <a:pt x="58279" y="19740"/>
                  <a:pt x="57754" y="19580"/>
                </a:cubicBezTo>
                <a:cubicBezTo>
                  <a:pt x="56920" y="19326"/>
                  <a:pt x="56047" y="19158"/>
                  <a:pt x="55205" y="18901"/>
                </a:cubicBezTo>
                <a:cubicBezTo>
                  <a:pt x="54674" y="18738"/>
                  <a:pt x="54122" y="18756"/>
                  <a:pt x="53585" y="18617"/>
                </a:cubicBezTo>
                <a:cubicBezTo>
                  <a:pt x="52960" y="18456"/>
                  <a:pt x="52327" y="18185"/>
                  <a:pt x="51705" y="18170"/>
                </a:cubicBezTo>
                <a:cubicBezTo>
                  <a:pt x="50941" y="18151"/>
                  <a:pt x="50228" y="17964"/>
                  <a:pt x="49495" y="17839"/>
                </a:cubicBezTo>
                <a:cubicBezTo>
                  <a:pt x="48492" y="17670"/>
                  <a:pt x="47488" y="17590"/>
                  <a:pt x="46470" y="17550"/>
                </a:cubicBezTo>
                <a:cubicBezTo>
                  <a:pt x="45508" y="17511"/>
                  <a:pt x="44544" y="17370"/>
                  <a:pt x="43577" y="17298"/>
                </a:cubicBezTo>
                <a:cubicBezTo>
                  <a:pt x="43506" y="17293"/>
                  <a:pt x="43436" y="17291"/>
                  <a:pt x="43366" y="17291"/>
                </a:cubicBezTo>
                <a:cubicBezTo>
                  <a:pt x="43093" y="17291"/>
                  <a:pt x="42821" y="17322"/>
                  <a:pt x="42550" y="17322"/>
                </a:cubicBezTo>
                <a:cubicBezTo>
                  <a:pt x="42368" y="17322"/>
                  <a:pt x="42187" y="17308"/>
                  <a:pt x="42005" y="17262"/>
                </a:cubicBezTo>
                <a:cubicBezTo>
                  <a:pt x="41753" y="17197"/>
                  <a:pt x="41499" y="17177"/>
                  <a:pt x="41245" y="17177"/>
                </a:cubicBezTo>
                <a:cubicBezTo>
                  <a:pt x="40839" y="17177"/>
                  <a:pt x="40431" y="17228"/>
                  <a:pt x="40023" y="17228"/>
                </a:cubicBezTo>
                <a:cubicBezTo>
                  <a:pt x="39926" y="17228"/>
                  <a:pt x="39829" y="17225"/>
                  <a:pt x="39732" y="17218"/>
                </a:cubicBezTo>
                <a:cubicBezTo>
                  <a:pt x="39549" y="17204"/>
                  <a:pt x="39364" y="17199"/>
                  <a:pt x="39180" y="17199"/>
                </a:cubicBezTo>
                <a:cubicBezTo>
                  <a:pt x="38414" y="17199"/>
                  <a:pt x="37643" y="17291"/>
                  <a:pt x="36875" y="17291"/>
                </a:cubicBezTo>
                <a:cubicBezTo>
                  <a:pt x="36859" y="17291"/>
                  <a:pt x="36843" y="17291"/>
                  <a:pt x="36827" y="17291"/>
                </a:cubicBezTo>
                <a:cubicBezTo>
                  <a:pt x="36176" y="17289"/>
                  <a:pt x="35519" y="17286"/>
                  <a:pt x="34871" y="17282"/>
                </a:cubicBezTo>
                <a:cubicBezTo>
                  <a:pt x="34847" y="17282"/>
                  <a:pt x="34824" y="17282"/>
                  <a:pt x="34801" y="17282"/>
                </a:cubicBezTo>
                <a:cubicBezTo>
                  <a:pt x="34299" y="17282"/>
                  <a:pt x="33780" y="17307"/>
                  <a:pt x="33270" y="17336"/>
                </a:cubicBezTo>
                <a:cubicBezTo>
                  <a:pt x="31958" y="17409"/>
                  <a:pt x="30648" y="17472"/>
                  <a:pt x="29336" y="17525"/>
                </a:cubicBezTo>
                <a:cubicBezTo>
                  <a:pt x="28507" y="17558"/>
                  <a:pt x="27679" y="17624"/>
                  <a:pt x="26852" y="17670"/>
                </a:cubicBezTo>
                <a:cubicBezTo>
                  <a:pt x="26310" y="17699"/>
                  <a:pt x="25746" y="17817"/>
                  <a:pt x="25190" y="17875"/>
                </a:cubicBezTo>
                <a:cubicBezTo>
                  <a:pt x="24082" y="17987"/>
                  <a:pt x="22971" y="18110"/>
                  <a:pt x="21896" y="18384"/>
                </a:cubicBezTo>
                <a:cubicBezTo>
                  <a:pt x="20828" y="18655"/>
                  <a:pt x="19744" y="18859"/>
                  <a:pt x="18672" y="19096"/>
                </a:cubicBezTo>
                <a:cubicBezTo>
                  <a:pt x="17470" y="19361"/>
                  <a:pt x="16290" y="19707"/>
                  <a:pt x="15118" y="20050"/>
                </a:cubicBezTo>
                <a:cubicBezTo>
                  <a:pt x="14216" y="20315"/>
                  <a:pt x="13287" y="20541"/>
                  <a:pt x="12421" y="20892"/>
                </a:cubicBezTo>
                <a:cubicBezTo>
                  <a:pt x="11576" y="21236"/>
                  <a:pt x="10724" y="21586"/>
                  <a:pt x="9873" y="21907"/>
                </a:cubicBezTo>
                <a:cubicBezTo>
                  <a:pt x="9349" y="22105"/>
                  <a:pt x="8817" y="22322"/>
                  <a:pt x="8293" y="22523"/>
                </a:cubicBezTo>
                <a:cubicBezTo>
                  <a:pt x="7727" y="22739"/>
                  <a:pt x="7144" y="22973"/>
                  <a:pt x="6628" y="23337"/>
                </a:cubicBezTo>
                <a:cubicBezTo>
                  <a:pt x="6246" y="23607"/>
                  <a:pt x="5788" y="23778"/>
                  <a:pt x="5363" y="23978"/>
                </a:cubicBezTo>
                <a:cubicBezTo>
                  <a:pt x="4839" y="24225"/>
                  <a:pt x="4331" y="24515"/>
                  <a:pt x="3778" y="24711"/>
                </a:cubicBezTo>
                <a:cubicBezTo>
                  <a:pt x="3554" y="24791"/>
                  <a:pt x="3385" y="24838"/>
                  <a:pt x="3248" y="24838"/>
                </a:cubicBezTo>
                <a:cubicBezTo>
                  <a:pt x="3050" y="24838"/>
                  <a:pt x="2915" y="24741"/>
                  <a:pt x="2768" y="24501"/>
                </a:cubicBezTo>
                <a:cubicBezTo>
                  <a:pt x="2634" y="24281"/>
                  <a:pt x="2818" y="23591"/>
                  <a:pt x="3065" y="23408"/>
                </a:cubicBezTo>
                <a:cubicBezTo>
                  <a:pt x="3553" y="23047"/>
                  <a:pt x="4113" y="22805"/>
                  <a:pt x="4629" y="22493"/>
                </a:cubicBezTo>
                <a:cubicBezTo>
                  <a:pt x="5136" y="22189"/>
                  <a:pt x="5665" y="21918"/>
                  <a:pt x="6203" y="21707"/>
                </a:cubicBezTo>
                <a:cubicBezTo>
                  <a:pt x="6996" y="21398"/>
                  <a:pt x="7690" y="20873"/>
                  <a:pt x="8619" y="20693"/>
                </a:cubicBezTo>
                <a:cubicBezTo>
                  <a:pt x="8486" y="20626"/>
                  <a:pt x="8365" y="20601"/>
                  <a:pt x="8253" y="20601"/>
                </a:cubicBezTo>
                <a:cubicBezTo>
                  <a:pt x="8038" y="20601"/>
                  <a:pt x="7859" y="20694"/>
                  <a:pt x="7698" y="20764"/>
                </a:cubicBezTo>
                <a:cubicBezTo>
                  <a:pt x="7221" y="20973"/>
                  <a:pt x="6725" y="21107"/>
                  <a:pt x="6228" y="21254"/>
                </a:cubicBezTo>
                <a:cubicBezTo>
                  <a:pt x="5854" y="21365"/>
                  <a:pt x="5540" y="21630"/>
                  <a:pt x="5159" y="21760"/>
                </a:cubicBezTo>
                <a:cubicBezTo>
                  <a:pt x="4530" y="21974"/>
                  <a:pt x="3965" y="22330"/>
                  <a:pt x="3392" y="22662"/>
                </a:cubicBezTo>
                <a:cubicBezTo>
                  <a:pt x="3346" y="22688"/>
                  <a:pt x="3281" y="22731"/>
                  <a:pt x="3221" y="22731"/>
                </a:cubicBezTo>
                <a:cubicBezTo>
                  <a:pt x="3192" y="22731"/>
                  <a:pt x="3165" y="22721"/>
                  <a:pt x="3140" y="22695"/>
                </a:cubicBezTo>
                <a:cubicBezTo>
                  <a:pt x="3103" y="22652"/>
                  <a:pt x="3116" y="22546"/>
                  <a:pt x="3132" y="22474"/>
                </a:cubicBezTo>
                <a:cubicBezTo>
                  <a:pt x="3211" y="22082"/>
                  <a:pt x="3423" y="21788"/>
                  <a:pt x="3780" y="21593"/>
                </a:cubicBezTo>
                <a:cubicBezTo>
                  <a:pt x="4619" y="21135"/>
                  <a:pt x="5399" y="20565"/>
                  <a:pt x="6299" y="20213"/>
                </a:cubicBezTo>
                <a:cubicBezTo>
                  <a:pt x="6499" y="20135"/>
                  <a:pt x="6716" y="20025"/>
                  <a:pt x="6869" y="19771"/>
                </a:cubicBezTo>
                <a:lnTo>
                  <a:pt x="6869" y="19771"/>
                </a:lnTo>
                <a:cubicBezTo>
                  <a:pt x="6307" y="19858"/>
                  <a:pt x="5837" y="20016"/>
                  <a:pt x="5394" y="20326"/>
                </a:cubicBezTo>
                <a:cubicBezTo>
                  <a:pt x="4899" y="20670"/>
                  <a:pt x="4260" y="20774"/>
                  <a:pt x="3807" y="21217"/>
                </a:cubicBezTo>
                <a:cubicBezTo>
                  <a:pt x="3798" y="21227"/>
                  <a:pt x="3785" y="21231"/>
                  <a:pt x="3771" y="21231"/>
                </a:cubicBezTo>
                <a:cubicBezTo>
                  <a:pt x="3703" y="21231"/>
                  <a:pt x="3598" y="21136"/>
                  <a:pt x="3631" y="21022"/>
                </a:cubicBezTo>
                <a:cubicBezTo>
                  <a:pt x="3761" y="20580"/>
                  <a:pt x="3865" y="20123"/>
                  <a:pt x="4056" y="19708"/>
                </a:cubicBezTo>
                <a:cubicBezTo>
                  <a:pt x="4224" y="19345"/>
                  <a:pt x="4667" y="19295"/>
                  <a:pt x="4985" y="19103"/>
                </a:cubicBezTo>
                <a:cubicBezTo>
                  <a:pt x="6229" y="18352"/>
                  <a:pt x="7603" y="17866"/>
                  <a:pt x="8900" y="17220"/>
                </a:cubicBezTo>
                <a:cubicBezTo>
                  <a:pt x="9205" y="17068"/>
                  <a:pt x="9548" y="17010"/>
                  <a:pt x="9854" y="16839"/>
                </a:cubicBezTo>
                <a:cubicBezTo>
                  <a:pt x="10004" y="16754"/>
                  <a:pt x="10077" y="16628"/>
                  <a:pt x="10187" y="16514"/>
                </a:cubicBezTo>
                <a:lnTo>
                  <a:pt x="10187" y="16514"/>
                </a:lnTo>
                <a:cubicBezTo>
                  <a:pt x="8248" y="17246"/>
                  <a:pt x="6284" y="17914"/>
                  <a:pt x="4424" y="19025"/>
                </a:cubicBezTo>
                <a:cubicBezTo>
                  <a:pt x="4468" y="18491"/>
                  <a:pt x="4503" y="18077"/>
                  <a:pt x="4987" y="17804"/>
                </a:cubicBezTo>
                <a:cubicBezTo>
                  <a:pt x="5728" y="17385"/>
                  <a:pt x="6476" y="16989"/>
                  <a:pt x="7278" y="16701"/>
                </a:cubicBezTo>
                <a:cubicBezTo>
                  <a:pt x="7481" y="16628"/>
                  <a:pt x="7702" y="16496"/>
                  <a:pt x="7828" y="16387"/>
                </a:cubicBezTo>
                <a:cubicBezTo>
                  <a:pt x="8181" y="16081"/>
                  <a:pt x="8641" y="16094"/>
                  <a:pt x="9005" y="15862"/>
                </a:cubicBezTo>
                <a:cubicBezTo>
                  <a:pt x="9083" y="15812"/>
                  <a:pt x="9204" y="15812"/>
                  <a:pt x="9170" y="15692"/>
                </a:cubicBezTo>
                <a:cubicBezTo>
                  <a:pt x="9151" y="15628"/>
                  <a:pt x="9103" y="15611"/>
                  <a:pt x="9050" y="15611"/>
                </a:cubicBezTo>
                <a:cubicBezTo>
                  <a:pt x="9005" y="15611"/>
                  <a:pt x="8958" y="15623"/>
                  <a:pt x="8923" y="15630"/>
                </a:cubicBezTo>
                <a:cubicBezTo>
                  <a:pt x="8460" y="15723"/>
                  <a:pt x="8024" y="15896"/>
                  <a:pt x="7596" y="16091"/>
                </a:cubicBezTo>
                <a:cubicBezTo>
                  <a:pt x="7114" y="16308"/>
                  <a:pt x="6621" y="16485"/>
                  <a:pt x="6104" y="16595"/>
                </a:cubicBezTo>
                <a:cubicBezTo>
                  <a:pt x="5888" y="16640"/>
                  <a:pt x="5815" y="16916"/>
                  <a:pt x="5578" y="16921"/>
                </a:cubicBezTo>
                <a:cubicBezTo>
                  <a:pt x="5517" y="16922"/>
                  <a:pt x="5443" y="16931"/>
                  <a:pt x="5378" y="16931"/>
                </a:cubicBezTo>
                <a:cubicBezTo>
                  <a:pt x="5316" y="16931"/>
                  <a:pt x="5260" y="16923"/>
                  <a:pt x="5228" y="16893"/>
                </a:cubicBezTo>
                <a:cubicBezTo>
                  <a:pt x="5123" y="16795"/>
                  <a:pt x="5256" y="16712"/>
                  <a:pt x="5337" y="16638"/>
                </a:cubicBezTo>
                <a:cubicBezTo>
                  <a:pt x="5379" y="16597"/>
                  <a:pt x="5405" y="16529"/>
                  <a:pt x="5417" y="16469"/>
                </a:cubicBezTo>
                <a:cubicBezTo>
                  <a:pt x="5650" y="15394"/>
                  <a:pt x="6507" y="15021"/>
                  <a:pt x="7400" y="14665"/>
                </a:cubicBezTo>
                <a:cubicBezTo>
                  <a:pt x="7984" y="14433"/>
                  <a:pt x="8546" y="14148"/>
                  <a:pt x="9105" y="13853"/>
                </a:cubicBezTo>
                <a:lnTo>
                  <a:pt x="9105" y="13853"/>
                </a:lnTo>
                <a:cubicBezTo>
                  <a:pt x="8057" y="13883"/>
                  <a:pt x="7142" y="14355"/>
                  <a:pt x="6142" y="14790"/>
                </a:cubicBezTo>
                <a:cubicBezTo>
                  <a:pt x="6296" y="14216"/>
                  <a:pt x="6653" y="13781"/>
                  <a:pt x="6694" y="13240"/>
                </a:cubicBezTo>
                <a:cubicBezTo>
                  <a:pt x="6700" y="13156"/>
                  <a:pt x="6803" y="13149"/>
                  <a:pt x="6885" y="13135"/>
                </a:cubicBezTo>
                <a:cubicBezTo>
                  <a:pt x="7609" y="13015"/>
                  <a:pt x="8215" y="12581"/>
                  <a:pt x="8905" y="12374"/>
                </a:cubicBezTo>
                <a:cubicBezTo>
                  <a:pt x="9513" y="12192"/>
                  <a:pt x="10007" y="11776"/>
                  <a:pt x="10633" y="11554"/>
                </a:cubicBezTo>
                <a:cubicBezTo>
                  <a:pt x="10519" y="11498"/>
                  <a:pt x="10409" y="11477"/>
                  <a:pt x="10302" y="11477"/>
                </a:cubicBezTo>
                <a:cubicBezTo>
                  <a:pt x="10007" y="11477"/>
                  <a:pt x="9739" y="11643"/>
                  <a:pt x="9488" y="11718"/>
                </a:cubicBezTo>
                <a:cubicBezTo>
                  <a:pt x="8584" y="11991"/>
                  <a:pt x="7708" y="12368"/>
                  <a:pt x="6827" y="12721"/>
                </a:cubicBezTo>
                <a:cubicBezTo>
                  <a:pt x="6733" y="12759"/>
                  <a:pt x="6651" y="12777"/>
                  <a:pt x="6581" y="12777"/>
                </a:cubicBezTo>
                <a:cubicBezTo>
                  <a:pt x="6375" y="12777"/>
                  <a:pt x="6273" y="12621"/>
                  <a:pt x="6246" y="12371"/>
                </a:cubicBezTo>
                <a:cubicBezTo>
                  <a:pt x="6220" y="12129"/>
                  <a:pt x="6102" y="11957"/>
                  <a:pt x="5907" y="11892"/>
                </a:cubicBezTo>
                <a:cubicBezTo>
                  <a:pt x="5777" y="11849"/>
                  <a:pt x="5710" y="11806"/>
                  <a:pt x="5705" y="11690"/>
                </a:cubicBezTo>
                <a:cubicBezTo>
                  <a:pt x="5699" y="11563"/>
                  <a:pt x="5841" y="11565"/>
                  <a:pt x="5911" y="11534"/>
                </a:cubicBezTo>
                <a:cubicBezTo>
                  <a:pt x="6463" y="11302"/>
                  <a:pt x="7045" y="11129"/>
                  <a:pt x="7574" y="10855"/>
                </a:cubicBezTo>
                <a:cubicBezTo>
                  <a:pt x="8082" y="10592"/>
                  <a:pt x="8682" y="10652"/>
                  <a:pt x="9169" y="10307"/>
                </a:cubicBezTo>
                <a:lnTo>
                  <a:pt x="9169" y="10307"/>
                </a:lnTo>
                <a:cubicBezTo>
                  <a:pt x="9087" y="10325"/>
                  <a:pt x="9004" y="10331"/>
                  <a:pt x="8922" y="10331"/>
                </a:cubicBezTo>
                <a:cubicBezTo>
                  <a:pt x="8742" y="10331"/>
                  <a:pt x="8562" y="10301"/>
                  <a:pt x="8389" y="10301"/>
                </a:cubicBezTo>
                <a:cubicBezTo>
                  <a:pt x="8290" y="10301"/>
                  <a:pt x="8194" y="10311"/>
                  <a:pt x="8100" y="10341"/>
                </a:cubicBezTo>
                <a:cubicBezTo>
                  <a:pt x="7216" y="10624"/>
                  <a:pt x="6317" y="10867"/>
                  <a:pt x="5462" y="11236"/>
                </a:cubicBezTo>
                <a:cubicBezTo>
                  <a:pt x="5350" y="11284"/>
                  <a:pt x="5239" y="11330"/>
                  <a:pt x="5140" y="11330"/>
                </a:cubicBezTo>
                <a:cubicBezTo>
                  <a:pt x="5027" y="11330"/>
                  <a:pt x="4928" y="11270"/>
                  <a:pt x="4861" y="11085"/>
                </a:cubicBezTo>
                <a:cubicBezTo>
                  <a:pt x="4856" y="11069"/>
                  <a:pt x="4849" y="11055"/>
                  <a:pt x="4839" y="11043"/>
                </a:cubicBezTo>
                <a:cubicBezTo>
                  <a:pt x="4514" y="10706"/>
                  <a:pt x="4524" y="10732"/>
                  <a:pt x="5025" y="10540"/>
                </a:cubicBezTo>
                <a:cubicBezTo>
                  <a:pt x="5499" y="10357"/>
                  <a:pt x="6019" y="10287"/>
                  <a:pt x="6446" y="9987"/>
                </a:cubicBezTo>
                <a:lnTo>
                  <a:pt x="6461" y="10001"/>
                </a:lnTo>
                <a:cubicBezTo>
                  <a:pt x="6379" y="9893"/>
                  <a:pt x="6355" y="9766"/>
                  <a:pt x="6228" y="9766"/>
                </a:cubicBezTo>
                <a:cubicBezTo>
                  <a:pt x="6173" y="9766"/>
                  <a:pt x="6099" y="9790"/>
                  <a:pt x="5992" y="9850"/>
                </a:cubicBezTo>
                <a:cubicBezTo>
                  <a:pt x="5767" y="9974"/>
                  <a:pt x="5455" y="10149"/>
                  <a:pt x="5124" y="10149"/>
                </a:cubicBezTo>
                <a:cubicBezTo>
                  <a:pt x="5069" y="10149"/>
                  <a:pt x="5013" y="10144"/>
                  <a:pt x="4956" y="10133"/>
                </a:cubicBezTo>
                <a:cubicBezTo>
                  <a:pt x="4945" y="10131"/>
                  <a:pt x="4933" y="10130"/>
                  <a:pt x="4921" y="10130"/>
                </a:cubicBezTo>
                <a:cubicBezTo>
                  <a:pt x="4846" y="10130"/>
                  <a:pt x="4757" y="10166"/>
                  <a:pt x="4696" y="10209"/>
                </a:cubicBezTo>
                <a:cubicBezTo>
                  <a:pt x="4557" y="10309"/>
                  <a:pt x="4437" y="10424"/>
                  <a:pt x="4257" y="10424"/>
                </a:cubicBezTo>
                <a:cubicBezTo>
                  <a:pt x="4226" y="10424"/>
                  <a:pt x="4193" y="10421"/>
                  <a:pt x="4158" y="10413"/>
                </a:cubicBezTo>
                <a:cubicBezTo>
                  <a:pt x="3846" y="10347"/>
                  <a:pt x="3619" y="10142"/>
                  <a:pt x="3399" y="9956"/>
                </a:cubicBezTo>
                <a:cubicBezTo>
                  <a:pt x="3150" y="9745"/>
                  <a:pt x="3511" y="9750"/>
                  <a:pt x="3581" y="9672"/>
                </a:cubicBezTo>
                <a:cubicBezTo>
                  <a:pt x="3707" y="9531"/>
                  <a:pt x="4137" y="9609"/>
                  <a:pt x="4027" y="9352"/>
                </a:cubicBezTo>
                <a:cubicBezTo>
                  <a:pt x="4001" y="9290"/>
                  <a:pt x="3958" y="9266"/>
                  <a:pt x="3906" y="9266"/>
                </a:cubicBezTo>
                <a:cubicBezTo>
                  <a:pt x="3776" y="9266"/>
                  <a:pt x="3589" y="9418"/>
                  <a:pt x="3473" y="9493"/>
                </a:cubicBezTo>
                <a:cubicBezTo>
                  <a:pt x="3352" y="9572"/>
                  <a:pt x="3250" y="9603"/>
                  <a:pt x="3158" y="9603"/>
                </a:cubicBezTo>
                <a:cubicBezTo>
                  <a:pt x="2891" y="9603"/>
                  <a:pt x="2724" y="9331"/>
                  <a:pt x="2510" y="9175"/>
                </a:cubicBezTo>
                <a:cubicBezTo>
                  <a:pt x="2327" y="9042"/>
                  <a:pt x="2262" y="8780"/>
                  <a:pt x="1911" y="8696"/>
                </a:cubicBezTo>
                <a:cubicBezTo>
                  <a:pt x="3651" y="8039"/>
                  <a:pt x="5295" y="7378"/>
                  <a:pt x="7020" y="6884"/>
                </a:cubicBezTo>
                <a:cubicBezTo>
                  <a:pt x="6873" y="6803"/>
                  <a:pt x="6800" y="6779"/>
                  <a:pt x="6723" y="6779"/>
                </a:cubicBezTo>
                <a:cubicBezTo>
                  <a:pt x="6644" y="6779"/>
                  <a:pt x="6562" y="6805"/>
                  <a:pt x="6391" y="6823"/>
                </a:cubicBezTo>
                <a:cubicBezTo>
                  <a:pt x="5584" y="6910"/>
                  <a:pt x="4810" y="7151"/>
                  <a:pt x="4058" y="7397"/>
                </a:cubicBezTo>
                <a:cubicBezTo>
                  <a:pt x="3410" y="7608"/>
                  <a:pt x="2711" y="7732"/>
                  <a:pt x="2120" y="8126"/>
                </a:cubicBezTo>
                <a:cubicBezTo>
                  <a:pt x="1978" y="8219"/>
                  <a:pt x="1817" y="8368"/>
                  <a:pt x="1651" y="8368"/>
                </a:cubicBezTo>
                <a:cubicBezTo>
                  <a:pt x="1563" y="8368"/>
                  <a:pt x="1474" y="8327"/>
                  <a:pt x="1384" y="8215"/>
                </a:cubicBezTo>
                <a:cubicBezTo>
                  <a:pt x="1167" y="7940"/>
                  <a:pt x="803" y="7671"/>
                  <a:pt x="1167" y="7238"/>
                </a:cubicBezTo>
                <a:cubicBezTo>
                  <a:pt x="1322" y="7053"/>
                  <a:pt x="1355" y="6831"/>
                  <a:pt x="1651" y="6694"/>
                </a:cubicBezTo>
                <a:cubicBezTo>
                  <a:pt x="2532" y="6282"/>
                  <a:pt x="3471" y="6042"/>
                  <a:pt x="4385" y="5750"/>
                </a:cubicBezTo>
                <a:cubicBezTo>
                  <a:pt x="5270" y="5467"/>
                  <a:pt x="6192" y="5268"/>
                  <a:pt x="7081" y="4980"/>
                </a:cubicBezTo>
                <a:cubicBezTo>
                  <a:pt x="8079" y="4656"/>
                  <a:pt x="9126" y="4542"/>
                  <a:pt x="10121" y="4241"/>
                </a:cubicBezTo>
                <a:cubicBezTo>
                  <a:pt x="11257" y="3896"/>
                  <a:pt x="12416" y="3650"/>
                  <a:pt x="13561" y="3353"/>
                </a:cubicBezTo>
                <a:cubicBezTo>
                  <a:pt x="14295" y="3161"/>
                  <a:pt x="15059" y="3049"/>
                  <a:pt x="15791" y="2866"/>
                </a:cubicBezTo>
                <a:cubicBezTo>
                  <a:pt x="16327" y="2731"/>
                  <a:pt x="16885" y="2618"/>
                  <a:pt x="17417" y="2519"/>
                </a:cubicBezTo>
                <a:cubicBezTo>
                  <a:pt x="18240" y="2366"/>
                  <a:pt x="19064" y="2190"/>
                  <a:pt x="19896" y="2066"/>
                </a:cubicBezTo>
                <a:cubicBezTo>
                  <a:pt x="21314" y="1853"/>
                  <a:pt x="22728" y="1622"/>
                  <a:pt x="24149" y="1426"/>
                </a:cubicBezTo>
                <a:cubicBezTo>
                  <a:pt x="25302" y="1266"/>
                  <a:pt x="26464" y="1134"/>
                  <a:pt x="27613" y="1081"/>
                </a:cubicBezTo>
                <a:cubicBezTo>
                  <a:pt x="29307" y="1006"/>
                  <a:pt x="31009" y="967"/>
                  <a:pt x="32708" y="945"/>
                </a:cubicBezTo>
                <a:cubicBezTo>
                  <a:pt x="32834" y="943"/>
                  <a:pt x="32960" y="942"/>
                  <a:pt x="33085" y="942"/>
                </a:cubicBezTo>
                <a:close/>
                <a:moveTo>
                  <a:pt x="34952" y="1"/>
                </a:moveTo>
                <a:cubicBezTo>
                  <a:pt x="34873" y="1"/>
                  <a:pt x="34796" y="8"/>
                  <a:pt x="34720" y="29"/>
                </a:cubicBezTo>
                <a:cubicBezTo>
                  <a:pt x="34560" y="72"/>
                  <a:pt x="34401" y="87"/>
                  <a:pt x="34243" y="87"/>
                </a:cubicBezTo>
                <a:cubicBezTo>
                  <a:pt x="33952" y="87"/>
                  <a:pt x="33664" y="38"/>
                  <a:pt x="33371" y="38"/>
                </a:cubicBezTo>
                <a:cubicBezTo>
                  <a:pt x="33254" y="38"/>
                  <a:pt x="33136" y="46"/>
                  <a:pt x="33017" y="68"/>
                </a:cubicBezTo>
                <a:cubicBezTo>
                  <a:pt x="32776" y="111"/>
                  <a:pt x="32518" y="125"/>
                  <a:pt x="32257" y="125"/>
                </a:cubicBezTo>
                <a:cubicBezTo>
                  <a:pt x="32021" y="125"/>
                  <a:pt x="31782" y="114"/>
                  <a:pt x="31549" y="102"/>
                </a:cubicBezTo>
                <a:cubicBezTo>
                  <a:pt x="31512" y="100"/>
                  <a:pt x="31475" y="100"/>
                  <a:pt x="31438" y="100"/>
                </a:cubicBezTo>
                <a:cubicBezTo>
                  <a:pt x="31084" y="100"/>
                  <a:pt x="30724" y="171"/>
                  <a:pt x="30374" y="171"/>
                </a:cubicBezTo>
                <a:cubicBezTo>
                  <a:pt x="30273" y="171"/>
                  <a:pt x="30173" y="165"/>
                  <a:pt x="30074" y="150"/>
                </a:cubicBezTo>
                <a:cubicBezTo>
                  <a:pt x="29872" y="118"/>
                  <a:pt x="29671" y="107"/>
                  <a:pt x="29471" y="107"/>
                </a:cubicBezTo>
                <a:cubicBezTo>
                  <a:pt x="29007" y="107"/>
                  <a:pt x="28546" y="168"/>
                  <a:pt x="28089" y="179"/>
                </a:cubicBezTo>
                <a:cubicBezTo>
                  <a:pt x="27488" y="192"/>
                  <a:pt x="26862" y="273"/>
                  <a:pt x="26249" y="337"/>
                </a:cubicBezTo>
                <a:cubicBezTo>
                  <a:pt x="25904" y="373"/>
                  <a:pt x="25567" y="417"/>
                  <a:pt x="25219" y="417"/>
                </a:cubicBezTo>
                <a:cubicBezTo>
                  <a:pt x="25124" y="417"/>
                  <a:pt x="25028" y="414"/>
                  <a:pt x="24931" y="406"/>
                </a:cubicBezTo>
                <a:cubicBezTo>
                  <a:pt x="24910" y="405"/>
                  <a:pt x="24888" y="404"/>
                  <a:pt x="24866" y="404"/>
                </a:cubicBezTo>
                <a:cubicBezTo>
                  <a:pt x="24562" y="404"/>
                  <a:pt x="24225" y="546"/>
                  <a:pt x="23903" y="611"/>
                </a:cubicBezTo>
                <a:cubicBezTo>
                  <a:pt x="23191" y="755"/>
                  <a:pt x="22440" y="636"/>
                  <a:pt x="21757" y="948"/>
                </a:cubicBezTo>
                <a:cubicBezTo>
                  <a:pt x="21585" y="1027"/>
                  <a:pt x="21406" y="1042"/>
                  <a:pt x="21225" y="1042"/>
                </a:cubicBezTo>
                <a:cubicBezTo>
                  <a:pt x="21111" y="1042"/>
                  <a:pt x="20997" y="1036"/>
                  <a:pt x="20883" y="1036"/>
                </a:cubicBezTo>
                <a:cubicBezTo>
                  <a:pt x="20734" y="1036"/>
                  <a:pt x="20586" y="1047"/>
                  <a:pt x="20442" y="1094"/>
                </a:cubicBezTo>
                <a:cubicBezTo>
                  <a:pt x="19531" y="1390"/>
                  <a:pt x="18584" y="1519"/>
                  <a:pt x="17639" y="1633"/>
                </a:cubicBezTo>
                <a:cubicBezTo>
                  <a:pt x="17300" y="1675"/>
                  <a:pt x="16985" y="1842"/>
                  <a:pt x="16625" y="1842"/>
                </a:cubicBezTo>
                <a:cubicBezTo>
                  <a:pt x="16540" y="1842"/>
                  <a:pt x="16453" y="1833"/>
                  <a:pt x="16363" y="1811"/>
                </a:cubicBezTo>
                <a:cubicBezTo>
                  <a:pt x="16355" y="1809"/>
                  <a:pt x="16346" y="1808"/>
                  <a:pt x="16335" y="1808"/>
                </a:cubicBezTo>
                <a:cubicBezTo>
                  <a:pt x="16193" y="1808"/>
                  <a:pt x="15836" y="1983"/>
                  <a:pt x="15590" y="2040"/>
                </a:cubicBezTo>
                <a:cubicBezTo>
                  <a:pt x="14531" y="2291"/>
                  <a:pt x="13464" y="2485"/>
                  <a:pt x="12423" y="2827"/>
                </a:cubicBezTo>
                <a:cubicBezTo>
                  <a:pt x="11687" y="3070"/>
                  <a:pt x="10887" y="3119"/>
                  <a:pt x="10142" y="3341"/>
                </a:cubicBezTo>
                <a:cubicBezTo>
                  <a:pt x="9647" y="3489"/>
                  <a:pt x="9136" y="3543"/>
                  <a:pt x="8643" y="3714"/>
                </a:cubicBezTo>
                <a:cubicBezTo>
                  <a:pt x="7881" y="3979"/>
                  <a:pt x="7091" y="4244"/>
                  <a:pt x="6317" y="4380"/>
                </a:cubicBezTo>
                <a:cubicBezTo>
                  <a:pt x="5755" y="4479"/>
                  <a:pt x="5305" y="4792"/>
                  <a:pt x="4756" y="4869"/>
                </a:cubicBezTo>
                <a:cubicBezTo>
                  <a:pt x="4392" y="4919"/>
                  <a:pt x="4058" y="5152"/>
                  <a:pt x="3699" y="5265"/>
                </a:cubicBezTo>
                <a:cubicBezTo>
                  <a:pt x="3203" y="5421"/>
                  <a:pt x="2706" y="5583"/>
                  <a:pt x="2212" y="5744"/>
                </a:cubicBezTo>
                <a:cubicBezTo>
                  <a:pt x="1377" y="6017"/>
                  <a:pt x="492" y="6268"/>
                  <a:pt x="183" y="7279"/>
                </a:cubicBezTo>
                <a:cubicBezTo>
                  <a:pt x="1" y="7873"/>
                  <a:pt x="302" y="9026"/>
                  <a:pt x="815" y="9244"/>
                </a:cubicBezTo>
                <a:cubicBezTo>
                  <a:pt x="1241" y="9425"/>
                  <a:pt x="1552" y="9735"/>
                  <a:pt x="1892" y="10005"/>
                </a:cubicBezTo>
                <a:cubicBezTo>
                  <a:pt x="2323" y="10347"/>
                  <a:pt x="2614" y="10856"/>
                  <a:pt x="3103" y="11134"/>
                </a:cubicBezTo>
                <a:cubicBezTo>
                  <a:pt x="3402" y="11304"/>
                  <a:pt x="3767" y="11552"/>
                  <a:pt x="3889" y="11751"/>
                </a:cubicBezTo>
                <a:cubicBezTo>
                  <a:pt x="4161" y="12190"/>
                  <a:pt x="4564" y="12300"/>
                  <a:pt x="4942" y="12499"/>
                </a:cubicBezTo>
                <a:cubicBezTo>
                  <a:pt x="5410" y="12747"/>
                  <a:pt x="5533" y="13034"/>
                  <a:pt x="5352" y="13571"/>
                </a:cubicBezTo>
                <a:cubicBezTo>
                  <a:pt x="5287" y="13762"/>
                  <a:pt x="5124" y="14023"/>
                  <a:pt x="5192" y="14133"/>
                </a:cubicBezTo>
                <a:cubicBezTo>
                  <a:pt x="5340" y="14366"/>
                  <a:pt x="5167" y="14478"/>
                  <a:pt x="5076" y="14536"/>
                </a:cubicBezTo>
                <a:cubicBezTo>
                  <a:pt x="4722" y="14765"/>
                  <a:pt x="4624" y="15057"/>
                  <a:pt x="4687" y="15464"/>
                </a:cubicBezTo>
                <a:cubicBezTo>
                  <a:pt x="4711" y="15624"/>
                  <a:pt x="4756" y="15906"/>
                  <a:pt x="4436" y="15906"/>
                </a:cubicBezTo>
                <a:cubicBezTo>
                  <a:pt x="4434" y="15906"/>
                  <a:pt x="4432" y="15906"/>
                  <a:pt x="4430" y="15906"/>
                </a:cubicBezTo>
                <a:cubicBezTo>
                  <a:pt x="4428" y="15906"/>
                  <a:pt x="4426" y="15906"/>
                  <a:pt x="4424" y="15906"/>
                </a:cubicBezTo>
                <a:cubicBezTo>
                  <a:pt x="4284" y="15906"/>
                  <a:pt x="4303" y="15993"/>
                  <a:pt x="4275" y="16083"/>
                </a:cubicBezTo>
                <a:cubicBezTo>
                  <a:pt x="4197" y="16337"/>
                  <a:pt x="4163" y="16643"/>
                  <a:pt x="3995" y="16821"/>
                </a:cubicBezTo>
                <a:cubicBezTo>
                  <a:pt x="3727" y="17110"/>
                  <a:pt x="3663" y="17490"/>
                  <a:pt x="3526" y="17809"/>
                </a:cubicBezTo>
                <a:cubicBezTo>
                  <a:pt x="3297" y="18342"/>
                  <a:pt x="3035" y="18883"/>
                  <a:pt x="2913" y="19454"/>
                </a:cubicBezTo>
                <a:cubicBezTo>
                  <a:pt x="2845" y="19774"/>
                  <a:pt x="2713" y="20051"/>
                  <a:pt x="2599" y="20345"/>
                </a:cubicBezTo>
                <a:cubicBezTo>
                  <a:pt x="2566" y="20432"/>
                  <a:pt x="2323" y="21160"/>
                  <a:pt x="2319" y="21229"/>
                </a:cubicBezTo>
                <a:cubicBezTo>
                  <a:pt x="2295" y="21554"/>
                  <a:pt x="1980" y="21902"/>
                  <a:pt x="2029" y="22083"/>
                </a:cubicBezTo>
                <a:cubicBezTo>
                  <a:pt x="2128" y="22453"/>
                  <a:pt x="1594" y="22653"/>
                  <a:pt x="1881" y="22988"/>
                </a:cubicBezTo>
                <a:cubicBezTo>
                  <a:pt x="1425" y="23319"/>
                  <a:pt x="1879" y="23843"/>
                  <a:pt x="1614" y="24176"/>
                </a:cubicBezTo>
                <a:cubicBezTo>
                  <a:pt x="1691" y="24632"/>
                  <a:pt x="1804" y="25014"/>
                  <a:pt x="2085" y="25360"/>
                </a:cubicBezTo>
                <a:cubicBezTo>
                  <a:pt x="2371" y="25707"/>
                  <a:pt x="2693" y="25868"/>
                  <a:pt x="3062" y="25868"/>
                </a:cubicBezTo>
                <a:cubicBezTo>
                  <a:pt x="3252" y="25868"/>
                  <a:pt x="3455" y="25825"/>
                  <a:pt x="3673" y="25743"/>
                </a:cubicBezTo>
                <a:cubicBezTo>
                  <a:pt x="4530" y="25422"/>
                  <a:pt x="5320" y="24963"/>
                  <a:pt x="6159" y="24605"/>
                </a:cubicBezTo>
                <a:cubicBezTo>
                  <a:pt x="6676" y="24385"/>
                  <a:pt x="7206" y="24138"/>
                  <a:pt x="7683" y="23850"/>
                </a:cubicBezTo>
                <a:cubicBezTo>
                  <a:pt x="8249" y="23511"/>
                  <a:pt x="8875" y="23357"/>
                  <a:pt x="9454" y="23070"/>
                </a:cubicBezTo>
                <a:cubicBezTo>
                  <a:pt x="10196" y="22704"/>
                  <a:pt x="11013" y="22489"/>
                  <a:pt x="11795" y="22204"/>
                </a:cubicBezTo>
                <a:cubicBezTo>
                  <a:pt x="12296" y="22022"/>
                  <a:pt x="12798" y="21843"/>
                  <a:pt x="13291" y="21641"/>
                </a:cubicBezTo>
                <a:cubicBezTo>
                  <a:pt x="13881" y="21400"/>
                  <a:pt x="14524" y="21332"/>
                  <a:pt x="15107" y="21128"/>
                </a:cubicBezTo>
                <a:cubicBezTo>
                  <a:pt x="15846" y="20870"/>
                  <a:pt x="16590" y="20636"/>
                  <a:pt x="17341" y="20428"/>
                </a:cubicBezTo>
                <a:cubicBezTo>
                  <a:pt x="17974" y="20251"/>
                  <a:pt x="18653" y="20221"/>
                  <a:pt x="19272" y="20011"/>
                </a:cubicBezTo>
                <a:cubicBezTo>
                  <a:pt x="19655" y="19880"/>
                  <a:pt x="20094" y="19720"/>
                  <a:pt x="20436" y="19682"/>
                </a:cubicBezTo>
                <a:cubicBezTo>
                  <a:pt x="21077" y="19611"/>
                  <a:pt x="21703" y="19453"/>
                  <a:pt x="22343" y="19390"/>
                </a:cubicBezTo>
                <a:cubicBezTo>
                  <a:pt x="22534" y="19371"/>
                  <a:pt x="22649" y="19215"/>
                  <a:pt x="22872" y="19215"/>
                </a:cubicBezTo>
                <a:cubicBezTo>
                  <a:pt x="22878" y="19215"/>
                  <a:pt x="22885" y="19215"/>
                  <a:pt x="22892" y="19216"/>
                </a:cubicBezTo>
                <a:cubicBezTo>
                  <a:pt x="22928" y="19217"/>
                  <a:pt x="22965" y="19218"/>
                  <a:pt x="23001" y="19218"/>
                </a:cubicBezTo>
                <a:cubicBezTo>
                  <a:pt x="23493" y="19218"/>
                  <a:pt x="23980" y="19081"/>
                  <a:pt x="24479" y="19048"/>
                </a:cubicBezTo>
                <a:cubicBezTo>
                  <a:pt x="25192" y="19001"/>
                  <a:pt x="25906" y="18893"/>
                  <a:pt x="26620" y="18819"/>
                </a:cubicBezTo>
                <a:cubicBezTo>
                  <a:pt x="26655" y="18815"/>
                  <a:pt x="26690" y="18814"/>
                  <a:pt x="26726" y="18814"/>
                </a:cubicBezTo>
                <a:cubicBezTo>
                  <a:pt x="26871" y="18814"/>
                  <a:pt x="27019" y="18838"/>
                  <a:pt x="27157" y="18838"/>
                </a:cubicBezTo>
                <a:cubicBezTo>
                  <a:pt x="27253" y="18838"/>
                  <a:pt x="27344" y="18826"/>
                  <a:pt x="27426" y="18786"/>
                </a:cubicBezTo>
                <a:cubicBezTo>
                  <a:pt x="27816" y="18592"/>
                  <a:pt x="28269" y="18609"/>
                  <a:pt x="28624" y="18599"/>
                </a:cubicBezTo>
                <a:cubicBezTo>
                  <a:pt x="29619" y="18570"/>
                  <a:pt x="30613" y="18478"/>
                  <a:pt x="31606" y="18423"/>
                </a:cubicBezTo>
                <a:cubicBezTo>
                  <a:pt x="31630" y="18422"/>
                  <a:pt x="31653" y="18421"/>
                  <a:pt x="31676" y="18421"/>
                </a:cubicBezTo>
                <a:cubicBezTo>
                  <a:pt x="31971" y="18421"/>
                  <a:pt x="32247" y="18517"/>
                  <a:pt x="32540" y="18517"/>
                </a:cubicBezTo>
                <a:cubicBezTo>
                  <a:pt x="32599" y="18517"/>
                  <a:pt x="32659" y="18513"/>
                  <a:pt x="32720" y="18504"/>
                </a:cubicBezTo>
                <a:cubicBezTo>
                  <a:pt x="32890" y="18478"/>
                  <a:pt x="33049" y="18384"/>
                  <a:pt x="33229" y="18384"/>
                </a:cubicBezTo>
                <a:cubicBezTo>
                  <a:pt x="33269" y="18384"/>
                  <a:pt x="33309" y="18388"/>
                  <a:pt x="33350" y="18399"/>
                </a:cubicBezTo>
                <a:cubicBezTo>
                  <a:pt x="33635" y="18470"/>
                  <a:pt x="33926" y="18493"/>
                  <a:pt x="34216" y="18493"/>
                </a:cubicBezTo>
                <a:cubicBezTo>
                  <a:pt x="34625" y="18493"/>
                  <a:pt x="35035" y="18448"/>
                  <a:pt x="35431" y="18429"/>
                </a:cubicBezTo>
                <a:cubicBezTo>
                  <a:pt x="36126" y="18397"/>
                  <a:pt x="36837" y="18444"/>
                  <a:pt x="37548" y="18319"/>
                </a:cubicBezTo>
                <a:cubicBezTo>
                  <a:pt x="37713" y="18290"/>
                  <a:pt x="37884" y="18281"/>
                  <a:pt x="38058" y="18281"/>
                </a:cubicBezTo>
                <a:cubicBezTo>
                  <a:pt x="38411" y="18281"/>
                  <a:pt x="38778" y="18320"/>
                  <a:pt x="39141" y="18320"/>
                </a:cubicBezTo>
                <a:cubicBezTo>
                  <a:pt x="39201" y="18320"/>
                  <a:pt x="39261" y="18319"/>
                  <a:pt x="39321" y="18317"/>
                </a:cubicBezTo>
                <a:cubicBezTo>
                  <a:pt x="39444" y="18312"/>
                  <a:pt x="39568" y="18309"/>
                  <a:pt x="39692" y="18309"/>
                </a:cubicBezTo>
                <a:cubicBezTo>
                  <a:pt x="40171" y="18309"/>
                  <a:pt x="40651" y="18341"/>
                  <a:pt x="41130" y="18341"/>
                </a:cubicBezTo>
                <a:cubicBezTo>
                  <a:pt x="41500" y="18341"/>
                  <a:pt x="41870" y="18322"/>
                  <a:pt x="42240" y="18256"/>
                </a:cubicBezTo>
                <a:cubicBezTo>
                  <a:pt x="42244" y="18255"/>
                  <a:pt x="42248" y="18255"/>
                  <a:pt x="42253" y="18255"/>
                </a:cubicBezTo>
                <a:cubicBezTo>
                  <a:pt x="42290" y="18255"/>
                  <a:pt x="42333" y="18280"/>
                  <a:pt x="42369" y="18299"/>
                </a:cubicBezTo>
                <a:cubicBezTo>
                  <a:pt x="42586" y="18416"/>
                  <a:pt x="42813" y="18441"/>
                  <a:pt x="43042" y="18441"/>
                </a:cubicBezTo>
                <a:cubicBezTo>
                  <a:pt x="43221" y="18441"/>
                  <a:pt x="43402" y="18426"/>
                  <a:pt x="43582" y="18426"/>
                </a:cubicBezTo>
                <a:cubicBezTo>
                  <a:pt x="43707" y="18426"/>
                  <a:pt x="43832" y="18433"/>
                  <a:pt x="43955" y="18458"/>
                </a:cubicBezTo>
                <a:cubicBezTo>
                  <a:pt x="44227" y="18514"/>
                  <a:pt x="44508" y="18533"/>
                  <a:pt x="44791" y="18533"/>
                </a:cubicBezTo>
                <a:cubicBezTo>
                  <a:pt x="45033" y="18533"/>
                  <a:pt x="45277" y="18519"/>
                  <a:pt x="45516" y="18502"/>
                </a:cubicBezTo>
                <a:cubicBezTo>
                  <a:pt x="45538" y="18501"/>
                  <a:pt x="45559" y="18500"/>
                  <a:pt x="45580" y="18500"/>
                </a:cubicBezTo>
                <a:cubicBezTo>
                  <a:pt x="45932" y="18500"/>
                  <a:pt x="46263" y="18693"/>
                  <a:pt x="46601" y="18693"/>
                </a:cubicBezTo>
                <a:cubicBezTo>
                  <a:pt x="46694" y="18693"/>
                  <a:pt x="46787" y="18679"/>
                  <a:pt x="46881" y="18642"/>
                </a:cubicBezTo>
                <a:cubicBezTo>
                  <a:pt x="46961" y="18610"/>
                  <a:pt x="47038" y="18598"/>
                  <a:pt x="47112" y="18598"/>
                </a:cubicBezTo>
                <a:cubicBezTo>
                  <a:pt x="47331" y="18598"/>
                  <a:pt x="47528" y="18706"/>
                  <a:pt x="47713" y="18748"/>
                </a:cubicBezTo>
                <a:cubicBezTo>
                  <a:pt x="48424" y="18912"/>
                  <a:pt x="49152" y="18951"/>
                  <a:pt x="49864" y="19097"/>
                </a:cubicBezTo>
                <a:cubicBezTo>
                  <a:pt x="50579" y="19244"/>
                  <a:pt x="51340" y="19286"/>
                  <a:pt x="52039" y="19459"/>
                </a:cubicBezTo>
                <a:cubicBezTo>
                  <a:pt x="52720" y="19626"/>
                  <a:pt x="53424" y="19791"/>
                  <a:pt x="54104" y="19998"/>
                </a:cubicBezTo>
                <a:cubicBezTo>
                  <a:pt x="54933" y="20251"/>
                  <a:pt x="55811" y="20376"/>
                  <a:pt x="56661" y="20608"/>
                </a:cubicBezTo>
                <a:cubicBezTo>
                  <a:pt x="57619" y="20868"/>
                  <a:pt x="58582" y="21110"/>
                  <a:pt x="59526" y="21415"/>
                </a:cubicBezTo>
                <a:cubicBezTo>
                  <a:pt x="59836" y="21515"/>
                  <a:pt x="60206" y="21504"/>
                  <a:pt x="60452" y="21645"/>
                </a:cubicBezTo>
                <a:cubicBezTo>
                  <a:pt x="61308" y="22133"/>
                  <a:pt x="62287" y="22292"/>
                  <a:pt x="63151" y="22752"/>
                </a:cubicBezTo>
                <a:cubicBezTo>
                  <a:pt x="63859" y="23130"/>
                  <a:pt x="64670" y="23265"/>
                  <a:pt x="65360" y="23727"/>
                </a:cubicBezTo>
                <a:cubicBezTo>
                  <a:pt x="65906" y="24092"/>
                  <a:pt x="66592" y="24223"/>
                  <a:pt x="67120" y="24658"/>
                </a:cubicBezTo>
                <a:cubicBezTo>
                  <a:pt x="67235" y="24754"/>
                  <a:pt x="67420" y="24836"/>
                  <a:pt x="67569" y="24836"/>
                </a:cubicBezTo>
                <a:cubicBezTo>
                  <a:pt x="67591" y="24836"/>
                  <a:pt x="67613" y="24834"/>
                  <a:pt x="67634" y="24830"/>
                </a:cubicBezTo>
                <a:cubicBezTo>
                  <a:pt x="67718" y="24813"/>
                  <a:pt x="67800" y="24806"/>
                  <a:pt x="67880" y="24806"/>
                </a:cubicBezTo>
                <a:cubicBezTo>
                  <a:pt x="68221" y="24806"/>
                  <a:pt x="68531" y="24939"/>
                  <a:pt x="68799" y="25091"/>
                </a:cubicBezTo>
                <a:cubicBezTo>
                  <a:pt x="68919" y="25159"/>
                  <a:pt x="69025" y="25186"/>
                  <a:pt x="69122" y="25186"/>
                </a:cubicBezTo>
                <a:cubicBezTo>
                  <a:pt x="69313" y="25186"/>
                  <a:pt x="69465" y="25080"/>
                  <a:pt x="69614" y="24977"/>
                </a:cubicBezTo>
                <a:cubicBezTo>
                  <a:pt x="70219" y="24563"/>
                  <a:pt x="70411" y="23856"/>
                  <a:pt x="70100" y="23076"/>
                </a:cubicBezTo>
                <a:cubicBezTo>
                  <a:pt x="70014" y="22861"/>
                  <a:pt x="70128" y="22647"/>
                  <a:pt x="69990" y="22460"/>
                </a:cubicBezTo>
                <a:cubicBezTo>
                  <a:pt x="69542" y="21851"/>
                  <a:pt x="69482" y="21077"/>
                  <a:pt x="69123" y="20415"/>
                </a:cubicBezTo>
                <a:cubicBezTo>
                  <a:pt x="68886" y="19978"/>
                  <a:pt x="68848" y="19415"/>
                  <a:pt x="68591" y="18940"/>
                </a:cubicBezTo>
                <a:cubicBezTo>
                  <a:pt x="68373" y="18532"/>
                  <a:pt x="68287" y="18053"/>
                  <a:pt x="68077" y="17638"/>
                </a:cubicBezTo>
                <a:cubicBezTo>
                  <a:pt x="67855" y="17197"/>
                  <a:pt x="67679" y="16743"/>
                  <a:pt x="67496" y="16286"/>
                </a:cubicBezTo>
                <a:cubicBezTo>
                  <a:pt x="67340" y="15896"/>
                  <a:pt x="67187" y="15464"/>
                  <a:pt x="66929" y="15150"/>
                </a:cubicBezTo>
                <a:cubicBezTo>
                  <a:pt x="66611" y="14761"/>
                  <a:pt x="66497" y="14312"/>
                  <a:pt x="66317" y="13880"/>
                </a:cubicBezTo>
                <a:cubicBezTo>
                  <a:pt x="66252" y="13723"/>
                  <a:pt x="66271" y="13547"/>
                  <a:pt x="66411" y="13404"/>
                </a:cubicBezTo>
                <a:cubicBezTo>
                  <a:pt x="66703" y="13107"/>
                  <a:pt x="66996" y="12813"/>
                  <a:pt x="67268" y="12498"/>
                </a:cubicBezTo>
                <a:cubicBezTo>
                  <a:pt x="67567" y="12150"/>
                  <a:pt x="67900" y="11842"/>
                  <a:pt x="68229" y="11523"/>
                </a:cubicBezTo>
                <a:cubicBezTo>
                  <a:pt x="68562" y="11201"/>
                  <a:pt x="68808" y="10787"/>
                  <a:pt x="69141" y="10462"/>
                </a:cubicBezTo>
                <a:cubicBezTo>
                  <a:pt x="69742" y="9874"/>
                  <a:pt x="70341" y="9296"/>
                  <a:pt x="70865" y="8628"/>
                </a:cubicBezTo>
                <a:cubicBezTo>
                  <a:pt x="71055" y="8387"/>
                  <a:pt x="71183" y="8090"/>
                  <a:pt x="71403" y="7897"/>
                </a:cubicBezTo>
                <a:cubicBezTo>
                  <a:pt x="71728" y="7613"/>
                  <a:pt x="71878" y="7250"/>
                  <a:pt x="72010" y="6875"/>
                </a:cubicBezTo>
                <a:cubicBezTo>
                  <a:pt x="72132" y="6531"/>
                  <a:pt x="71916" y="5855"/>
                  <a:pt x="71665" y="5721"/>
                </a:cubicBezTo>
                <a:cubicBezTo>
                  <a:pt x="71329" y="5543"/>
                  <a:pt x="70978" y="5389"/>
                  <a:pt x="70642" y="5207"/>
                </a:cubicBezTo>
                <a:cubicBezTo>
                  <a:pt x="70301" y="5022"/>
                  <a:pt x="69986" y="4844"/>
                  <a:pt x="69567" y="4801"/>
                </a:cubicBezTo>
                <a:cubicBezTo>
                  <a:pt x="69131" y="4756"/>
                  <a:pt x="68718" y="4492"/>
                  <a:pt x="68291" y="4336"/>
                </a:cubicBezTo>
                <a:cubicBezTo>
                  <a:pt x="67820" y="4161"/>
                  <a:pt x="67286" y="4117"/>
                  <a:pt x="66852" y="3909"/>
                </a:cubicBezTo>
                <a:cubicBezTo>
                  <a:pt x="66145" y="3568"/>
                  <a:pt x="65366" y="3554"/>
                  <a:pt x="64639" y="3305"/>
                </a:cubicBezTo>
                <a:cubicBezTo>
                  <a:pt x="64144" y="3134"/>
                  <a:pt x="63540" y="3018"/>
                  <a:pt x="62960" y="2970"/>
                </a:cubicBezTo>
                <a:cubicBezTo>
                  <a:pt x="62285" y="2912"/>
                  <a:pt x="61646" y="2586"/>
                  <a:pt x="60951" y="2510"/>
                </a:cubicBezTo>
                <a:cubicBezTo>
                  <a:pt x="59888" y="2392"/>
                  <a:pt x="58824" y="2248"/>
                  <a:pt x="57771" y="2052"/>
                </a:cubicBezTo>
                <a:cubicBezTo>
                  <a:pt x="57139" y="1935"/>
                  <a:pt x="56489" y="1953"/>
                  <a:pt x="55866" y="1767"/>
                </a:cubicBezTo>
                <a:cubicBezTo>
                  <a:pt x="55597" y="1688"/>
                  <a:pt x="55321" y="1641"/>
                  <a:pt x="55042" y="1627"/>
                </a:cubicBezTo>
                <a:cubicBezTo>
                  <a:pt x="54460" y="1594"/>
                  <a:pt x="53885" y="1470"/>
                  <a:pt x="53302" y="1406"/>
                </a:cubicBezTo>
                <a:cubicBezTo>
                  <a:pt x="52746" y="1344"/>
                  <a:pt x="52193" y="1211"/>
                  <a:pt x="51631" y="1156"/>
                </a:cubicBezTo>
                <a:cubicBezTo>
                  <a:pt x="51606" y="1153"/>
                  <a:pt x="51582" y="1153"/>
                  <a:pt x="51557" y="1153"/>
                </a:cubicBezTo>
                <a:cubicBezTo>
                  <a:pt x="51493" y="1153"/>
                  <a:pt x="51430" y="1159"/>
                  <a:pt x="51363" y="1159"/>
                </a:cubicBezTo>
                <a:cubicBezTo>
                  <a:pt x="51322" y="1159"/>
                  <a:pt x="51280" y="1157"/>
                  <a:pt x="51236" y="1149"/>
                </a:cubicBezTo>
                <a:cubicBezTo>
                  <a:pt x="50673" y="1051"/>
                  <a:pt x="50099" y="917"/>
                  <a:pt x="49540" y="917"/>
                </a:cubicBezTo>
                <a:cubicBezTo>
                  <a:pt x="48875" y="917"/>
                  <a:pt x="48220" y="831"/>
                  <a:pt x="47576" y="738"/>
                </a:cubicBezTo>
                <a:cubicBezTo>
                  <a:pt x="46464" y="577"/>
                  <a:pt x="45344" y="575"/>
                  <a:pt x="44229" y="476"/>
                </a:cubicBezTo>
                <a:cubicBezTo>
                  <a:pt x="43021" y="369"/>
                  <a:pt x="41793" y="431"/>
                  <a:pt x="40590" y="221"/>
                </a:cubicBezTo>
                <a:cubicBezTo>
                  <a:pt x="40555" y="214"/>
                  <a:pt x="40521" y="212"/>
                  <a:pt x="40488" y="212"/>
                </a:cubicBezTo>
                <a:cubicBezTo>
                  <a:pt x="40289" y="212"/>
                  <a:pt x="40111" y="304"/>
                  <a:pt x="39924" y="304"/>
                </a:cubicBezTo>
                <a:cubicBezTo>
                  <a:pt x="39884" y="304"/>
                  <a:pt x="39843" y="300"/>
                  <a:pt x="39802" y="290"/>
                </a:cubicBezTo>
                <a:cubicBezTo>
                  <a:pt x="39150" y="126"/>
                  <a:pt x="38478" y="223"/>
                  <a:pt x="37816" y="131"/>
                </a:cubicBezTo>
                <a:cubicBezTo>
                  <a:pt x="37455" y="81"/>
                  <a:pt x="37087" y="57"/>
                  <a:pt x="36720" y="57"/>
                </a:cubicBezTo>
                <a:cubicBezTo>
                  <a:pt x="36456" y="57"/>
                  <a:pt x="36194" y="69"/>
                  <a:pt x="35934" y="92"/>
                </a:cubicBezTo>
                <a:cubicBezTo>
                  <a:pt x="35897" y="96"/>
                  <a:pt x="35860" y="97"/>
                  <a:pt x="35823" y="97"/>
                </a:cubicBezTo>
                <a:cubicBezTo>
                  <a:pt x="35523" y="97"/>
                  <a:pt x="35228" y="1"/>
                  <a:pt x="349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 name="Google Shape;966;p33" descr="Arrow pointing to the prefrontal cortex on the model of the brain.">
            <a:extLst>
              <a:ext uri="{FF2B5EF4-FFF2-40B4-BE49-F238E27FC236}">
                <a16:creationId xmlns:a16="http://schemas.microsoft.com/office/drawing/2014/main" id="{3309530E-2C4A-44A4-927F-D18FAA501A2C}"/>
              </a:ext>
            </a:extLst>
          </p:cNvPr>
          <p:cNvGrpSpPr/>
          <p:nvPr/>
        </p:nvGrpSpPr>
        <p:grpSpPr>
          <a:xfrm rot="14434180">
            <a:off x="4049824" y="1998408"/>
            <a:ext cx="393094" cy="209646"/>
            <a:chOff x="2509330" y="1371995"/>
            <a:chExt cx="393094" cy="209646"/>
          </a:xfrm>
        </p:grpSpPr>
        <p:sp>
          <p:nvSpPr>
            <p:cNvPr id="83" name="Google Shape;967;p33">
              <a:extLst>
                <a:ext uri="{FF2B5EF4-FFF2-40B4-BE49-F238E27FC236}">
                  <a16:creationId xmlns:a16="http://schemas.microsoft.com/office/drawing/2014/main" id="{33D177F0-BDDA-446E-A6E4-6E3D50C0E82E}"/>
                </a:ext>
              </a:extLst>
            </p:cNvPr>
            <p:cNvSpPr/>
            <p:nvPr/>
          </p:nvSpPr>
          <p:spPr>
            <a:xfrm>
              <a:off x="2509330" y="1371995"/>
              <a:ext cx="393094" cy="209646"/>
            </a:xfrm>
            <a:custGeom>
              <a:avLst/>
              <a:gdLst/>
              <a:ahLst/>
              <a:cxnLst/>
              <a:rect l="l" t="t" r="r" b="b"/>
              <a:pathLst>
                <a:path w="29950" h="15973" extrusionOk="0">
                  <a:moveTo>
                    <a:pt x="27452" y="1"/>
                  </a:moveTo>
                  <a:cubicBezTo>
                    <a:pt x="27319" y="1"/>
                    <a:pt x="27186" y="4"/>
                    <a:pt x="27057" y="4"/>
                  </a:cubicBezTo>
                  <a:cubicBezTo>
                    <a:pt x="23277" y="6"/>
                    <a:pt x="19696" y="1121"/>
                    <a:pt x="16149" y="2263"/>
                  </a:cubicBezTo>
                  <a:cubicBezTo>
                    <a:pt x="14263" y="2870"/>
                    <a:pt x="12368" y="3546"/>
                    <a:pt x="10674" y="4635"/>
                  </a:cubicBezTo>
                  <a:cubicBezTo>
                    <a:pt x="9930" y="5113"/>
                    <a:pt x="9073" y="5393"/>
                    <a:pt x="8413" y="6032"/>
                  </a:cubicBezTo>
                  <a:cubicBezTo>
                    <a:pt x="8259" y="6183"/>
                    <a:pt x="8102" y="6253"/>
                    <a:pt x="7959" y="6253"/>
                  </a:cubicBezTo>
                  <a:cubicBezTo>
                    <a:pt x="7718" y="6253"/>
                    <a:pt x="7518" y="6051"/>
                    <a:pt x="7443" y="5699"/>
                  </a:cubicBezTo>
                  <a:cubicBezTo>
                    <a:pt x="7195" y="4536"/>
                    <a:pt x="6316" y="3940"/>
                    <a:pt x="5352" y="3521"/>
                  </a:cubicBezTo>
                  <a:cubicBezTo>
                    <a:pt x="5282" y="3491"/>
                    <a:pt x="5211" y="3477"/>
                    <a:pt x="5140" y="3477"/>
                  </a:cubicBezTo>
                  <a:cubicBezTo>
                    <a:pt x="4780" y="3477"/>
                    <a:pt x="4424" y="3834"/>
                    <a:pt x="4173" y="4158"/>
                  </a:cubicBezTo>
                  <a:cubicBezTo>
                    <a:pt x="3720" y="4744"/>
                    <a:pt x="3372" y="5391"/>
                    <a:pt x="3053" y="6060"/>
                  </a:cubicBezTo>
                  <a:cubicBezTo>
                    <a:pt x="2466" y="7289"/>
                    <a:pt x="1758" y="8468"/>
                    <a:pt x="1272" y="9733"/>
                  </a:cubicBezTo>
                  <a:cubicBezTo>
                    <a:pt x="1040" y="10335"/>
                    <a:pt x="687" y="10893"/>
                    <a:pt x="551" y="11533"/>
                  </a:cubicBezTo>
                  <a:cubicBezTo>
                    <a:pt x="335" y="12561"/>
                    <a:pt x="72" y="13583"/>
                    <a:pt x="22" y="14641"/>
                  </a:cubicBezTo>
                  <a:cubicBezTo>
                    <a:pt x="0" y="15120"/>
                    <a:pt x="697" y="15714"/>
                    <a:pt x="1256" y="15714"/>
                  </a:cubicBezTo>
                  <a:cubicBezTo>
                    <a:pt x="1292" y="15714"/>
                    <a:pt x="1327" y="15711"/>
                    <a:pt x="1362" y="15706"/>
                  </a:cubicBezTo>
                  <a:cubicBezTo>
                    <a:pt x="1514" y="15684"/>
                    <a:pt x="1665" y="15674"/>
                    <a:pt x="1815" y="15674"/>
                  </a:cubicBezTo>
                  <a:cubicBezTo>
                    <a:pt x="2362" y="15674"/>
                    <a:pt x="2891" y="15805"/>
                    <a:pt x="3426" y="15916"/>
                  </a:cubicBezTo>
                  <a:cubicBezTo>
                    <a:pt x="3624" y="15958"/>
                    <a:pt x="3823" y="15972"/>
                    <a:pt x="4021" y="15972"/>
                  </a:cubicBezTo>
                  <a:cubicBezTo>
                    <a:pt x="4506" y="15972"/>
                    <a:pt x="4992" y="15885"/>
                    <a:pt x="5483" y="15885"/>
                  </a:cubicBezTo>
                  <a:cubicBezTo>
                    <a:pt x="5539" y="15885"/>
                    <a:pt x="5596" y="15886"/>
                    <a:pt x="5652" y="15888"/>
                  </a:cubicBezTo>
                  <a:cubicBezTo>
                    <a:pt x="5782" y="15895"/>
                    <a:pt x="5911" y="15897"/>
                    <a:pt x="6039" y="15897"/>
                  </a:cubicBezTo>
                  <a:cubicBezTo>
                    <a:pt x="7725" y="15897"/>
                    <a:pt x="9351" y="15400"/>
                    <a:pt x="10982" y="15014"/>
                  </a:cubicBezTo>
                  <a:cubicBezTo>
                    <a:pt x="11635" y="14860"/>
                    <a:pt x="13016" y="14434"/>
                    <a:pt x="13016" y="13583"/>
                  </a:cubicBezTo>
                  <a:cubicBezTo>
                    <a:pt x="13016" y="13099"/>
                    <a:pt x="12656" y="12412"/>
                    <a:pt x="12254" y="12161"/>
                  </a:cubicBezTo>
                  <a:cubicBezTo>
                    <a:pt x="12173" y="12113"/>
                    <a:pt x="12134" y="11996"/>
                    <a:pt x="12064" y="11919"/>
                  </a:cubicBezTo>
                  <a:cubicBezTo>
                    <a:pt x="11935" y="11749"/>
                    <a:pt x="11822" y="11564"/>
                    <a:pt x="11672" y="11413"/>
                  </a:cubicBezTo>
                  <a:cubicBezTo>
                    <a:pt x="11442" y="11178"/>
                    <a:pt x="10938" y="11079"/>
                    <a:pt x="11010" y="10736"/>
                  </a:cubicBezTo>
                  <a:cubicBezTo>
                    <a:pt x="11049" y="10550"/>
                    <a:pt x="11564" y="10433"/>
                    <a:pt x="11881" y="10341"/>
                  </a:cubicBezTo>
                  <a:cubicBezTo>
                    <a:pt x="12996" y="10021"/>
                    <a:pt x="14090" y="9626"/>
                    <a:pt x="15211" y="9313"/>
                  </a:cubicBezTo>
                  <a:cubicBezTo>
                    <a:pt x="16140" y="9053"/>
                    <a:pt x="17055" y="8767"/>
                    <a:pt x="18012" y="8597"/>
                  </a:cubicBezTo>
                  <a:cubicBezTo>
                    <a:pt x="19399" y="8350"/>
                    <a:pt x="20756" y="8003"/>
                    <a:pt x="22191" y="8003"/>
                  </a:cubicBezTo>
                  <a:cubicBezTo>
                    <a:pt x="22314" y="8003"/>
                    <a:pt x="22438" y="8005"/>
                    <a:pt x="22563" y="8011"/>
                  </a:cubicBezTo>
                  <a:cubicBezTo>
                    <a:pt x="22721" y="8018"/>
                    <a:pt x="22879" y="8021"/>
                    <a:pt x="23037" y="8021"/>
                  </a:cubicBezTo>
                  <a:cubicBezTo>
                    <a:pt x="24205" y="8021"/>
                    <a:pt x="25384" y="7853"/>
                    <a:pt x="26560" y="7802"/>
                  </a:cubicBezTo>
                  <a:cubicBezTo>
                    <a:pt x="26594" y="7801"/>
                    <a:pt x="26628" y="7800"/>
                    <a:pt x="26663" y="7800"/>
                  </a:cubicBezTo>
                  <a:cubicBezTo>
                    <a:pt x="26988" y="7800"/>
                    <a:pt x="27311" y="7861"/>
                    <a:pt x="27621" y="7869"/>
                  </a:cubicBezTo>
                  <a:cubicBezTo>
                    <a:pt x="27639" y="7870"/>
                    <a:pt x="27657" y="7870"/>
                    <a:pt x="27674" y="7870"/>
                  </a:cubicBezTo>
                  <a:cubicBezTo>
                    <a:pt x="28619" y="7870"/>
                    <a:pt x="28937" y="7264"/>
                    <a:pt x="29296" y="6586"/>
                  </a:cubicBezTo>
                  <a:cubicBezTo>
                    <a:pt x="29903" y="5436"/>
                    <a:pt x="29949" y="4291"/>
                    <a:pt x="29571" y="3039"/>
                  </a:cubicBezTo>
                  <a:cubicBezTo>
                    <a:pt x="29385" y="2417"/>
                    <a:pt x="29400" y="1754"/>
                    <a:pt x="29176" y="1087"/>
                  </a:cubicBezTo>
                  <a:cubicBezTo>
                    <a:pt x="28840" y="83"/>
                    <a:pt x="28132" y="1"/>
                    <a:pt x="2745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68;p33">
              <a:extLst>
                <a:ext uri="{FF2B5EF4-FFF2-40B4-BE49-F238E27FC236}">
                  <a16:creationId xmlns:a16="http://schemas.microsoft.com/office/drawing/2014/main" id="{E9265AD0-F1EE-46AE-A262-DB167DF6193B}"/>
                </a:ext>
              </a:extLst>
            </p:cNvPr>
            <p:cNvSpPr/>
            <p:nvPr/>
          </p:nvSpPr>
          <p:spPr>
            <a:xfrm>
              <a:off x="2509330" y="1371995"/>
              <a:ext cx="393094" cy="209646"/>
            </a:xfrm>
            <a:custGeom>
              <a:avLst/>
              <a:gdLst/>
              <a:ahLst/>
              <a:cxnLst/>
              <a:rect l="l" t="t" r="r" b="b"/>
              <a:pathLst>
                <a:path w="29950" h="15973" extrusionOk="0">
                  <a:moveTo>
                    <a:pt x="26933" y="937"/>
                  </a:moveTo>
                  <a:cubicBezTo>
                    <a:pt x="27600" y="937"/>
                    <a:pt x="28332" y="1344"/>
                    <a:pt x="28512" y="1972"/>
                  </a:cubicBezTo>
                  <a:cubicBezTo>
                    <a:pt x="28929" y="3422"/>
                    <a:pt x="28929" y="4865"/>
                    <a:pt x="28356" y="6287"/>
                  </a:cubicBezTo>
                  <a:cubicBezTo>
                    <a:pt x="28195" y="6687"/>
                    <a:pt x="27805" y="6911"/>
                    <a:pt x="27493" y="6911"/>
                  </a:cubicBezTo>
                  <a:cubicBezTo>
                    <a:pt x="27441" y="6911"/>
                    <a:pt x="27391" y="6905"/>
                    <a:pt x="27345" y="6892"/>
                  </a:cubicBezTo>
                  <a:cubicBezTo>
                    <a:pt x="27162" y="6842"/>
                    <a:pt x="26986" y="6824"/>
                    <a:pt x="26812" y="6824"/>
                  </a:cubicBezTo>
                  <a:cubicBezTo>
                    <a:pt x="26420" y="6824"/>
                    <a:pt x="26046" y="6914"/>
                    <a:pt x="25657" y="6917"/>
                  </a:cubicBezTo>
                  <a:cubicBezTo>
                    <a:pt x="24414" y="6927"/>
                    <a:pt x="23173" y="6931"/>
                    <a:pt x="21935" y="7076"/>
                  </a:cubicBezTo>
                  <a:cubicBezTo>
                    <a:pt x="20406" y="7253"/>
                    <a:pt x="18878" y="7328"/>
                    <a:pt x="17368" y="7759"/>
                  </a:cubicBezTo>
                  <a:cubicBezTo>
                    <a:pt x="16587" y="7981"/>
                    <a:pt x="15743" y="8137"/>
                    <a:pt x="14949" y="8359"/>
                  </a:cubicBezTo>
                  <a:cubicBezTo>
                    <a:pt x="13312" y="8818"/>
                    <a:pt x="11727" y="9448"/>
                    <a:pt x="10160" y="10109"/>
                  </a:cubicBezTo>
                  <a:cubicBezTo>
                    <a:pt x="9817" y="10254"/>
                    <a:pt x="9708" y="10587"/>
                    <a:pt x="9586" y="10898"/>
                  </a:cubicBezTo>
                  <a:cubicBezTo>
                    <a:pt x="9533" y="11036"/>
                    <a:pt x="9554" y="11175"/>
                    <a:pt x="9734" y="11197"/>
                  </a:cubicBezTo>
                  <a:cubicBezTo>
                    <a:pt x="10258" y="11261"/>
                    <a:pt x="10489" y="11705"/>
                    <a:pt x="10823" y="12017"/>
                  </a:cubicBezTo>
                  <a:cubicBezTo>
                    <a:pt x="12001" y="13119"/>
                    <a:pt x="11938" y="13466"/>
                    <a:pt x="10470" y="13973"/>
                  </a:cubicBezTo>
                  <a:cubicBezTo>
                    <a:pt x="10395" y="14001"/>
                    <a:pt x="10324" y="14036"/>
                    <a:pt x="10257" y="14076"/>
                  </a:cubicBezTo>
                  <a:cubicBezTo>
                    <a:pt x="9417" y="14548"/>
                    <a:pt x="8432" y="14610"/>
                    <a:pt x="7541" y="14754"/>
                  </a:cubicBezTo>
                  <a:cubicBezTo>
                    <a:pt x="6693" y="14894"/>
                    <a:pt x="5823" y="14977"/>
                    <a:pt x="4945" y="14977"/>
                  </a:cubicBezTo>
                  <a:cubicBezTo>
                    <a:pt x="4381" y="14977"/>
                    <a:pt x="3814" y="14942"/>
                    <a:pt x="3247" y="14866"/>
                  </a:cubicBezTo>
                  <a:cubicBezTo>
                    <a:pt x="2827" y="14810"/>
                    <a:pt x="2360" y="14782"/>
                    <a:pt x="1917" y="14751"/>
                  </a:cubicBezTo>
                  <a:cubicBezTo>
                    <a:pt x="1500" y="14723"/>
                    <a:pt x="858" y="13785"/>
                    <a:pt x="1083" y="13653"/>
                  </a:cubicBezTo>
                  <a:cubicBezTo>
                    <a:pt x="1657" y="13317"/>
                    <a:pt x="1401" y="12802"/>
                    <a:pt x="1443" y="12374"/>
                  </a:cubicBezTo>
                  <a:cubicBezTo>
                    <a:pt x="1477" y="12020"/>
                    <a:pt x="1573" y="11688"/>
                    <a:pt x="1785" y="11460"/>
                  </a:cubicBezTo>
                  <a:cubicBezTo>
                    <a:pt x="1995" y="11231"/>
                    <a:pt x="2090" y="10957"/>
                    <a:pt x="2034" y="10741"/>
                  </a:cubicBezTo>
                  <a:cubicBezTo>
                    <a:pt x="1881" y="10134"/>
                    <a:pt x="2883" y="9851"/>
                    <a:pt x="2421" y="9199"/>
                  </a:cubicBezTo>
                  <a:cubicBezTo>
                    <a:pt x="2462" y="9174"/>
                    <a:pt x="2504" y="9151"/>
                    <a:pt x="2547" y="9132"/>
                  </a:cubicBezTo>
                  <a:cubicBezTo>
                    <a:pt x="3187" y="8899"/>
                    <a:pt x="3249" y="8207"/>
                    <a:pt x="3493" y="7735"/>
                  </a:cubicBezTo>
                  <a:cubicBezTo>
                    <a:pt x="3717" y="7301"/>
                    <a:pt x="4296" y="6891"/>
                    <a:pt x="4034" y="6242"/>
                  </a:cubicBezTo>
                  <a:cubicBezTo>
                    <a:pt x="4025" y="6220"/>
                    <a:pt x="4046" y="6052"/>
                    <a:pt x="4151" y="6052"/>
                  </a:cubicBezTo>
                  <a:cubicBezTo>
                    <a:pt x="4171" y="6052"/>
                    <a:pt x="4194" y="6057"/>
                    <a:pt x="4219" y="6071"/>
                  </a:cubicBezTo>
                  <a:cubicBezTo>
                    <a:pt x="4291" y="6108"/>
                    <a:pt x="4349" y="6124"/>
                    <a:pt x="4397" y="6124"/>
                  </a:cubicBezTo>
                  <a:cubicBezTo>
                    <a:pt x="4535" y="6124"/>
                    <a:pt x="4579" y="5990"/>
                    <a:pt x="4563" y="5841"/>
                  </a:cubicBezTo>
                  <a:cubicBezTo>
                    <a:pt x="4524" y="5488"/>
                    <a:pt x="4629" y="5275"/>
                    <a:pt x="4983" y="5225"/>
                  </a:cubicBezTo>
                  <a:cubicBezTo>
                    <a:pt x="5134" y="5109"/>
                    <a:pt x="5154" y="4788"/>
                    <a:pt x="5362" y="4788"/>
                  </a:cubicBezTo>
                  <a:cubicBezTo>
                    <a:pt x="5426" y="4788"/>
                    <a:pt x="5507" y="4818"/>
                    <a:pt x="5615" y="4893"/>
                  </a:cubicBezTo>
                  <a:cubicBezTo>
                    <a:pt x="6477" y="5497"/>
                    <a:pt x="6715" y="6469"/>
                    <a:pt x="6942" y="7365"/>
                  </a:cubicBezTo>
                  <a:cubicBezTo>
                    <a:pt x="7011" y="7641"/>
                    <a:pt x="7078" y="7735"/>
                    <a:pt x="7165" y="7735"/>
                  </a:cubicBezTo>
                  <a:cubicBezTo>
                    <a:pt x="7231" y="7735"/>
                    <a:pt x="7308" y="7683"/>
                    <a:pt x="7407" y="7616"/>
                  </a:cubicBezTo>
                  <a:cubicBezTo>
                    <a:pt x="8263" y="7040"/>
                    <a:pt x="9196" y="6583"/>
                    <a:pt x="10030" y="5993"/>
                  </a:cubicBezTo>
                  <a:cubicBezTo>
                    <a:pt x="11800" y="4743"/>
                    <a:pt x="13860" y="4126"/>
                    <a:pt x="15792" y="3234"/>
                  </a:cubicBezTo>
                  <a:cubicBezTo>
                    <a:pt x="16061" y="3108"/>
                    <a:pt x="16356" y="2863"/>
                    <a:pt x="16695" y="2863"/>
                  </a:cubicBezTo>
                  <a:cubicBezTo>
                    <a:pt x="16727" y="2863"/>
                    <a:pt x="16758" y="2865"/>
                    <a:pt x="16790" y="2870"/>
                  </a:cubicBezTo>
                  <a:cubicBezTo>
                    <a:pt x="16895" y="2884"/>
                    <a:pt x="16998" y="2891"/>
                    <a:pt x="17099" y="2891"/>
                  </a:cubicBezTo>
                  <a:cubicBezTo>
                    <a:pt x="17978" y="2891"/>
                    <a:pt x="18748" y="2382"/>
                    <a:pt x="19549" y="2159"/>
                  </a:cubicBezTo>
                  <a:cubicBezTo>
                    <a:pt x="20645" y="1855"/>
                    <a:pt x="21775" y="1743"/>
                    <a:pt x="22862" y="1420"/>
                  </a:cubicBezTo>
                  <a:cubicBezTo>
                    <a:pt x="24144" y="1039"/>
                    <a:pt x="25497" y="1028"/>
                    <a:pt x="26829" y="941"/>
                  </a:cubicBezTo>
                  <a:cubicBezTo>
                    <a:pt x="26863" y="938"/>
                    <a:pt x="26898" y="937"/>
                    <a:pt x="26933" y="937"/>
                  </a:cubicBezTo>
                  <a:close/>
                  <a:moveTo>
                    <a:pt x="27452" y="1"/>
                  </a:moveTo>
                  <a:cubicBezTo>
                    <a:pt x="27319" y="1"/>
                    <a:pt x="27186" y="4"/>
                    <a:pt x="27057" y="4"/>
                  </a:cubicBezTo>
                  <a:cubicBezTo>
                    <a:pt x="23277" y="6"/>
                    <a:pt x="19696" y="1121"/>
                    <a:pt x="16149" y="2263"/>
                  </a:cubicBezTo>
                  <a:cubicBezTo>
                    <a:pt x="14263" y="2870"/>
                    <a:pt x="12368" y="3546"/>
                    <a:pt x="10674" y="4635"/>
                  </a:cubicBezTo>
                  <a:cubicBezTo>
                    <a:pt x="9930" y="5113"/>
                    <a:pt x="9073" y="5393"/>
                    <a:pt x="8413" y="6032"/>
                  </a:cubicBezTo>
                  <a:cubicBezTo>
                    <a:pt x="8259" y="6183"/>
                    <a:pt x="8102" y="6253"/>
                    <a:pt x="7959" y="6253"/>
                  </a:cubicBezTo>
                  <a:cubicBezTo>
                    <a:pt x="7718" y="6253"/>
                    <a:pt x="7518" y="6051"/>
                    <a:pt x="7443" y="5699"/>
                  </a:cubicBezTo>
                  <a:cubicBezTo>
                    <a:pt x="7195" y="4536"/>
                    <a:pt x="6316" y="3940"/>
                    <a:pt x="5352" y="3521"/>
                  </a:cubicBezTo>
                  <a:cubicBezTo>
                    <a:pt x="5282" y="3491"/>
                    <a:pt x="5211" y="3477"/>
                    <a:pt x="5140" y="3477"/>
                  </a:cubicBezTo>
                  <a:cubicBezTo>
                    <a:pt x="4780" y="3477"/>
                    <a:pt x="4424" y="3834"/>
                    <a:pt x="4173" y="4158"/>
                  </a:cubicBezTo>
                  <a:cubicBezTo>
                    <a:pt x="3720" y="4744"/>
                    <a:pt x="3372" y="5391"/>
                    <a:pt x="3053" y="6060"/>
                  </a:cubicBezTo>
                  <a:cubicBezTo>
                    <a:pt x="2466" y="7289"/>
                    <a:pt x="1758" y="8468"/>
                    <a:pt x="1272" y="9733"/>
                  </a:cubicBezTo>
                  <a:cubicBezTo>
                    <a:pt x="1040" y="10335"/>
                    <a:pt x="687" y="10893"/>
                    <a:pt x="551" y="11533"/>
                  </a:cubicBezTo>
                  <a:cubicBezTo>
                    <a:pt x="335" y="12561"/>
                    <a:pt x="72" y="13583"/>
                    <a:pt x="22" y="14641"/>
                  </a:cubicBezTo>
                  <a:cubicBezTo>
                    <a:pt x="0" y="15120"/>
                    <a:pt x="697" y="15714"/>
                    <a:pt x="1256" y="15714"/>
                  </a:cubicBezTo>
                  <a:cubicBezTo>
                    <a:pt x="1292" y="15714"/>
                    <a:pt x="1327" y="15711"/>
                    <a:pt x="1362" y="15706"/>
                  </a:cubicBezTo>
                  <a:cubicBezTo>
                    <a:pt x="1514" y="15684"/>
                    <a:pt x="1665" y="15674"/>
                    <a:pt x="1815" y="15674"/>
                  </a:cubicBezTo>
                  <a:cubicBezTo>
                    <a:pt x="2362" y="15674"/>
                    <a:pt x="2891" y="15805"/>
                    <a:pt x="3426" y="15916"/>
                  </a:cubicBezTo>
                  <a:cubicBezTo>
                    <a:pt x="3624" y="15958"/>
                    <a:pt x="3823" y="15972"/>
                    <a:pt x="4021" y="15972"/>
                  </a:cubicBezTo>
                  <a:cubicBezTo>
                    <a:pt x="4506" y="15972"/>
                    <a:pt x="4992" y="15885"/>
                    <a:pt x="5483" y="15885"/>
                  </a:cubicBezTo>
                  <a:cubicBezTo>
                    <a:pt x="5539" y="15885"/>
                    <a:pt x="5596" y="15886"/>
                    <a:pt x="5652" y="15888"/>
                  </a:cubicBezTo>
                  <a:cubicBezTo>
                    <a:pt x="5782" y="15895"/>
                    <a:pt x="5911" y="15897"/>
                    <a:pt x="6039" y="15897"/>
                  </a:cubicBezTo>
                  <a:cubicBezTo>
                    <a:pt x="7725" y="15897"/>
                    <a:pt x="9351" y="15400"/>
                    <a:pt x="10982" y="15014"/>
                  </a:cubicBezTo>
                  <a:cubicBezTo>
                    <a:pt x="11635" y="14860"/>
                    <a:pt x="13016" y="14434"/>
                    <a:pt x="13016" y="13583"/>
                  </a:cubicBezTo>
                  <a:cubicBezTo>
                    <a:pt x="13016" y="13099"/>
                    <a:pt x="12656" y="12412"/>
                    <a:pt x="12254" y="12161"/>
                  </a:cubicBezTo>
                  <a:cubicBezTo>
                    <a:pt x="12173" y="12113"/>
                    <a:pt x="12134" y="11996"/>
                    <a:pt x="12064" y="11919"/>
                  </a:cubicBezTo>
                  <a:cubicBezTo>
                    <a:pt x="11935" y="11749"/>
                    <a:pt x="11822" y="11564"/>
                    <a:pt x="11672" y="11413"/>
                  </a:cubicBezTo>
                  <a:cubicBezTo>
                    <a:pt x="11442" y="11178"/>
                    <a:pt x="10938" y="11079"/>
                    <a:pt x="11010" y="10736"/>
                  </a:cubicBezTo>
                  <a:cubicBezTo>
                    <a:pt x="11049" y="10550"/>
                    <a:pt x="11564" y="10433"/>
                    <a:pt x="11881" y="10341"/>
                  </a:cubicBezTo>
                  <a:cubicBezTo>
                    <a:pt x="12996" y="10021"/>
                    <a:pt x="14090" y="9626"/>
                    <a:pt x="15211" y="9313"/>
                  </a:cubicBezTo>
                  <a:cubicBezTo>
                    <a:pt x="16140" y="9053"/>
                    <a:pt x="17055" y="8767"/>
                    <a:pt x="18012" y="8597"/>
                  </a:cubicBezTo>
                  <a:cubicBezTo>
                    <a:pt x="19399" y="8350"/>
                    <a:pt x="20756" y="8003"/>
                    <a:pt x="22191" y="8003"/>
                  </a:cubicBezTo>
                  <a:cubicBezTo>
                    <a:pt x="22314" y="8003"/>
                    <a:pt x="22438" y="8005"/>
                    <a:pt x="22563" y="8011"/>
                  </a:cubicBezTo>
                  <a:cubicBezTo>
                    <a:pt x="22721" y="8018"/>
                    <a:pt x="22879" y="8021"/>
                    <a:pt x="23037" y="8021"/>
                  </a:cubicBezTo>
                  <a:cubicBezTo>
                    <a:pt x="24205" y="8021"/>
                    <a:pt x="25384" y="7853"/>
                    <a:pt x="26560" y="7802"/>
                  </a:cubicBezTo>
                  <a:cubicBezTo>
                    <a:pt x="26594" y="7801"/>
                    <a:pt x="26628" y="7800"/>
                    <a:pt x="26663" y="7800"/>
                  </a:cubicBezTo>
                  <a:cubicBezTo>
                    <a:pt x="26988" y="7800"/>
                    <a:pt x="27311" y="7861"/>
                    <a:pt x="27621" y="7869"/>
                  </a:cubicBezTo>
                  <a:cubicBezTo>
                    <a:pt x="27639" y="7870"/>
                    <a:pt x="27657" y="7870"/>
                    <a:pt x="27674" y="7870"/>
                  </a:cubicBezTo>
                  <a:cubicBezTo>
                    <a:pt x="28619" y="7870"/>
                    <a:pt x="28937" y="7264"/>
                    <a:pt x="29296" y="6586"/>
                  </a:cubicBezTo>
                  <a:cubicBezTo>
                    <a:pt x="29903" y="5436"/>
                    <a:pt x="29949" y="4291"/>
                    <a:pt x="29571" y="3039"/>
                  </a:cubicBezTo>
                  <a:cubicBezTo>
                    <a:pt x="29385" y="2417"/>
                    <a:pt x="29400" y="1754"/>
                    <a:pt x="29176" y="1087"/>
                  </a:cubicBezTo>
                  <a:cubicBezTo>
                    <a:pt x="28840" y="83"/>
                    <a:pt x="28132" y="1"/>
                    <a:pt x="274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3" name="Picture 4" descr="Model of a brain.">
            <a:extLst>
              <a:ext uri="{FF2B5EF4-FFF2-40B4-BE49-F238E27FC236}">
                <a16:creationId xmlns:a16="http://schemas.microsoft.com/office/drawing/2014/main" id="{95A78C14-C514-460A-AB83-88AE80605C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93" t="13659" r="1593" b="-1812"/>
          <a:stretch/>
        </p:blipFill>
        <p:spPr bwMode="auto">
          <a:xfrm>
            <a:off x="4223632" y="1386414"/>
            <a:ext cx="5545467" cy="3154540"/>
          </a:xfrm>
          <a:prstGeom prst="rect">
            <a:avLst/>
          </a:prstGeom>
          <a:noFill/>
          <a:extLst>
            <a:ext uri="{909E8E84-426E-40DD-AFC4-6F175D3DCCD1}">
              <a14:hiddenFill xmlns:a14="http://schemas.microsoft.com/office/drawing/2010/main">
                <a:solidFill>
                  <a:srgbClr val="FFFFFF"/>
                </a:solidFill>
              </a14:hiddenFill>
            </a:ext>
          </a:extLst>
        </p:spPr>
      </p:pic>
      <p:sp>
        <p:nvSpPr>
          <p:cNvPr id="81" name="Text Box 5" descr="That's a big word so we call it our &quot;wizard brain.&quot;">
            <a:extLst>
              <a:ext uri="{FF2B5EF4-FFF2-40B4-BE49-F238E27FC236}">
                <a16:creationId xmlns:a16="http://schemas.microsoft.com/office/drawing/2014/main" id="{683EE0BF-A990-4A7E-8F35-1DC3C05C01FD}"/>
              </a:ext>
            </a:extLst>
          </p:cNvPr>
          <p:cNvSpPr txBox="1">
            <a:spLocks/>
          </p:cNvSpPr>
          <p:nvPr/>
        </p:nvSpPr>
        <p:spPr>
          <a:xfrm>
            <a:off x="257909" y="4104513"/>
            <a:ext cx="5928401" cy="83367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1pPr>
            <a:lvl2pPr marL="914400" marR="0" lvl="1"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2pPr>
            <a:lvl3pPr marL="1371600" marR="0" lvl="2"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3pPr>
            <a:lvl4pPr marL="1828800" marR="0" lvl="3"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4pPr>
            <a:lvl5pPr marL="2286000" marR="0" lvl="4"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5pPr>
            <a:lvl6pPr marL="2743200" marR="0" lvl="5"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6pPr>
            <a:lvl7pPr marL="3200400" marR="0" lvl="6"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7pPr>
            <a:lvl8pPr marL="3657600" marR="0" lvl="7"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8pPr>
            <a:lvl9pPr marL="4114800" marR="0" lvl="8"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9pPr>
          </a:lstStyle>
          <a:p>
            <a:pPr marL="0" indent="0" algn="l"/>
            <a:r>
              <a:rPr lang="en-US" sz="2400" dirty="0">
                <a:latin typeface="+mn-lt"/>
              </a:rPr>
              <a:t>That’s a big word so we call it our “wizard brain.”</a:t>
            </a:r>
          </a:p>
        </p:txBody>
      </p:sp>
      <p:sp>
        <p:nvSpPr>
          <p:cNvPr id="80" name="Text Box 4" descr="Say &quot;prefrontal cortex&quot; out loud!">
            <a:extLst>
              <a:ext uri="{FF2B5EF4-FFF2-40B4-BE49-F238E27FC236}">
                <a16:creationId xmlns:a16="http://schemas.microsoft.com/office/drawing/2014/main" id="{EE49F126-04E2-4D3E-916F-6E2BC2FF2BBB}"/>
              </a:ext>
            </a:extLst>
          </p:cNvPr>
          <p:cNvSpPr txBox="1">
            <a:spLocks/>
          </p:cNvSpPr>
          <p:nvPr/>
        </p:nvSpPr>
        <p:spPr>
          <a:xfrm>
            <a:off x="959698" y="2963684"/>
            <a:ext cx="3098800" cy="7633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1pPr>
            <a:lvl2pPr marL="914400" marR="0" lvl="1"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2pPr>
            <a:lvl3pPr marL="1371600" marR="0" lvl="2"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3pPr>
            <a:lvl4pPr marL="1828800" marR="0" lvl="3"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4pPr>
            <a:lvl5pPr marL="2286000" marR="0" lvl="4"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5pPr>
            <a:lvl6pPr marL="2743200" marR="0" lvl="5"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6pPr>
            <a:lvl7pPr marL="3200400" marR="0" lvl="6"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7pPr>
            <a:lvl8pPr marL="3657600" marR="0" lvl="7"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8pPr>
            <a:lvl9pPr marL="4114800" marR="0" lvl="8"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9pPr>
          </a:lstStyle>
          <a:p>
            <a:pPr marL="0" indent="0"/>
            <a:r>
              <a:rPr lang="en-US" sz="2000" dirty="0">
                <a:latin typeface="+mn-lt"/>
              </a:rPr>
              <a:t>Say “prefrontal cortex” out loud!</a:t>
            </a:r>
          </a:p>
        </p:txBody>
      </p:sp>
      <p:sp>
        <p:nvSpPr>
          <p:cNvPr id="78" name="Text Box 3" descr="This is another important part of your brain.">
            <a:extLst>
              <a:ext uri="{FF2B5EF4-FFF2-40B4-BE49-F238E27FC236}">
                <a16:creationId xmlns:a16="http://schemas.microsoft.com/office/drawing/2014/main" id="{F0BE9BD8-3E2F-45BA-B4E3-73710E0FA568}"/>
              </a:ext>
            </a:extLst>
          </p:cNvPr>
          <p:cNvSpPr txBox="1">
            <a:spLocks/>
          </p:cNvSpPr>
          <p:nvPr/>
        </p:nvSpPr>
        <p:spPr>
          <a:xfrm>
            <a:off x="176888" y="1945112"/>
            <a:ext cx="4927549" cy="936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1pPr>
            <a:lvl2pPr marL="914400" marR="0" lvl="1"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2pPr>
            <a:lvl3pPr marL="1371600" marR="0" lvl="2"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3pPr>
            <a:lvl4pPr marL="1828800" marR="0" lvl="3"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4pPr>
            <a:lvl5pPr marL="2286000" marR="0" lvl="4"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5pPr>
            <a:lvl6pPr marL="2743200" marR="0" lvl="5"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6pPr>
            <a:lvl7pPr marL="3200400" marR="0" lvl="6"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7pPr>
            <a:lvl8pPr marL="3657600" marR="0" lvl="7"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8pPr>
            <a:lvl9pPr marL="4114800" marR="0" lvl="8"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9pPr>
          </a:lstStyle>
          <a:p>
            <a:pPr marL="0" indent="0" algn="l"/>
            <a:r>
              <a:rPr lang="en-US" sz="2400" dirty="0">
                <a:latin typeface="+mn-lt"/>
              </a:rPr>
              <a:t>This is another important </a:t>
            </a:r>
          </a:p>
          <a:p>
            <a:pPr marL="0" indent="0" algn="l"/>
            <a:r>
              <a:rPr lang="en-US" sz="2400" dirty="0">
                <a:latin typeface="+mn-lt"/>
              </a:rPr>
              <a:t>part of your brain.</a:t>
            </a:r>
          </a:p>
          <a:p>
            <a:pPr marL="0" indent="0" algn="l"/>
            <a:endParaRPr lang="en-US" sz="2400" dirty="0">
              <a:latin typeface="+mn-lt"/>
            </a:endParaRPr>
          </a:p>
        </p:txBody>
      </p:sp>
      <p:sp>
        <p:nvSpPr>
          <p:cNvPr id="76" name="Text Box 2" descr="The good news is we have a prefrontal cortex!">
            <a:extLst>
              <a:ext uri="{FF2B5EF4-FFF2-40B4-BE49-F238E27FC236}">
                <a16:creationId xmlns:a16="http://schemas.microsoft.com/office/drawing/2014/main" id="{48661F67-4972-43D7-A588-CCB17A3832B3}"/>
              </a:ext>
            </a:extLst>
          </p:cNvPr>
          <p:cNvSpPr txBox="1">
            <a:spLocks noGrp="1"/>
          </p:cNvSpPr>
          <p:nvPr>
            <p:ph type="subTitle" idx="1"/>
          </p:nvPr>
        </p:nvSpPr>
        <p:spPr>
          <a:xfrm>
            <a:off x="269484" y="958382"/>
            <a:ext cx="5066444" cy="6668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mn-lt"/>
              </a:rPr>
              <a:t>The good news is we have a prefrontal cortex! </a:t>
            </a:r>
            <a:endParaRPr sz="2400" dirty="0">
              <a:latin typeface="+mn-lt"/>
            </a:endParaRPr>
          </a:p>
        </p:txBody>
      </p:sp>
      <p:sp>
        <p:nvSpPr>
          <p:cNvPr id="62" name="Text Box" descr="Parts of your brain">
            <a:extLst>
              <a:ext uri="{FF2B5EF4-FFF2-40B4-BE49-F238E27FC236}">
                <a16:creationId xmlns:a16="http://schemas.microsoft.com/office/drawing/2014/main" id="{1E6E4F99-B4B8-40FC-BEBA-A427AD57D2CA}"/>
              </a:ext>
            </a:extLst>
          </p:cNvPr>
          <p:cNvSpPr txBox="1">
            <a:spLocks/>
          </p:cNvSpPr>
          <p:nvPr/>
        </p:nvSpPr>
        <p:spPr>
          <a:xfrm>
            <a:off x="1444666" y="263493"/>
            <a:ext cx="6254667" cy="732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1pPr>
            <a:lvl2pPr marR="0" lvl="1"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2pPr>
            <a:lvl3pPr marR="0" lvl="2"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3pPr>
            <a:lvl4pPr marR="0" lvl="3"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4pPr>
            <a:lvl5pPr marR="0" lvl="4"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5pPr>
            <a:lvl6pPr marR="0" lvl="5"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6pPr>
            <a:lvl7pPr marR="0" lvl="6"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7pPr>
            <a:lvl8pPr marR="0" lvl="7"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8pPr>
            <a:lvl9pPr marR="0" lvl="8"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9pPr>
          </a:lstStyle>
          <a:p>
            <a:r>
              <a:rPr lang="en-US" sz="4800" dirty="0">
                <a:latin typeface="+mj-lt"/>
              </a:rPr>
              <a:t>Parts of Your Brain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pic>
        <p:nvPicPr>
          <p:cNvPr id="9218" name="Picture 2" descr="Picture of a wizard.">
            <a:extLst>
              <a:ext uri="{FF2B5EF4-FFF2-40B4-BE49-F238E27FC236}">
                <a16:creationId xmlns:a16="http://schemas.microsoft.com/office/drawing/2014/main" id="{2E5698D7-A135-4FEB-8B4F-9CAB08F2BC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7090" y="1668864"/>
            <a:ext cx="2081514" cy="3194744"/>
          </a:xfrm>
          <a:prstGeom prst="rect">
            <a:avLst/>
          </a:prstGeom>
          <a:noFill/>
          <a:extLst>
            <a:ext uri="{909E8E84-426E-40DD-AFC4-6F175D3DCCD1}">
              <a14:hiddenFill xmlns:a14="http://schemas.microsoft.com/office/drawing/2010/main">
                <a:solidFill>
                  <a:srgbClr val="FFFFFF"/>
                </a:solidFill>
              </a14:hiddenFill>
            </a:ext>
          </a:extLst>
        </p:spPr>
      </p:pic>
      <p:sp>
        <p:nvSpPr>
          <p:cNvPr id="13" name="Google Shape;712;p27">
            <a:extLst>
              <a:ext uri="{FF2B5EF4-FFF2-40B4-BE49-F238E27FC236}">
                <a16:creationId xmlns:a16="http://schemas.microsoft.com/office/drawing/2014/main" id="{16FCD625-7540-40CE-AD97-E9CFD226B22E}"/>
              </a:ext>
              <a:ext uri="{C183D7F6-B498-43B3-948B-1728B52AA6E4}">
                <adec:decorative xmlns:adec="http://schemas.microsoft.com/office/drawing/2017/decorative" val="1"/>
              </a:ext>
            </a:extLst>
          </p:cNvPr>
          <p:cNvSpPr/>
          <p:nvPr/>
        </p:nvSpPr>
        <p:spPr>
          <a:xfrm>
            <a:off x="732473" y="3629952"/>
            <a:ext cx="4664420" cy="1158799"/>
          </a:xfrm>
          <a:custGeom>
            <a:avLst/>
            <a:gdLst/>
            <a:ahLst/>
            <a:cxnLst/>
            <a:rect l="l" t="t" r="r" b="b"/>
            <a:pathLst>
              <a:path w="72132" h="25868" extrusionOk="0">
                <a:moveTo>
                  <a:pt x="33085" y="942"/>
                </a:moveTo>
                <a:cubicBezTo>
                  <a:pt x="34029" y="942"/>
                  <a:pt x="34973" y="981"/>
                  <a:pt x="35918" y="981"/>
                </a:cubicBezTo>
                <a:cubicBezTo>
                  <a:pt x="36232" y="981"/>
                  <a:pt x="36546" y="977"/>
                  <a:pt x="36860" y="965"/>
                </a:cubicBezTo>
                <a:cubicBezTo>
                  <a:pt x="36974" y="961"/>
                  <a:pt x="37087" y="959"/>
                  <a:pt x="37201" y="959"/>
                </a:cubicBezTo>
                <a:cubicBezTo>
                  <a:pt x="38334" y="959"/>
                  <a:pt x="39474" y="1152"/>
                  <a:pt x="40613" y="1187"/>
                </a:cubicBezTo>
                <a:cubicBezTo>
                  <a:pt x="41489" y="1213"/>
                  <a:pt x="42362" y="1268"/>
                  <a:pt x="43236" y="1318"/>
                </a:cubicBezTo>
                <a:cubicBezTo>
                  <a:pt x="44236" y="1376"/>
                  <a:pt x="45235" y="1473"/>
                  <a:pt x="46237" y="1513"/>
                </a:cubicBezTo>
                <a:cubicBezTo>
                  <a:pt x="47615" y="1566"/>
                  <a:pt x="48965" y="1889"/>
                  <a:pt x="50336" y="1957"/>
                </a:cubicBezTo>
                <a:cubicBezTo>
                  <a:pt x="51489" y="2015"/>
                  <a:pt x="52631" y="2162"/>
                  <a:pt x="53763" y="2341"/>
                </a:cubicBezTo>
                <a:cubicBezTo>
                  <a:pt x="54605" y="2472"/>
                  <a:pt x="55458" y="2497"/>
                  <a:pt x="56290" y="2667"/>
                </a:cubicBezTo>
                <a:cubicBezTo>
                  <a:pt x="57332" y="2879"/>
                  <a:pt x="58390" y="2987"/>
                  <a:pt x="59428" y="3180"/>
                </a:cubicBezTo>
                <a:cubicBezTo>
                  <a:pt x="60165" y="3316"/>
                  <a:pt x="60928" y="3360"/>
                  <a:pt x="61647" y="3594"/>
                </a:cubicBezTo>
                <a:cubicBezTo>
                  <a:pt x="62527" y="3878"/>
                  <a:pt x="63457" y="3939"/>
                  <a:pt x="64334" y="4249"/>
                </a:cubicBezTo>
                <a:cubicBezTo>
                  <a:pt x="64687" y="4375"/>
                  <a:pt x="65082" y="4408"/>
                  <a:pt x="65453" y="4517"/>
                </a:cubicBezTo>
                <a:cubicBezTo>
                  <a:pt x="66414" y="4795"/>
                  <a:pt x="67402" y="4988"/>
                  <a:pt x="68339" y="5327"/>
                </a:cubicBezTo>
                <a:cubicBezTo>
                  <a:pt x="68732" y="5469"/>
                  <a:pt x="69130" y="5661"/>
                  <a:pt x="69516" y="5844"/>
                </a:cubicBezTo>
                <a:cubicBezTo>
                  <a:pt x="69850" y="6004"/>
                  <a:pt x="70184" y="6150"/>
                  <a:pt x="70532" y="6277"/>
                </a:cubicBezTo>
                <a:cubicBezTo>
                  <a:pt x="70657" y="6321"/>
                  <a:pt x="70878" y="6372"/>
                  <a:pt x="70791" y="6595"/>
                </a:cubicBezTo>
                <a:cubicBezTo>
                  <a:pt x="70758" y="6680"/>
                  <a:pt x="70718" y="6708"/>
                  <a:pt x="70674" y="6708"/>
                </a:cubicBezTo>
                <a:cubicBezTo>
                  <a:pt x="70600" y="6708"/>
                  <a:pt x="70516" y="6626"/>
                  <a:pt x="70446" y="6606"/>
                </a:cubicBezTo>
                <a:cubicBezTo>
                  <a:pt x="69507" y="6344"/>
                  <a:pt x="68579" y="6035"/>
                  <a:pt x="67608" y="5900"/>
                </a:cubicBezTo>
                <a:cubicBezTo>
                  <a:pt x="67541" y="5891"/>
                  <a:pt x="67469" y="5880"/>
                  <a:pt x="67398" y="5880"/>
                </a:cubicBezTo>
                <a:cubicBezTo>
                  <a:pt x="67268" y="5880"/>
                  <a:pt x="67139" y="5918"/>
                  <a:pt x="67037" y="6075"/>
                </a:cubicBezTo>
                <a:cubicBezTo>
                  <a:pt x="67625" y="6313"/>
                  <a:pt x="68254" y="6345"/>
                  <a:pt x="68834" y="6544"/>
                </a:cubicBezTo>
                <a:cubicBezTo>
                  <a:pt x="69301" y="6703"/>
                  <a:pt x="69770" y="6845"/>
                  <a:pt x="70253" y="6932"/>
                </a:cubicBezTo>
                <a:cubicBezTo>
                  <a:pt x="70526" y="6981"/>
                  <a:pt x="70467" y="7134"/>
                  <a:pt x="70373" y="7307"/>
                </a:cubicBezTo>
                <a:cubicBezTo>
                  <a:pt x="70307" y="7430"/>
                  <a:pt x="70294" y="7568"/>
                  <a:pt x="70148" y="7568"/>
                </a:cubicBezTo>
                <a:cubicBezTo>
                  <a:pt x="70105" y="7568"/>
                  <a:pt x="70050" y="7556"/>
                  <a:pt x="69980" y="7528"/>
                </a:cubicBezTo>
                <a:cubicBezTo>
                  <a:pt x="69501" y="7339"/>
                  <a:pt x="69021" y="7139"/>
                  <a:pt x="68511" y="7019"/>
                </a:cubicBezTo>
                <a:cubicBezTo>
                  <a:pt x="67962" y="6890"/>
                  <a:pt x="67441" y="6655"/>
                  <a:pt x="66794" y="6559"/>
                </a:cubicBezTo>
                <a:lnTo>
                  <a:pt x="66794" y="6559"/>
                </a:lnTo>
                <a:cubicBezTo>
                  <a:pt x="67069" y="6881"/>
                  <a:pt x="67420" y="6863"/>
                  <a:pt x="67691" y="6948"/>
                </a:cubicBezTo>
                <a:cubicBezTo>
                  <a:pt x="68314" y="7145"/>
                  <a:pt x="68877" y="7486"/>
                  <a:pt x="69510" y="7653"/>
                </a:cubicBezTo>
                <a:cubicBezTo>
                  <a:pt x="69621" y="7682"/>
                  <a:pt x="69905" y="7771"/>
                  <a:pt x="69744" y="8061"/>
                </a:cubicBezTo>
                <a:cubicBezTo>
                  <a:pt x="69648" y="8233"/>
                  <a:pt x="69612" y="8458"/>
                  <a:pt x="69412" y="8458"/>
                </a:cubicBezTo>
                <a:cubicBezTo>
                  <a:pt x="69360" y="8458"/>
                  <a:pt x="69296" y="8442"/>
                  <a:pt x="69218" y="8406"/>
                </a:cubicBezTo>
                <a:cubicBezTo>
                  <a:pt x="68566" y="8110"/>
                  <a:pt x="67881" y="7885"/>
                  <a:pt x="67181" y="7754"/>
                </a:cubicBezTo>
                <a:cubicBezTo>
                  <a:pt x="66443" y="7616"/>
                  <a:pt x="65728" y="7346"/>
                  <a:pt x="64956" y="7346"/>
                </a:cubicBezTo>
                <a:cubicBezTo>
                  <a:pt x="64953" y="7346"/>
                  <a:pt x="64949" y="7346"/>
                  <a:pt x="64946" y="7346"/>
                </a:cubicBezTo>
                <a:cubicBezTo>
                  <a:pt x="65424" y="7646"/>
                  <a:pt x="65962" y="7837"/>
                  <a:pt x="66497" y="7934"/>
                </a:cubicBezTo>
                <a:cubicBezTo>
                  <a:pt x="67315" y="8082"/>
                  <a:pt x="68056" y="8441"/>
                  <a:pt x="68848" y="8652"/>
                </a:cubicBezTo>
                <a:cubicBezTo>
                  <a:pt x="68994" y="8691"/>
                  <a:pt x="69129" y="8778"/>
                  <a:pt x="68926" y="8960"/>
                </a:cubicBezTo>
                <a:cubicBezTo>
                  <a:pt x="68789" y="9082"/>
                  <a:pt x="68554" y="9151"/>
                  <a:pt x="68591" y="9410"/>
                </a:cubicBezTo>
                <a:cubicBezTo>
                  <a:pt x="68573" y="9412"/>
                  <a:pt x="68556" y="9412"/>
                  <a:pt x="68538" y="9412"/>
                </a:cubicBezTo>
                <a:cubicBezTo>
                  <a:pt x="68322" y="9412"/>
                  <a:pt x="68125" y="9327"/>
                  <a:pt x="67927" y="9258"/>
                </a:cubicBezTo>
                <a:cubicBezTo>
                  <a:pt x="66984" y="8932"/>
                  <a:pt x="66040" y="8610"/>
                  <a:pt x="65068" y="8383"/>
                </a:cubicBezTo>
                <a:cubicBezTo>
                  <a:pt x="65052" y="8379"/>
                  <a:pt x="65035" y="8377"/>
                  <a:pt x="65017" y="8377"/>
                </a:cubicBezTo>
                <a:cubicBezTo>
                  <a:pt x="64956" y="8377"/>
                  <a:pt x="64888" y="8403"/>
                  <a:pt x="64799" y="8476"/>
                </a:cubicBezTo>
                <a:cubicBezTo>
                  <a:pt x="65209" y="8651"/>
                  <a:pt x="65614" y="8838"/>
                  <a:pt x="66030" y="8996"/>
                </a:cubicBezTo>
                <a:cubicBezTo>
                  <a:pt x="66590" y="9211"/>
                  <a:pt x="67160" y="9399"/>
                  <a:pt x="67722" y="9608"/>
                </a:cubicBezTo>
                <a:cubicBezTo>
                  <a:pt x="67822" y="9646"/>
                  <a:pt x="68060" y="9702"/>
                  <a:pt x="67966" y="9795"/>
                </a:cubicBezTo>
                <a:cubicBezTo>
                  <a:pt x="67820" y="9939"/>
                  <a:pt x="67924" y="10278"/>
                  <a:pt x="67639" y="10278"/>
                </a:cubicBezTo>
                <a:cubicBezTo>
                  <a:pt x="67629" y="10278"/>
                  <a:pt x="67618" y="10277"/>
                  <a:pt x="67606" y="10276"/>
                </a:cubicBezTo>
                <a:cubicBezTo>
                  <a:pt x="67369" y="10255"/>
                  <a:pt x="67126" y="10253"/>
                  <a:pt x="66898" y="10142"/>
                </a:cubicBezTo>
                <a:cubicBezTo>
                  <a:pt x="65842" y="9626"/>
                  <a:pt x="64663" y="9586"/>
                  <a:pt x="63548" y="9274"/>
                </a:cubicBezTo>
                <a:lnTo>
                  <a:pt x="63548" y="9274"/>
                </a:lnTo>
                <a:cubicBezTo>
                  <a:pt x="63998" y="9686"/>
                  <a:pt x="64580" y="9783"/>
                  <a:pt x="65127" y="9966"/>
                </a:cubicBezTo>
                <a:cubicBezTo>
                  <a:pt x="65773" y="10183"/>
                  <a:pt x="66415" y="10411"/>
                  <a:pt x="67058" y="10636"/>
                </a:cubicBezTo>
                <a:cubicBezTo>
                  <a:pt x="67141" y="10666"/>
                  <a:pt x="67178" y="10727"/>
                  <a:pt x="67153" y="10822"/>
                </a:cubicBezTo>
                <a:cubicBezTo>
                  <a:pt x="67125" y="10922"/>
                  <a:pt x="66324" y="11702"/>
                  <a:pt x="66212" y="11702"/>
                </a:cubicBezTo>
                <a:cubicBezTo>
                  <a:pt x="66209" y="11702"/>
                  <a:pt x="66207" y="11701"/>
                  <a:pt x="66205" y="11700"/>
                </a:cubicBezTo>
                <a:cubicBezTo>
                  <a:pt x="65900" y="11549"/>
                  <a:pt x="65581" y="11441"/>
                  <a:pt x="65259" y="11333"/>
                </a:cubicBezTo>
                <a:cubicBezTo>
                  <a:pt x="64494" y="11074"/>
                  <a:pt x="63731" y="10806"/>
                  <a:pt x="62903" y="10806"/>
                </a:cubicBezTo>
                <a:cubicBezTo>
                  <a:pt x="62868" y="10806"/>
                  <a:pt x="62832" y="10806"/>
                  <a:pt x="62797" y="10807"/>
                </a:cubicBezTo>
                <a:cubicBezTo>
                  <a:pt x="63826" y="11326"/>
                  <a:pt x="64978" y="11555"/>
                  <a:pt x="65989" y="12172"/>
                </a:cubicBezTo>
                <a:cubicBezTo>
                  <a:pt x="65776" y="12361"/>
                  <a:pt x="65524" y="12540"/>
                  <a:pt x="65452" y="12865"/>
                </a:cubicBezTo>
                <a:cubicBezTo>
                  <a:pt x="65432" y="12953"/>
                  <a:pt x="65367" y="12997"/>
                  <a:pt x="65270" y="12997"/>
                </a:cubicBezTo>
                <a:cubicBezTo>
                  <a:pt x="65235" y="12997"/>
                  <a:pt x="65195" y="12991"/>
                  <a:pt x="65152" y="12980"/>
                </a:cubicBezTo>
                <a:cubicBezTo>
                  <a:pt x="64604" y="12838"/>
                  <a:pt x="64065" y="12660"/>
                  <a:pt x="63542" y="12446"/>
                </a:cubicBezTo>
                <a:cubicBezTo>
                  <a:pt x="63097" y="12262"/>
                  <a:pt x="62560" y="12345"/>
                  <a:pt x="62192" y="11974"/>
                </a:cubicBezTo>
                <a:cubicBezTo>
                  <a:pt x="62153" y="11935"/>
                  <a:pt x="62116" y="11921"/>
                  <a:pt x="62080" y="11921"/>
                </a:cubicBezTo>
                <a:cubicBezTo>
                  <a:pt x="61997" y="11921"/>
                  <a:pt x="61917" y="11992"/>
                  <a:pt x="61828" y="11992"/>
                </a:cubicBezTo>
                <a:cubicBezTo>
                  <a:pt x="61817" y="11992"/>
                  <a:pt x="61806" y="11991"/>
                  <a:pt x="61795" y="11988"/>
                </a:cubicBezTo>
                <a:lnTo>
                  <a:pt x="61795" y="11988"/>
                </a:lnTo>
                <a:cubicBezTo>
                  <a:pt x="62179" y="12401"/>
                  <a:pt x="62711" y="12521"/>
                  <a:pt x="63184" y="12709"/>
                </a:cubicBezTo>
                <a:cubicBezTo>
                  <a:pt x="63785" y="12947"/>
                  <a:pt x="64363" y="13238"/>
                  <a:pt x="64972" y="13459"/>
                </a:cubicBezTo>
                <a:cubicBezTo>
                  <a:pt x="65256" y="13561"/>
                  <a:pt x="65419" y="13730"/>
                  <a:pt x="65409" y="14066"/>
                </a:cubicBezTo>
                <a:cubicBezTo>
                  <a:pt x="65404" y="14279"/>
                  <a:pt x="65478" y="14499"/>
                  <a:pt x="65547" y="14707"/>
                </a:cubicBezTo>
                <a:cubicBezTo>
                  <a:pt x="65574" y="14787"/>
                  <a:pt x="65684" y="14846"/>
                  <a:pt x="65586" y="14943"/>
                </a:cubicBezTo>
                <a:cubicBezTo>
                  <a:pt x="65544" y="14984"/>
                  <a:pt x="65497" y="15003"/>
                  <a:pt x="65449" y="15003"/>
                </a:cubicBezTo>
                <a:cubicBezTo>
                  <a:pt x="65408" y="15003"/>
                  <a:pt x="65366" y="14989"/>
                  <a:pt x="65325" y="14965"/>
                </a:cubicBezTo>
                <a:cubicBezTo>
                  <a:pt x="64759" y="14620"/>
                  <a:pt x="64067" y="14613"/>
                  <a:pt x="63494" y="14272"/>
                </a:cubicBezTo>
                <a:cubicBezTo>
                  <a:pt x="63429" y="14234"/>
                  <a:pt x="63355" y="14219"/>
                  <a:pt x="63274" y="14219"/>
                </a:cubicBezTo>
                <a:cubicBezTo>
                  <a:pt x="63136" y="14219"/>
                  <a:pt x="62979" y="14262"/>
                  <a:pt x="62814" y="14308"/>
                </a:cubicBezTo>
                <a:cubicBezTo>
                  <a:pt x="63815" y="14748"/>
                  <a:pt x="64771" y="15154"/>
                  <a:pt x="65713" y="15590"/>
                </a:cubicBezTo>
                <a:cubicBezTo>
                  <a:pt x="66043" y="15744"/>
                  <a:pt x="66332" y="15948"/>
                  <a:pt x="66273" y="16425"/>
                </a:cubicBezTo>
                <a:cubicBezTo>
                  <a:pt x="66254" y="16581"/>
                  <a:pt x="66490" y="16770"/>
                  <a:pt x="66679" y="17046"/>
                </a:cubicBezTo>
                <a:cubicBezTo>
                  <a:pt x="65459" y="16419"/>
                  <a:pt x="64299" y="15953"/>
                  <a:pt x="63074" y="15673"/>
                </a:cubicBezTo>
                <a:lnTo>
                  <a:pt x="63025" y="15800"/>
                </a:lnTo>
                <a:cubicBezTo>
                  <a:pt x="63777" y="16108"/>
                  <a:pt x="64545" y="16384"/>
                  <a:pt x="65279" y="16733"/>
                </a:cubicBezTo>
                <a:cubicBezTo>
                  <a:pt x="65917" y="17036"/>
                  <a:pt x="66752" y="17133"/>
                  <a:pt x="67016" y="17910"/>
                </a:cubicBezTo>
                <a:cubicBezTo>
                  <a:pt x="67126" y="18236"/>
                  <a:pt x="67445" y="18489"/>
                  <a:pt x="67379" y="18890"/>
                </a:cubicBezTo>
                <a:cubicBezTo>
                  <a:pt x="67363" y="18990"/>
                  <a:pt x="67448" y="19159"/>
                  <a:pt x="67614" y="19238"/>
                </a:cubicBezTo>
                <a:cubicBezTo>
                  <a:pt x="66081" y="18577"/>
                  <a:pt x="64636" y="17733"/>
                  <a:pt x="62896" y="17359"/>
                </a:cubicBezTo>
                <a:lnTo>
                  <a:pt x="62896" y="17359"/>
                </a:lnTo>
                <a:cubicBezTo>
                  <a:pt x="63189" y="17777"/>
                  <a:pt x="63573" y="17876"/>
                  <a:pt x="63897" y="18037"/>
                </a:cubicBezTo>
                <a:cubicBezTo>
                  <a:pt x="64856" y="18517"/>
                  <a:pt x="65886" y="18848"/>
                  <a:pt x="66734" y="19552"/>
                </a:cubicBezTo>
                <a:cubicBezTo>
                  <a:pt x="67007" y="19779"/>
                  <a:pt x="67358" y="19989"/>
                  <a:pt x="67668" y="20101"/>
                </a:cubicBezTo>
                <a:cubicBezTo>
                  <a:pt x="68152" y="20277"/>
                  <a:pt x="68042" y="20697"/>
                  <a:pt x="68227" y="20979"/>
                </a:cubicBezTo>
                <a:cubicBezTo>
                  <a:pt x="68264" y="21034"/>
                  <a:pt x="68331" y="21099"/>
                  <a:pt x="68376" y="21229"/>
                </a:cubicBezTo>
                <a:cubicBezTo>
                  <a:pt x="68067" y="21093"/>
                  <a:pt x="67741" y="21198"/>
                  <a:pt x="67515" y="20835"/>
                </a:cubicBezTo>
                <a:cubicBezTo>
                  <a:pt x="67412" y="20670"/>
                  <a:pt x="67047" y="20616"/>
                  <a:pt x="66804" y="20525"/>
                </a:cubicBezTo>
                <a:cubicBezTo>
                  <a:pt x="66348" y="20353"/>
                  <a:pt x="65856" y="20278"/>
                  <a:pt x="65426" y="20022"/>
                </a:cubicBezTo>
                <a:cubicBezTo>
                  <a:pt x="65281" y="19936"/>
                  <a:pt x="65186" y="19891"/>
                  <a:pt x="65095" y="19891"/>
                </a:cubicBezTo>
                <a:cubicBezTo>
                  <a:pt x="64986" y="19891"/>
                  <a:pt x="64883" y="19956"/>
                  <a:pt x="64707" y="20091"/>
                </a:cubicBezTo>
                <a:cubicBezTo>
                  <a:pt x="65298" y="20423"/>
                  <a:pt x="65901" y="20709"/>
                  <a:pt x="66499" y="21006"/>
                </a:cubicBezTo>
                <a:cubicBezTo>
                  <a:pt x="67185" y="21346"/>
                  <a:pt x="67900" y="21675"/>
                  <a:pt x="68480" y="22156"/>
                </a:cubicBezTo>
                <a:cubicBezTo>
                  <a:pt x="68874" y="22482"/>
                  <a:pt x="69175" y="23012"/>
                  <a:pt x="69158" y="23604"/>
                </a:cubicBezTo>
                <a:cubicBezTo>
                  <a:pt x="69152" y="23799"/>
                  <a:pt x="69042" y="23853"/>
                  <a:pt x="68919" y="23853"/>
                </a:cubicBezTo>
                <a:cubicBezTo>
                  <a:pt x="68851" y="23853"/>
                  <a:pt x="68779" y="23837"/>
                  <a:pt x="68718" y="23819"/>
                </a:cubicBezTo>
                <a:cubicBezTo>
                  <a:pt x="68389" y="23721"/>
                  <a:pt x="68093" y="23539"/>
                  <a:pt x="67732" y="23539"/>
                </a:cubicBezTo>
                <a:cubicBezTo>
                  <a:pt x="67683" y="23539"/>
                  <a:pt x="67632" y="23542"/>
                  <a:pt x="67580" y="23550"/>
                </a:cubicBezTo>
                <a:cubicBezTo>
                  <a:pt x="67571" y="23551"/>
                  <a:pt x="67561" y="23552"/>
                  <a:pt x="67552" y="23552"/>
                </a:cubicBezTo>
                <a:cubicBezTo>
                  <a:pt x="67336" y="23552"/>
                  <a:pt x="67259" y="23182"/>
                  <a:pt x="66993" y="23182"/>
                </a:cubicBezTo>
                <a:cubicBezTo>
                  <a:pt x="66981" y="23182"/>
                  <a:pt x="66969" y="23183"/>
                  <a:pt x="66956" y="23185"/>
                </a:cubicBezTo>
                <a:cubicBezTo>
                  <a:pt x="66956" y="23061"/>
                  <a:pt x="66910" y="23031"/>
                  <a:pt x="66849" y="23031"/>
                </a:cubicBezTo>
                <a:cubicBezTo>
                  <a:pt x="66800" y="23031"/>
                  <a:pt x="66741" y="23051"/>
                  <a:pt x="66691" y="23056"/>
                </a:cubicBezTo>
                <a:cubicBezTo>
                  <a:pt x="66649" y="23061"/>
                  <a:pt x="66610" y="23068"/>
                  <a:pt x="66575" y="23068"/>
                </a:cubicBezTo>
                <a:cubicBezTo>
                  <a:pt x="66505" y="23068"/>
                  <a:pt x="66455" y="23038"/>
                  <a:pt x="66453" y="22894"/>
                </a:cubicBezTo>
                <a:cubicBezTo>
                  <a:pt x="66451" y="22781"/>
                  <a:pt x="66413" y="22699"/>
                  <a:pt x="66341" y="22699"/>
                </a:cubicBezTo>
                <a:cubicBezTo>
                  <a:pt x="66297" y="22699"/>
                  <a:pt x="66241" y="22730"/>
                  <a:pt x="66172" y="22805"/>
                </a:cubicBezTo>
                <a:cubicBezTo>
                  <a:pt x="66138" y="22842"/>
                  <a:pt x="66109" y="22857"/>
                  <a:pt x="66084" y="22857"/>
                </a:cubicBezTo>
                <a:cubicBezTo>
                  <a:pt x="66028" y="22857"/>
                  <a:pt x="66000" y="22777"/>
                  <a:pt x="66002" y="22713"/>
                </a:cubicBezTo>
                <a:cubicBezTo>
                  <a:pt x="66011" y="22524"/>
                  <a:pt x="65895" y="22446"/>
                  <a:pt x="65779" y="22446"/>
                </a:cubicBezTo>
                <a:cubicBezTo>
                  <a:pt x="65751" y="22446"/>
                  <a:pt x="65723" y="22451"/>
                  <a:pt x="65697" y="22459"/>
                </a:cubicBezTo>
                <a:cubicBezTo>
                  <a:pt x="65637" y="22479"/>
                  <a:pt x="65581" y="22487"/>
                  <a:pt x="65530" y="22487"/>
                </a:cubicBezTo>
                <a:cubicBezTo>
                  <a:pt x="65256" y="22487"/>
                  <a:pt x="65089" y="22248"/>
                  <a:pt x="64902" y="22119"/>
                </a:cubicBezTo>
                <a:cubicBezTo>
                  <a:pt x="64680" y="21963"/>
                  <a:pt x="64484" y="21825"/>
                  <a:pt x="64210" y="21800"/>
                </a:cubicBezTo>
                <a:cubicBezTo>
                  <a:pt x="63863" y="21767"/>
                  <a:pt x="63595" y="21514"/>
                  <a:pt x="63302" y="21404"/>
                </a:cubicBezTo>
                <a:cubicBezTo>
                  <a:pt x="62883" y="21245"/>
                  <a:pt x="62452" y="21088"/>
                  <a:pt x="62035" y="20918"/>
                </a:cubicBezTo>
                <a:cubicBezTo>
                  <a:pt x="61161" y="20564"/>
                  <a:pt x="60245" y="20355"/>
                  <a:pt x="59365" y="20057"/>
                </a:cubicBezTo>
                <a:cubicBezTo>
                  <a:pt x="58840" y="19879"/>
                  <a:pt x="58279" y="19740"/>
                  <a:pt x="57754" y="19580"/>
                </a:cubicBezTo>
                <a:cubicBezTo>
                  <a:pt x="56920" y="19326"/>
                  <a:pt x="56047" y="19158"/>
                  <a:pt x="55205" y="18901"/>
                </a:cubicBezTo>
                <a:cubicBezTo>
                  <a:pt x="54674" y="18738"/>
                  <a:pt x="54122" y="18756"/>
                  <a:pt x="53585" y="18617"/>
                </a:cubicBezTo>
                <a:cubicBezTo>
                  <a:pt x="52960" y="18456"/>
                  <a:pt x="52327" y="18185"/>
                  <a:pt x="51705" y="18170"/>
                </a:cubicBezTo>
                <a:cubicBezTo>
                  <a:pt x="50941" y="18151"/>
                  <a:pt x="50228" y="17964"/>
                  <a:pt x="49495" y="17839"/>
                </a:cubicBezTo>
                <a:cubicBezTo>
                  <a:pt x="48492" y="17670"/>
                  <a:pt x="47488" y="17590"/>
                  <a:pt x="46470" y="17550"/>
                </a:cubicBezTo>
                <a:cubicBezTo>
                  <a:pt x="45508" y="17511"/>
                  <a:pt x="44544" y="17370"/>
                  <a:pt x="43577" y="17298"/>
                </a:cubicBezTo>
                <a:cubicBezTo>
                  <a:pt x="43506" y="17293"/>
                  <a:pt x="43436" y="17291"/>
                  <a:pt x="43366" y="17291"/>
                </a:cubicBezTo>
                <a:cubicBezTo>
                  <a:pt x="43093" y="17291"/>
                  <a:pt x="42821" y="17322"/>
                  <a:pt x="42550" y="17322"/>
                </a:cubicBezTo>
                <a:cubicBezTo>
                  <a:pt x="42368" y="17322"/>
                  <a:pt x="42187" y="17308"/>
                  <a:pt x="42005" y="17262"/>
                </a:cubicBezTo>
                <a:cubicBezTo>
                  <a:pt x="41753" y="17197"/>
                  <a:pt x="41499" y="17177"/>
                  <a:pt x="41245" y="17177"/>
                </a:cubicBezTo>
                <a:cubicBezTo>
                  <a:pt x="40839" y="17177"/>
                  <a:pt x="40431" y="17228"/>
                  <a:pt x="40023" y="17228"/>
                </a:cubicBezTo>
                <a:cubicBezTo>
                  <a:pt x="39926" y="17228"/>
                  <a:pt x="39829" y="17225"/>
                  <a:pt x="39732" y="17218"/>
                </a:cubicBezTo>
                <a:cubicBezTo>
                  <a:pt x="39549" y="17204"/>
                  <a:pt x="39364" y="17199"/>
                  <a:pt x="39180" y="17199"/>
                </a:cubicBezTo>
                <a:cubicBezTo>
                  <a:pt x="38414" y="17199"/>
                  <a:pt x="37643" y="17291"/>
                  <a:pt x="36875" y="17291"/>
                </a:cubicBezTo>
                <a:cubicBezTo>
                  <a:pt x="36859" y="17291"/>
                  <a:pt x="36843" y="17291"/>
                  <a:pt x="36827" y="17291"/>
                </a:cubicBezTo>
                <a:cubicBezTo>
                  <a:pt x="36176" y="17289"/>
                  <a:pt x="35519" y="17286"/>
                  <a:pt x="34871" y="17282"/>
                </a:cubicBezTo>
                <a:cubicBezTo>
                  <a:pt x="34847" y="17282"/>
                  <a:pt x="34824" y="17282"/>
                  <a:pt x="34801" y="17282"/>
                </a:cubicBezTo>
                <a:cubicBezTo>
                  <a:pt x="34299" y="17282"/>
                  <a:pt x="33780" y="17307"/>
                  <a:pt x="33270" y="17336"/>
                </a:cubicBezTo>
                <a:cubicBezTo>
                  <a:pt x="31958" y="17409"/>
                  <a:pt x="30648" y="17472"/>
                  <a:pt x="29336" y="17525"/>
                </a:cubicBezTo>
                <a:cubicBezTo>
                  <a:pt x="28507" y="17558"/>
                  <a:pt x="27679" y="17624"/>
                  <a:pt x="26852" y="17670"/>
                </a:cubicBezTo>
                <a:cubicBezTo>
                  <a:pt x="26310" y="17699"/>
                  <a:pt x="25746" y="17817"/>
                  <a:pt x="25190" y="17875"/>
                </a:cubicBezTo>
                <a:cubicBezTo>
                  <a:pt x="24082" y="17987"/>
                  <a:pt x="22971" y="18110"/>
                  <a:pt x="21896" y="18384"/>
                </a:cubicBezTo>
                <a:cubicBezTo>
                  <a:pt x="20828" y="18655"/>
                  <a:pt x="19744" y="18859"/>
                  <a:pt x="18672" y="19096"/>
                </a:cubicBezTo>
                <a:cubicBezTo>
                  <a:pt x="17470" y="19361"/>
                  <a:pt x="16290" y="19707"/>
                  <a:pt x="15118" y="20050"/>
                </a:cubicBezTo>
                <a:cubicBezTo>
                  <a:pt x="14216" y="20315"/>
                  <a:pt x="13287" y="20541"/>
                  <a:pt x="12421" y="20892"/>
                </a:cubicBezTo>
                <a:cubicBezTo>
                  <a:pt x="11576" y="21236"/>
                  <a:pt x="10724" y="21586"/>
                  <a:pt x="9873" y="21907"/>
                </a:cubicBezTo>
                <a:cubicBezTo>
                  <a:pt x="9349" y="22105"/>
                  <a:pt x="8817" y="22322"/>
                  <a:pt x="8293" y="22523"/>
                </a:cubicBezTo>
                <a:cubicBezTo>
                  <a:pt x="7727" y="22739"/>
                  <a:pt x="7144" y="22973"/>
                  <a:pt x="6628" y="23337"/>
                </a:cubicBezTo>
                <a:cubicBezTo>
                  <a:pt x="6246" y="23607"/>
                  <a:pt x="5788" y="23778"/>
                  <a:pt x="5363" y="23978"/>
                </a:cubicBezTo>
                <a:cubicBezTo>
                  <a:pt x="4839" y="24225"/>
                  <a:pt x="4331" y="24515"/>
                  <a:pt x="3778" y="24711"/>
                </a:cubicBezTo>
                <a:cubicBezTo>
                  <a:pt x="3554" y="24791"/>
                  <a:pt x="3385" y="24838"/>
                  <a:pt x="3248" y="24838"/>
                </a:cubicBezTo>
                <a:cubicBezTo>
                  <a:pt x="3050" y="24838"/>
                  <a:pt x="2915" y="24741"/>
                  <a:pt x="2768" y="24501"/>
                </a:cubicBezTo>
                <a:cubicBezTo>
                  <a:pt x="2634" y="24281"/>
                  <a:pt x="2818" y="23591"/>
                  <a:pt x="3065" y="23408"/>
                </a:cubicBezTo>
                <a:cubicBezTo>
                  <a:pt x="3553" y="23047"/>
                  <a:pt x="4113" y="22805"/>
                  <a:pt x="4629" y="22493"/>
                </a:cubicBezTo>
                <a:cubicBezTo>
                  <a:pt x="5136" y="22189"/>
                  <a:pt x="5665" y="21918"/>
                  <a:pt x="6203" y="21707"/>
                </a:cubicBezTo>
                <a:cubicBezTo>
                  <a:pt x="6996" y="21398"/>
                  <a:pt x="7690" y="20873"/>
                  <a:pt x="8619" y="20693"/>
                </a:cubicBezTo>
                <a:cubicBezTo>
                  <a:pt x="8486" y="20626"/>
                  <a:pt x="8365" y="20601"/>
                  <a:pt x="8253" y="20601"/>
                </a:cubicBezTo>
                <a:cubicBezTo>
                  <a:pt x="8038" y="20601"/>
                  <a:pt x="7859" y="20694"/>
                  <a:pt x="7698" y="20764"/>
                </a:cubicBezTo>
                <a:cubicBezTo>
                  <a:pt x="7221" y="20973"/>
                  <a:pt x="6725" y="21107"/>
                  <a:pt x="6228" y="21254"/>
                </a:cubicBezTo>
                <a:cubicBezTo>
                  <a:pt x="5854" y="21365"/>
                  <a:pt x="5540" y="21630"/>
                  <a:pt x="5159" y="21760"/>
                </a:cubicBezTo>
                <a:cubicBezTo>
                  <a:pt x="4530" y="21974"/>
                  <a:pt x="3965" y="22330"/>
                  <a:pt x="3392" y="22662"/>
                </a:cubicBezTo>
                <a:cubicBezTo>
                  <a:pt x="3346" y="22688"/>
                  <a:pt x="3281" y="22731"/>
                  <a:pt x="3221" y="22731"/>
                </a:cubicBezTo>
                <a:cubicBezTo>
                  <a:pt x="3192" y="22731"/>
                  <a:pt x="3165" y="22721"/>
                  <a:pt x="3140" y="22695"/>
                </a:cubicBezTo>
                <a:cubicBezTo>
                  <a:pt x="3103" y="22652"/>
                  <a:pt x="3116" y="22546"/>
                  <a:pt x="3132" y="22474"/>
                </a:cubicBezTo>
                <a:cubicBezTo>
                  <a:pt x="3211" y="22082"/>
                  <a:pt x="3423" y="21788"/>
                  <a:pt x="3780" y="21593"/>
                </a:cubicBezTo>
                <a:cubicBezTo>
                  <a:pt x="4619" y="21135"/>
                  <a:pt x="5399" y="20565"/>
                  <a:pt x="6299" y="20213"/>
                </a:cubicBezTo>
                <a:cubicBezTo>
                  <a:pt x="6499" y="20135"/>
                  <a:pt x="6716" y="20025"/>
                  <a:pt x="6869" y="19771"/>
                </a:cubicBezTo>
                <a:lnTo>
                  <a:pt x="6869" y="19771"/>
                </a:lnTo>
                <a:cubicBezTo>
                  <a:pt x="6307" y="19858"/>
                  <a:pt x="5837" y="20016"/>
                  <a:pt x="5394" y="20326"/>
                </a:cubicBezTo>
                <a:cubicBezTo>
                  <a:pt x="4899" y="20670"/>
                  <a:pt x="4260" y="20774"/>
                  <a:pt x="3807" y="21217"/>
                </a:cubicBezTo>
                <a:cubicBezTo>
                  <a:pt x="3798" y="21227"/>
                  <a:pt x="3785" y="21231"/>
                  <a:pt x="3771" y="21231"/>
                </a:cubicBezTo>
                <a:cubicBezTo>
                  <a:pt x="3703" y="21231"/>
                  <a:pt x="3598" y="21136"/>
                  <a:pt x="3631" y="21022"/>
                </a:cubicBezTo>
                <a:cubicBezTo>
                  <a:pt x="3761" y="20580"/>
                  <a:pt x="3865" y="20123"/>
                  <a:pt x="4056" y="19708"/>
                </a:cubicBezTo>
                <a:cubicBezTo>
                  <a:pt x="4224" y="19345"/>
                  <a:pt x="4667" y="19295"/>
                  <a:pt x="4985" y="19103"/>
                </a:cubicBezTo>
                <a:cubicBezTo>
                  <a:pt x="6229" y="18352"/>
                  <a:pt x="7603" y="17866"/>
                  <a:pt x="8900" y="17220"/>
                </a:cubicBezTo>
                <a:cubicBezTo>
                  <a:pt x="9205" y="17068"/>
                  <a:pt x="9548" y="17010"/>
                  <a:pt x="9854" y="16839"/>
                </a:cubicBezTo>
                <a:cubicBezTo>
                  <a:pt x="10004" y="16754"/>
                  <a:pt x="10077" y="16628"/>
                  <a:pt x="10187" y="16514"/>
                </a:cubicBezTo>
                <a:lnTo>
                  <a:pt x="10187" y="16514"/>
                </a:lnTo>
                <a:cubicBezTo>
                  <a:pt x="8248" y="17246"/>
                  <a:pt x="6284" y="17914"/>
                  <a:pt x="4424" y="19025"/>
                </a:cubicBezTo>
                <a:cubicBezTo>
                  <a:pt x="4468" y="18491"/>
                  <a:pt x="4503" y="18077"/>
                  <a:pt x="4987" y="17804"/>
                </a:cubicBezTo>
                <a:cubicBezTo>
                  <a:pt x="5728" y="17385"/>
                  <a:pt x="6476" y="16989"/>
                  <a:pt x="7278" y="16701"/>
                </a:cubicBezTo>
                <a:cubicBezTo>
                  <a:pt x="7481" y="16628"/>
                  <a:pt x="7702" y="16496"/>
                  <a:pt x="7828" y="16387"/>
                </a:cubicBezTo>
                <a:cubicBezTo>
                  <a:pt x="8181" y="16081"/>
                  <a:pt x="8641" y="16094"/>
                  <a:pt x="9005" y="15862"/>
                </a:cubicBezTo>
                <a:cubicBezTo>
                  <a:pt x="9083" y="15812"/>
                  <a:pt x="9204" y="15812"/>
                  <a:pt x="9170" y="15692"/>
                </a:cubicBezTo>
                <a:cubicBezTo>
                  <a:pt x="9151" y="15628"/>
                  <a:pt x="9103" y="15611"/>
                  <a:pt x="9050" y="15611"/>
                </a:cubicBezTo>
                <a:cubicBezTo>
                  <a:pt x="9005" y="15611"/>
                  <a:pt x="8958" y="15623"/>
                  <a:pt x="8923" y="15630"/>
                </a:cubicBezTo>
                <a:cubicBezTo>
                  <a:pt x="8460" y="15723"/>
                  <a:pt x="8024" y="15896"/>
                  <a:pt x="7596" y="16091"/>
                </a:cubicBezTo>
                <a:cubicBezTo>
                  <a:pt x="7114" y="16308"/>
                  <a:pt x="6621" y="16485"/>
                  <a:pt x="6104" y="16595"/>
                </a:cubicBezTo>
                <a:cubicBezTo>
                  <a:pt x="5888" y="16640"/>
                  <a:pt x="5815" y="16916"/>
                  <a:pt x="5578" y="16921"/>
                </a:cubicBezTo>
                <a:cubicBezTo>
                  <a:pt x="5517" y="16922"/>
                  <a:pt x="5443" y="16931"/>
                  <a:pt x="5378" y="16931"/>
                </a:cubicBezTo>
                <a:cubicBezTo>
                  <a:pt x="5316" y="16931"/>
                  <a:pt x="5260" y="16923"/>
                  <a:pt x="5228" y="16893"/>
                </a:cubicBezTo>
                <a:cubicBezTo>
                  <a:pt x="5123" y="16795"/>
                  <a:pt x="5256" y="16712"/>
                  <a:pt x="5337" y="16638"/>
                </a:cubicBezTo>
                <a:cubicBezTo>
                  <a:pt x="5379" y="16597"/>
                  <a:pt x="5405" y="16529"/>
                  <a:pt x="5417" y="16469"/>
                </a:cubicBezTo>
                <a:cubicBezTo>
                  <a:pt x="5650" y="15394"/>
                  <a:pt x="6507" y="15021"/>
                  <a:pt x="7400" y="14665"/>
                </a:cubicBezTo>
                <a:cubicBezTo>
                  <a:pt x="7984" y="14433"/>
                  <a:pt x="8546" y="14148"/>
                  <a:pt x="9105" y="13853"/>
                </a:cubicBezTo>
                <a:lnTo>
                  <a:pt x="9105" y="13853"/>
                </a:lnTo>
                <a:cubicBezTo>
                  <a:pt x="8057" y="13883"/>
                  <a:pt x="7142" y="14355"/>
                  <a:pt x="6142" y="14790"/>
                </a:cubicBezTo>
                <a:cubicBezTo>
                  <a:pt x="6296" y="14216"/>
                  <a:pt x="6653" y="13781"/>
                  <a:pt x="6694" y="13240"/>
                </a:cubicBezTo>
                <a:cubicBezTo>
                  <a:pt x="6700" y="13156"/>
                  <a:pt x="6803" y="13149"/>
                  <a:pt x="6885" y="13135"/>
                </a:cubicBezTo>
                <a:cubicBezTo>
                  <a:pt x="7609" y="13015"/>
                  <a:pt x="8215" y="12581"/>
                  <a:pt x="8905" y="12374"/>
                </a:cubicBezTo>
                <a:cubicBezTo>
                  <a:pt x="9513" y="12192"/>
                  <a:pt x="10007" y="11776"/>
                  <a:pt x="10633" y="11554"/>
                </a:cubicBezTo>
                <a:cubicBezTo>
                  <a:pt x="10519" y="11498"/>
                  <a:pt x="10409" y="11477"/>
                  <a:pt x="10302" y="11477"/>
                </a:cubicBezTo>
                <a:cubicBezTo>
                  <a:pt x="10007" y="11477"/>
                  <a:pt x="9739" y="11643"/>
                  <a:pt x="9488" y="11718"/>
                </a:cubicBezTo>
                <a:cubicBezTo>
                  <a:pt x="8584" y="11991"/>
                  <a:pt x="7708" y="12368"/>
                  <a:pt x="6827" y="12721"/>
                </a:cubicBezTo>
                <a:cubicBezTo>
                  <a:pt x="6733" y="12759"/>
                  <a:pt x="6651" y="12777"/>
                  <a:pt x="6581" y="12777"/>
                </a:cubicBezTo>
                <a:cubicBezTo>
                  <a:pt x="6375" y="12777"/>
                  <a:pt x="6273" y="12621"/>
                  <a:pt x="6246" y="12371"/>
                </a:cubicBezTo>
                <a:cubicBezTo>
                  <a:pt x="6220" y="12129"/>
                  <a:pt x="6102" y="11957"/>
                  <a:pt x="5907" y="11892"/>
                </a:cubicBezTo>
                <a:cubicBezTo>
                  <a:pt x="5777" y="11849"/>
                  <a:pt x="5710" y="11806"/>
                  <a:pt x="5705" y="11690"/>
                </a:cubicBezTo>
                <a:cubicBezTo>
                  <a:pt x="5699" y="11563"/>
                  <a:pt x="5841" y="11565"/>
                  <a:pt x="5911" y="11534"/>
                </a:cubicBezTo>
                <a:cubicBezTo>
                  <a:pt x="6463" y="11302"/>
                  <a:pt x="7045" y="11129"/>
                  <a:pt x="7574" y="10855"/>
                </a:cubicBezTo>
                <a:cubicBezTo>
                  <a:pt x="8082" y="10592"/>
                  <a:pt x="8682" y="10652"/>
                  <a:pt x="9169" y="10307"/>
                </a:cubicBezTo>
                <a:lnTo>
                  <a:pt x="9169" y="10307"/>
                </a:lnTo>
                <a:cubicBezTo>
                  <a:pt x="9087" y="10325"/>
                  <a:pt x="9004" y="10331"/>
                  <a:pt x="8922" y="10331"/>
                </a:cubicBezTo>
                <a:cubicBezTo>
                  <a:pt x="8742" y="10331"/>
                  <a:pt x="8562" y="10301"/>
                  <a:pt x="8389" y="10301"/>
                </a:cubicBezTo>
                <a:cubicBezTo>
                  <a:pt x="8290" y="10301"/>
                  <a:pt x="8194" y="10311"/>
                  <a:pt x="8100" y="10341"/>
                </a:cubicBezTo>
                <a:cubicBezTo>
                  <a:pt x="7216" y="10624"/>
                  <a:pt x="6317" y="10867"/>
                  <a:pt x="5462" y="11236"/>
                </a:cubicBezTo>
                <a:cubicBezTo>
                  <a:pt x="5350" y="11284"/>
                  <a:pt x="5239" y="11330"/>
                  <a:pt x="5140" y="11330"/>
                </a:cubicBezTo>
                <a:cubicBezTo>
                  <a:pt x="5027" y="11330"/>
                  <a:pt x="4928" y="11270"/>
                  <a:pt x="4861" y="11085"/>
                </a:cubicBezTo>
                <a:cubicBezTo>
                  <a:pt x="4856" y="11069"/>
                  <a:pt x="4849" y="11055"/>
                  <a:pt x="4839" y="11043"/>
                </a:cubicBezTo>
                <a:cubicBezTo>
                  <a:pt x="4514" y="10706"/>
                  <a:pt x="4524" y="10732"/>
                  <a:pt x="5025" y="10540"/>
                </a:cubicBezTo>
                <a:cubicBezTo>
                  <a:pt x="5499" y="10357"/>
                  <a:pt x="6019" y="10287"/>
                  <a:pt x="6446" y="9987"/>
                </a:cubicBezTo>
                <a:lnTo>
                  <a:pt x="6461" y="10001"/>
                </a:lnTo>
                <a:cubicBezTo>
                  <a:pt x="6379" y="9893"/>
                  <a:pt x="6355" y="9766"/>
                  <a:pt x="6228" y="9766"/>
                </a:cubicBezTo>
                <a:cubicBezTo>
                  <a:pt x="6173" y="9766"/>
                  <a:pt x="6099" y="9790"/>
                  <a:pt x="5992" y="9850"/>
                </a:cubicBezTo>
                <a:cubicBezTo>
                  <a:pt x="5767" y="9974"/>
                  <a:pt x="5455" y="10149"/>
                  <a:pt x="5124" y="10149"/>
                </a:cubicBezTo>
                <a:cubicBezTo>
                  <a:pt x="5069" y="10149"/>
                  <a:pt x="5013" y="10144"/>
                  <a:pt x="4956" y="10133"/>
                </a:cubicBezTo>
                <a:cubicBezTo>
                  <a:pt x="4945" y="10131"/>
                  <a:pt x="4933" y="10130"/>
                  <a:pt x="4921" y="10130"/>
                </a:cubicBezTo>
                <a:cubicBezTo>
                  <a:pt x="4846" y="10130"/>
                  <a:pt x="4757" y="10166"/>
                  <a:pt x="4696" y="10209"/>
                </a:cubicBezTo>
                <a:cubicBezTo>
                  <a:pt x="4557" y="10309"/>
                  <a:pt x="4437" y="10424"/>
                  <a:pt x="4257" y="10424"/>
                </a:cubicBezTo>
                <a:cubicBezTo>
                  <a:pt x="4226" y="10424"/>
                  <a:pt x="4193" y="10421"/>
                  <a:pt x="4158" y="10413"/>
                </a:cubicBezTo>
                <a:cubicBezTo>
                  <a:pt x="3846" y="10347"/>
                  <a:pt x="3619" y="10142"/>
                  <a:pt x="3399" y="9956"/>
                </a:cubicBezTo>
                <a:cubicBezTo>
                  <a:pt x="3150" y="9745"/>
                  <a:pt x="3511" y="9750"/>
                  <a:pt x="3581" y="9672"/>
                </a:cubicBezTo>
                <a:cubicBezTo>
                  <a:pt x="3707" y="9531"/>
                  <a:pt x="4137" y="9609"/>
                  <a:pt x="4027" y="9352"/>
                </a:cubicBezTo>
                <a:cubicBezTo>
                  <a:pt x="4001" y="9290"/>
                  <a:pt x="3958" y="9266"/>
                  <a:pt x="3906" y="9266"/>
                </a:cubicBezTo>
                <a:cubicBezTo>
                  <a:pt x="3776" y="9266"/>
                  <a:pt x="3589" y="9418"/>
                  <a:pt x="3473" y="9493"/>
                </a:cubicBezTo>
                <a:cubicBezTo>
                  <a:pt x="3352" y="9572"/>
                  <a:pt x="3250" y="9603"/>
                  <a:pt x="3158" y="9603"/>
                </a:cubicBezTo>
                <a:cubicBezTo>
                  <a:pt x="2891" y="9603"/>
                  <a:pt x="2724" y="9331"/>
                  <a:pt x="2510" y="9175"/>
                </a:cubicBezTo>
                <a:cubicBezTo>
                  <a:pt x="2327" y="9042"/>
                  <a:pt x="2262" y="8780"/>
                  <a:pt x="1911" y="8696"/>
                </a:cubicBezTo>
                <a:cubicBezTo>
                  <a:pt x="3651" y="8039"/>
                  <a:pt x="5295" y="7378"/>
                  <a:pt x="7020" y="6884"/>
                </a:cubicBezTo>
                <a:cubicBezTo>
                  <a:pt x="6873" y="6803"/>
                  <a:pt x="6800" y="6779"/>
                  <a:pt x="6723" y="6779"/>
                </a:cubicBezTo>
                <a:cubicBezTo>
                  <a:pt x="6644" y="6779"/>
                  <a:pt x="6562" y="6805"/>
                  <a:pt x="6391" y="6823"/>
                </a:cubicBezTo>
                <a:cubicBezTo>
                  <a:pt x="5584" y="6910"/>
                  <a:pt x="4810" y="7151"/>
                  <a:pt x="4058" y="7397"/>
                </a:cubicBezTo>
                <a:cubicBezTo>
                  <a:pt x="3410" y="7608"/>
                  <a:pt x="2711" y="7732"/>
                  <a:pt x="2120" y="8126"/>
                </a:cubicBezTo>
                <a:cubicBezTo>
                  <a:pt x="1978" y="8219"/>
                  <a:pt x="1817" y="8368"/>
                  <a:pt x="1651" y="8368"/>
                </a:cubicBezTo>
                <a:cubicBezTo>
                  <a:pt x="1563" y="8368"/>
                  <a:pt x="1474" y="8327"/>
                  <a:pt x="1384" y="8215"/>
                </a:cubicBezTo>
                <a:cubicBezTo>
                  <a:pt x="1167" y="7940"/>
                  <a:pt x="803" y="7671"/>
                  <a:pt x="1167" y="7238"/>
                </a:cubicBezTo>
                <a:cubicBezTo>
                  <a:pt x="1322" y="7053"/>
                  <a:pt x="1355" y="6831"/>
                  <a:pt x="1651" y="6694"/>
                </a:cubicBezTo>
                <a:cubicBezTo>
                  <a:pt x="2532" y="6282"/>
                  <a:pt x="3471" y="6042"/>
                  <a:pt x="4385" y="5750"/>
                </a:cubicBezTo>
                <a:cubicBezTo>
                  <a:pt x="5270" y="5467"/>
                  <a:pt x="6192" y="5268"/>
                  <a:pt x="7081" y="4980"/>
                </a:cubicBezTo>
                <a:cubicBezTo>
                  <a:pt x="8079" y="4656"/>
                  <a:pt x="9126" y="4542"/>
                  <a:pt x="10121" y="4241"/>
                </a:cubicBezTo>
                <a:cubicBezTo>
                  <a:pt x="11257" y="3896"/>
                  <a:pt x="12416" y="3650"/>
                  <a:pt x="13561" y="3353"/>
                </a:cubicBezTo>
                <a:cubicBezTo>
                  <a:pt x="14295" y="3161"/>
                  <a:pt x="15059" y="3049"/>
                  <a:pt x="15791" y="2866"/>
                </a:cubicBezTo>
                <a:cubicBezTo>
                  <a:pt x="16327" y="2731"/>
                  <a:pt x="16885" y="2618"/>
                  <a:pt x="17417" y="2519"/>
                </a:cubicBezTo>
                <a:cubicBezTo>
                  <a:pt x="18240" y="2366"/>
                  <a:pt x="19064" y="2190"/>
                  <a:pt x="19896" y="2066"/>
                </a:cubicBezTo>
                <a:cubicBezTo>
                  <a:pt x="21314" y="1853"/>
                  <a:pt x="22728" y="1622"/>
                  <a:pt x="24149" y="1426"/>
                </a:cubicBezTo>
                <a:cubicBezTo>
                  <a:pt x="25302" y="1266"/>
                  <a:pt x="26464" y="1134"/>
                  <a:pt x="27613" y="1081"/>
                </a:cubicBezTo>
                <a:cubicBezTo>
                  <a:pt x="29307" y="1006"/>
                  <a:pt x="31009" y="967"/>
                  <a:pt x="32708" y="945"/>
                </a:cubicBezTo>
                <a:cubicBezTo>
                  <a:pt x="32834" y="943"/>
                  <a:pt x="32960" y="942"/>
                  <a:pt x="33085" y="942"/>
                </a:cubicBezTo>
                <a:close/>
                <a:moveTo>
                  <a:pt x="34952" y="1"/>
                </a:moveTo>
                <a:cubicBezTo>
                  <a:pt x="34873" y="1"/>
                  <a:pt x="34796" y="8"/>
                  <a:pt x="34720" y="29"/>
                </a:cubicBezTo>
                <a:cubicBezTo>
                  <a:pt x="34560" y="72"/>
                  <a:pt x="34401" y="87"/>
                  <a:pt x="34243" y="87"/>
                </a:cubicBezTo>
                <a:cubicBezTo>
                  <a:pt x="33952" y="87"/>
                  <a:pt x="33664" y="38"/>
                  <a:pt x="33371" y="38"/>
                </a:cubicBezTo>
                <a:cubicBezTo>
                  <a:pt x="33254" y="38"/>
                  <a:pt x="33136" y="46"/>
                  <a:pt x="33017" y="68"/>
                </a:cubicBezTo>
                <a:cubicBezTo>
                  <a:pt x="32776" y="111"/>
                  <a:pt x="32518" y="125"/>
                  <a:pt x="32257" y="125"/>
                </a:cubicBezTo>
                <a:cubicBezTo>
                  <a:pt x="32021" y="125"/>
                  <a:pt x="31782" y="114"/>
                  <a:pt x="31549" y="102"/>
                </a:cubicBezTo>
                <a:cubicBezTo>
                  <a:pt x="31512" y="100"/>
                  <a:pt x="31475" y="100"/>
                  <a:pt x="31438" y="100"/>
                </a:cubicBezTo>
                <a:cubicBezTo>
                  <a:pt x="31084" y="100"/>
                  <a:pt x="30724" y="171"/>
                  <a:pt x="30374" y="171"/>
                </a:cubicBezTo>
                <a:cubicBezTo>
                  <a:pt x="30273" y="171"/>
                  <a:pt x="30173" y="165"/>
                  <a:pt x="30074" y="150"/>
                </a:cubicBezTo>
                <a:cubicBezTo>
                  <a:pt x="29872" y="118"/>
                  <a:pt x="29671" y="107"/>
                  <a:pt x="29471" y="107"/>
                </a:cubicBezTo>
                <a:cubicBezTo>
                  <a:pt x="29007" y="107"/>
                  <a:pt x="28546" y="168"/>
                  <a:pt x="28089" y="179"/>
                </a:cubicBezTo>
                <a:cubicBezTo>
                  <a:pt x="27488" y="192"/>
                  <a:pt x="26862" y="273"/>
                  <a:pt x="26249" y="337"/>
                </a:cubicBezTo>
                <a:cubicBezTo>
                  <a:pt x="25904" y="373"/>
                  <a:pt x="25567" y="417"/>
                  <a:pt x="25219" y="417"/>
                </a:cubicBezTo>
                <a:cubicBezTo>
                  <a:pt x="25124" y="417"/>
                  <a:pt x="25028" y="414"/>
                  <a:pt x="24931" y="406"/>
                </a:cubicBezTo>
                <a:cubicBezTo>
                  <a:pt x="24910" y="405"/>
                  <a:pt x="24888" y="404"/>
                  <a:pt x="24866" y="404"/>
                </a:cubicBezTo>
                <a:cubicBezTo>
                  <a:pt x="24562" y="404"/>
                  <a:pt x="24225" y="546"/>
                  <a:pt x="23903" y="611"/>
                </a:cubicBezTo>
                <a:cubicBezTo>
                  <a:pt x="23191" y="755"/>
                  <a:pt x="22440" y="636"/>
                  <a:pt x="21757" y="948"/>
                </a:cubicBezTo>
                <a:cubicBezTo>
                  <a:pt x="21585" y="1027"/>
                  <a:pt x="21406" y="1042"/>
                  <a:pt x="21225" y="1042"/>
                </a:cubicBezTo>
                <a:cubicBezTo>
                  <a:pt x="21111" y="1042"/>
                  <a:pt x="20997" y="1036"/>
                  <a:pt x="20883" y="1036"/>
                </a:cubicBezTo>
                <a:cubicBezTo>
                  <a:pt x="20734" y="1036"/>
                  <a:pt x="20586" y="1047"/>
                  <a:pt x="20442" y="1094"/>
                </a:cubicBezTo>
                <a:cubicBezTo>
                  <a:pt x="19531" y="1390"/>
                  <a:pt x="18584" y="1519"/>
                  <a:pt x="17639" y="1633"/>
                </a:cubicBezTo>
                <a:cubicBezTo>
                  <a:pt x="17300" y="1675"/>
                  <a:pt x="16985" y="1842"/>
                  <a:pt x="16625" y="1842"/>
                </a:cubicBezTo>
                <a:cubicBezTo>
                  <a:pt x="16540" y="1842"/>
                  <a:pt x="16453" y="1833"/>
                  <a:pt x="16363" y="1811"/>
                </a:cubicBezTo>
                <a:cubicBezTo>
                  <a:pt x="16355" y="1809"/>
                  <a:pt x="16346" y="1808"/>
                  <a:pt x="16335" y="1808"/>
                </a:cubicBezTo>
                <a:cubicBezTo>
                  <a:pt x="16193" y="1808"/>
                  <a:pt x="15836" y="1983"/>
                  <a:pt x="15590" y="2040"/>
                </a:cubicBezTo>
                <a:cubicBezTo>
                  <a:pt x="14531" y="2291"/>
                  <a:pt x="13464" y="2485"/>
                  <a:pt x="12423" y="2827"/>
                </a:cubicBezTo>
                <a:cubicBezTo>
                  <a:pt x="11687" y="3070"/>
                  <a:pt x="10887" y="3119"/>
                  <a:pt x="10142" y="3341"/>
                </a:cubicBezTo>
                <a:cubicBezTo>
                  <a:pt x="9647" y="3489"/>
                  <a:pt x="9136" y="3543"/>
                  <a:pt x="8643" y="3714"/>
                </a:cubicBezTo>
                <a:cubicBezTo>
                  <a:pt x="7881" y="3979"/>
                  <a:pt x="7091" y="4244"/>
                  <a:pt x="6317" y="4380"/>
                </a:cubicBezTo>
                <a:cubicBezTo>
                  <a:pt x="5755" y="4479"/>
                  <a:pt x="5305" y="4792"/>
                  <a:pt x="4756" y="4869"/>
                </a:cubicBezTo>
                <a:cubicBezTo>
                  <a:pt x="4392" y="4919"/>
                  <a:pt x="4058" y="5152"/>
                  <a:pt x="3699" y="5265"/>
                </a:cubicBezTo>
                <a:cubicBezTo>
                  <a:pt x="3203" y="5421"/>
                  <a:pt x="2706" y="5583"/>
                  <a:pt x="2212" y="5744"/>
                </a:cubicBezTo>
                <a:cubicBezTo>
                  <a:pt x="1377" y="6017"/>
                  <a:pt x="492" y="6268"/>
                  <a:pt x="183" y="7279"/>
                </a:cubicBezTo>
                <a:cubicBezTo>
                  <a:pt x="1" y="7873"/>
                  <a:pt x="302" y="9026"/>
                  <a:pt x="815" y="9244"/>
                </a:cubicBezTo>
                <a:cubicBezTo>
                  <a:pt x="1241" y="9425"/>
                  <a:pt x="1552" y="9735"/>
                  <a:pt x="1892" y="10005"/>
                </a:cubicBezTo>
                <a:cubicBezTo>
                  <a:pt x="2323" y="10347"/>
                  <a:pt x="2614" y="10856"/>
                  <a:pt x="3103" y="11134"/>
                </a:cubicBezTo>
                <a:cubicBezTo>
                  <a:pt x="3402" y="11304"/>
                  <a:pt x="3767" y="11552"/>
                  <a:pt x="3889" y="11751"/>
                </a:cubicBezTo>
                <a:cubicBezTo>
                  <a:pt x="4161" y="12190"/>
                  <a:pt x="4564" y="12300"/>
                  <a:pt x="4942" y="12499"/>
                </a:cubicBezTo>
                <a:cubicBezTo>
                  <a:pt x="5410" y="12747"/>
                  <a:pt x="5533" y="13034"/>
                  <a:pt x="5352" y="13571"/>
                </a:cubicBezTo>
                <a:cubicBezTo>
                  <a:pt x="5287" y="13762"/>
                  <a:pt x="5124" y="14023"/>
                  <a:pt x="5192" y="14133"/>
                </a:cubicBezTo>
                <a:cubicBezTo>
                  <a:pt x="5340" y="14366"/>
                  <a:pt x="5167" y="14478"/>
                  <a:pt x="5076" y="14536"/>
                </a:cubicBezTo>
                <a:cubicBezTo>
                  <a:pt x="4722" y="14765"/>
                  <a:pt x="4624" y="15057"/>
                  <a:pt x="4687" y="15464"/>
                </a:cubicBezTo>
                <a:cubicBezTo>
                  <a:pt x="4711" y="15624"/>
                  <a:pt x="4756" y="15906"/>
                  <a:pt x="4436" y="15906"/>
                </a:cubicBezTo>
                <a:cubicBezTo>
                  <a:pt x="4434" y="15906"/>
                  <a:pt x="4432" y="15906"/>
                  <a:pt x="4430" y="15906"/>
                </a:cubicBezTo>
                <a:cubicBezTo>
                  <a:pt x="4428" y="15906"/>
                  <a:pt x="4426" y="15906"/>
                  <a:pt x="4424" y="15906"/>
                </a:cubicBezTo>
                <a:cubicBezTo>
                  <a:pt x="4284" y="15906"/>
                  <a:pt x="4303" y="15993"/>
                  <a:pt x="4275" y="16083"/>
                </a:cubicBezTo>
                <a:cubicBezTo>
                  <a:pt x="4197" y="16337"/>
                  <a:pt x="4163" y="16643"/>
                  <a:pt x="3995" y="16821"/>
                </a:cubicBezTo>
                <a:cubicBezTo>
                  <a:pt x="3727" y="17110"/>
                  <a:pt x="3663" y="17490"/>
                  <a:pt x="3526" y="17809"/>
                </a:cubicBezTo>
                <a:cubicBezTo>
                  <a:pt x="3297" y="18342"/>
                  <a:pt x="3035" y="18883"/>
                  <a:pt x="2913" y="19454"/>
                </a:cubicBezTo>
                <a:cubicBezTo>
                  <a:pt x="2845" y="19774"/>
                  <a:pt x="2713" y="20051"/>
                  <a:pt x="2599" y="20345"/>
                </a:cubicBezTo>
                <a:cubicBezTo>
                  <a:pt x="2566" y="20432"/>
                  <a:pt x="2323" y="21160"/>
                  <a:pt x="2319" y="21229"/>
                </a:cubicBezTo>
                <a:cubicBezTo>
                  <a:pt x="2295" y="21554"/>
                  <a:pt x="1980" y="21902"/>
                  <a:pt x="2029" y="22083"/>
                </a:cubicBezTo>
                <a:cubicBezTo>
                  <a:pt x="2128" y="22453"/>
                  <a:pt x="1594" y="22653"/>
                  <a:pt x="1881" y="22988"/>
                </a:cubicBezTo>
                <a:cubicBezTo>
                  <a:pt x="1425" y="23319"/>
                  <a:pt x="1879" y="23843"/>
                  <a:pt x="1614" y="24176"/>
                </a:cubicBezTo>
                <a:cubicBezTo>
                  <a:pt x="1691" y="24632"/>
                  <a:pt x="1804" y="25014"/>
                  <a:pt x="2085" y="25360"/>
                </a:cubicBezTo>
                <a:cubicBezTo>
                  <a:pt x="2371" y="25707"/>
                  <a:pt x="2693" y="25868"/>
                  <a:pt x="3062" y="25868"/>
                </a:cubicBezTo>
                <a:cubicBezTo>
                  <a:pt x="3252" y="25868"/>
                  <a:pt x="3455" y="25825"/>
                  <a:pt x="3673" y="25743"/>
                </a:cubicBezTo>
                <a:cubicBezTo>
                  <a:pt x="4530" y="25422"/>
                  <a:pt x="5320" y="24963"/>
                  <a:pt x="6159" y="24605"/>
                </a:cubicBezTo>
                <a:cubicBezTo>
                  <a:pt x="6676" y="24385"/>
                  <a:pt x="7206" y="24138"/>
                  <a:pt x="7683" y="23850"/>
                </a:cubicBezTo>
                <a:cubicBezTo>
                  <a:pt x="8249" y="23511"/>
                  <a:pt x="8875" y="23357"/>
                  <a:pt x="9454" y="23070"/>
                </a:cubicBezTo>
                <a:cubicBezTo>
                  <a:pt x="10196" y="22704"/>
                  <a:pt x="11013" y="22489"/>
                  <a:pt x="11795" y="22204"/>
                </a:cubicBezTo>
                <a:cubicBezTo>
                  <a:pt x="12296" y="22022"/>
                  <a:pt x="12798" y="21843"/>
                  <a:pt x="13291" y="21641"/>
                </a:cubicBezTo>
                <a:cubicBezTo>
                  <a:pt x="13881" y="21400"/>
                  <a:pt x="14524" y="21332"/>
                  <a:pt x="15107" y="21128"/>
                </a:cubicBezTo>
                <a:cubicBezTo>
                  <a:pt x="15846" y="20870"/>
                  <a:pt x="16590" y="20636"/>
                  <a:pt x="17341" y="20428"/>
                </a:cubicBezTo>
                <a:cubicBezTo>
                  <a:pt x="17974" y="20251"/>
                  <a:pt x="18653" y="20221"/>
                  <a:pt x="19272" y="20011"/>
                </a:cubicBezTo>
                <a:cubicBezTo>
                  <a:pt x="19655" y="19880"/>
                  <a:pt x="20094" y="19720"/>
                  <a:pt x="20436" y="19682"/>
                </a:cubicBezTo>
                <a:cubicBezTo>
                  <a:pt x="21077" y="19611"/>
                  <a:pt x="21703" y="19453"/>
                  <a:pt x="22343" y="19390"/>
                </a:cubicBezTo>
                <a:cubicBezTo>
                  <a:pt x="22534" y="19371"/>
                  <a:pt x="22649" y="19215"/>
                  <a:pt x="22872" y="19215"/>
                </a:cubicBezTo>
                <a:cubicBezTo>
                  <a:pt x="22878" y="19215"/>
                  <a:pt x="22885" y="19215"/>
                  <a:pt x="22892" y="19216"/>
                </a:cubicBezTo>
                <a:cubicBezTo>
                  <a:pt x="22928" y="19217"/>
                  <a:pt x="22965" y="19218"/>
                  <a:pt x="23001" y="19218"/>
                </a:cubicBezTo>
                <a:cubicBezTo>
                  <a:pt x="23493" y="19218"/>
                  <a:pt x="23980" y="19081"/>
                  <a:pt x="24479" y="19048"/>
                </a:cubicBezTo>
                <a:cubicBezTo>
                  <a:pt x="25192" y="19001"/>
                  <a:pt x="25906" y="18893"/>
                  <a:pt x="26620" y="18819"/>
                </a:cubicBezTo>
                <a:cubicBezTo>
                  <a:pt x="26655" y="18815"/>
                  <a:pt x="26690" y="18814"/>
                  <a:pt x="26726" y="18814"/>
                </a:cubicBezTo>
                <a:cubicBezTo>
                  <a:pt x="26871" y="18814"/>
                  <a:pt x="27019" y="18838"/>
                  <a:pt x="27157" y="18838"/>
                </a:cubicBezTo>
                <a:cubicBezTo>
                  <a:pt x="27253" y="18838"/>
                  <a:pt x="27344" y="18826"/>
                  <a:pt x="27426" y="18786"/>
                </a:cubicBezTo>
                <a:cubicBezTo>
                  <a:pt x="27816" y="18592"/>
                  <a:pt x="28269" y="18609"/>
                  <a:pt x="28624" y="18599"/>
                </a:cubicBezTo>
                <a:cubicBezTo>
                  <a:pt x="29619" y="18570"/>
                  <a:pt x="30613" y="18478"/>
                  <a:pt x="31606" y="18423"/>
                </a:cubicBezTo>
                <a:cubicBezTo>
                  <a:pt x="31630" y="18422"/>
                  <a:pt x="31653" y="18421"/>
                  <a:pt x="31676" y="18421"/>
                </a:cubicBezTo>
                <a:cubicBezTo>
                  <a:pt x="31971" y="18421"/>
                  <a:pt x="32247" y="18517"/>
                  <a:pt x="32540" y="18517"/>
                </a:cubicBezTo>
                <a:cubicBezTo>
                  <a:pt x="32599" y="18517"/>
                  <a:pt x="32659" y="18513"/>
                  <a:pt x="32720" y="18504"/>
                </a:cubicBezTo>
                <a:cubicBezTo>
                  <a:pt x="32890" y="18478"/>
                  <a:pt x="33049" y="18384"/>
                  <a:pt x="33229" y="18384"/>
                </a:cubicBezTo>
                <a:cubicBezTo>
                  <a:pt x="33269" y="18384"/>
                  <a:pt x="33309" y="18388"/>
                  <a:pt x="33350" y="18399"/>
                </a:cubicBezTo>
                <a:cubicBezTo>
                  <a:pt x="33635" y="18470"/>
                  <a:pt x="33926" y="18493"/>
                  <a:pt x="34216" y="18493"/>
                </a:cubicBezTo>
                <a:cubicBezTo>
                  <a:pt x="34625" y="18493"/>
                  <a:pt x="35035" y="18448"/>
                  <a:pt x="35431" y="18429"/>
                </a:cubicBezTo>
                <a:cubicBezTo>
                  <a:pt x="36126" y="18397"/>
                  <a:pt x="36837" y="18444"/>
                  <a:pt x="37548" y="18319"/>
                </a:cubicBezTo>
                <a:cubicBezTo>
                  <a:pt x="37713" y="18290"/>
                  <a:pt x="37884" y="18281"/>
                  <a:pt x="38058" y="18281"/>
                </a:cubicBezTo>
                <a:cubicBezTo>
                  <a:pt x="38411" y="18281"/>
                  <a:pt x="38778" y="18320"/>
                  <a:pt x="39141" y="18320"/>
                </a:cubicBezTo>
                <a:cubicBezTo>
                  <a:pt x="39201" y="18320"/>
                  <a:pt x="39261" y="18319"/>
                  <a:pt x="39321" y="18317"/>
                </a:cubicBezTo>
                <a:cubicBezTo>
                  <a:pt x="39444" y="18312"/>
                  <a:pt x="39568" y="18309"/>
                  <a:pt x="39692" y="18309"/>
                </a:cubicBezTo>
                <a:cubicBezTo>
                  <a:pt x="40171" y="18309"/>
                  <a:pt x="40651" y="18341"/>
                  <a:pt x="41130" y="18341"/>
                </a:cubicBezTo>
                <a:cubicBezTo>
                  <a:pt x="41500" y="18341"/>
                  <a:pt x="41870" y="18322"/>
                  <a:pt x="42240" y="18256"/>
                </a:cubicBezTo>
                <a:cubicBezTo>
                  <a:pt x="42244" y="18255"/>
                  <a:pt x="42248" y="18255"/>
                  <a:pt x="42253" y="18255"/>
                </a:cubicBezTo>
                <a:cubicBezTo>
                  <a:pt x="42290" y="18255"/>
                  <a:pt x="42333" y="18280"/>
                  <a:pt x="42369" y="18299"/>
                </a:cubicBezTo>
                <a:cubicBezTo>
                  <a:pt x="42586" y="18416"/>
                  <a:pt x="42813" y="18441"/>
                  <a:pt x="43042" y="18441"/>
                </a:cubicBezTo>
                <a:cubicBezTo>
                  <a:pt x="43221" y="18441"/>
                  <a:pt x="43402" y="18426"/>
                  <a:pt x="43582" y="18426"/>
                </a:cubicBezTo>
                <a:cubicBezTo>
                  <a:pt x="43707" y="18426"/>
                  <a:pt x="43832" y="18433"/>
                  <a:pt x="43955" y="18458"/>
                </a:cubicBezTo>
                <a:cubicBezTo>
                  <a:pt x="44227" y="18514"/>
                  <a:pt x="44508" y="18533"/>
                  <a:pt x="44791" y="18533"/>
                </a:cubicBezTo>
                <a:cubicBezTo>
                  <a:pt x="45033" y="18533"/>
                  <a:pt x="45277" y="18519"/>
                  <a:pt x="45516" y="18502"/>
                </a:cubicBezTo>
                <a:cubicBezTo>
                  <a:pt x="45538" y="18501"/>
                  <a:pt x="45559" y="18500"/>
                  <a:pt x="45580" y="18500"/>
                </a:cubicBezTo>
                <a:cubicBezTo>
                  <a:pt x="45932" y="18500"/>
                  <a:pt x="46263" y="18693"/>
                  <a:pt x="46601" y="18693"/>
                </a:cubicBezTo>
                <a:cubicBezTo>
                  <a:pt x="46694" y="18693"/>
                  <a:pt x="46787" y="18679"/>
                  <a:pt x="46881" y="18642"/>
                </a:cubicBezTo>
                <a:cubicBezTo>
                  <a:pt x="46961" y="18610"/>
                  <a:pt x="47038" y="18598"/>
                  <a:pt x="47112" y="18598"/>
                </a:cubicBezTo>
                <a:cubicBezTo>
                  <a:pt x="47331" y="18598"/>
                  <a:pt x="47528" y="18706"/>
                  <a:pt x="47713" y="18748"/>
                </a:cubicBezTo>
                <a:cubicBezTo>
                  <a:pt x="48424" y="18912"/>
                  <a:pt x="49152" y="18951"/>
                  <a:pt x="49864" y="19097"/>
                </a:cubicBezTo>
                <a:cubicBezTo>
                  <a:pt x="50579" y="19244"/>
                  <a:pt x="51340" y="19286"/>
                  <a:pt x="52039" y="19459"/>
                </a:cubicBezTo>
                <a:cubicBezTo>
                  <a:pt x="52720" y="19626"/>
                  <a:pt x="53424" y="19791"/>
                  <a:pt x="54104" y="19998"/>
                </a:cubicBezTo>
                <a:cubicBezTo>
                  <a:pt x="54933" y="20251"/>
                  <a:pt x="55811" y="20376"/>
                  <a:pt x="56661" y="20608"/>
                </a:cubicBezTo>
                <a:cubicBezTo>
                  <a:pt x="57619" y="20868"/>
                  <a:pt x="58582" y="21110"/>
                  <a:pt x="59526" y="21415"/>
                </a:cubicBezTo>
                <a:cubicBezTo>
                  <a:pt x="59836" y="21515"/>
                  <a:pt x="60206" y="21504"/>
                  <a:pt x="60452" y="21645"/>
                </a:cubicBezTo>
                <a:cubicBezTo>
                  <a:pt x="61308" y="22133"/>
                  <a:pt x="62287" y="22292"/>
                  <a:pt x="63151" y="22752"/>
                </a:cubicBezTo>
                <a:cubicBezTo>
                  <a:pt x="63859" y="23130"/>
                  <a:pt x="64670" y="23265"/>
                  <a:pt x="65360" y="23727"/>
                </a:cubicBezTo>
                <a:cubicBezTo>
                  <a:pt x="65906" y="24092"/>
                  <a:pt x="66592" y="24223"/>
                  <a:pt x="67120" y="24658"/>
                </a:cubicBezTo>
                <a:cubicBezTo>
                  <a:pt x="67235" y="24754"/>
                  <a:pt x="67420" y="24836"/>
                  <a:pt x="67569" y="24836"/>
                </a:cubicBezTo>
                <a:cubicBezTo>
                  <a:pt x="67591" y="24836"/>
                  <a:pt x="67613" y="24834"/>
                  <a:pt x="67634" y="24830"/>
                </a:cubicBezTo>
                <a:cubicBezTo>
                  <a:pt x="67718" y="24813"/>
                  <a:pt x="67800" y="24806"/>
                  <a:pt x="67880" y="24806"/>
                </a:cubicBezTo>
                <a:cubicBezTo>
                  <a:pt x="68221" y="24806"/>
                  <a:pt x="68531" y="24939"/>
                  <a:pt x="68799" y="25091"/>
                </a:cubicBezTo>
                <a:cubicBezTo>
                  <a:pt x="68919" y="25159"/>
                  <a:pt x="69025" y="25186"/>
                  <a:pt x="69122" y="25186"/>
                </a:cubicBezTo>
                <a:cubicBezTo>
                  <a:pt x="69313" y="25186"/>
                  <a:pt x="69465" y="25080"/>
                  <a:pt x="69614" y="24977"/>
                </a:cubicBezTo>
                <a:cubicBezTo>
                  <a:pt x="70219" y="24563"/>
                  <a:pt x="70411" y="23856"/>
                  <a:pt x="70100" y="23076"/>
                </a:cubicBezTo>
                <a:cubicBezTo>
                  <a:pt x="70014" y="22861"/>
                  <a:pt x="70128" y="22647"/>
                  <a:pt x="69990" y="22460"/>
                </a:cubicBezTo>
                <a:cubicBezTo>
                  <a:pt x="69542" y="21851"/>
                  <a:pt x="69482" y="21077"/>
                  <a:pt x="69123" y="20415"/>
                </a:cubicBezTo>
                <a:cubicBezTo>
                  <a:pt x="68886" y="19978"/>
                  <a:pt x="68848" y="19415"/>
                  <a:pt x="68591" y="18940"/>
                </a:cubicBezTo>
                <a:cubicBezTo>
                  <a:pt x="68373" y="18532"/>
                  <a:pt x="68287" y="18053"/>
                  <a:pt x="68077" y="17638"/>
                </a:cubicBezTo>
                <a:cubicBezTo>
                  <a:pt x="67855" y="17197"/>
                  <a:pt x="67679" y="16743"/>
                  <a:pt x="67496" y="16286"/>
                </a:cubicBezTo>
                <a:cubicBezTo>
                  <a:pt x="67340" y="15896"/>
                  <a:pt x="67187" y="15464"/>
                  <a:pt x="66929" y="15150"/>
                </a:cubicBezTo>
                <a:cubicBezTo>
                  <a:pt x="66611" y="14761"/>
                  <a:pt x="66497" y="14312"/>
                  <a:pt x="66317" y="13880"/>
                </a:cubicBezTo>
                <a:cubicBezTo>
                  <a:pt x="66252" y="13723"/>
                  <a:pt x="66271" y="13547"/>
                  <a:pt x="66411" y="13404"/>
                </a:cubicBezTo>
                <a:cubicBezTo>
                  <a:pt x="66703" y="13107"/>
                  <a:pt x="66996" y="12813"/>
                  <a:pt x="67268" y="12498"/>
                </a:cubicBezTo>
                <a:cubicBezTo>
                  <a:pt x="67567" y="12150"/>
                  <a:pt x="67900" y="11842"/>
                  <a:pt x="68229" y="11523"/>
                </a:cubicBezTo>
                <a:cubicBezTo>
                  <a:pt x="68562" y="11201"/>
                  <a:pt x="68808" y="10787"/>
                  <a:pt x="69141" y="10462"/>
                </a:cubicBezTo>
                <a:cubicBezTo>
                  <a:pt x="69742" y="9874"/>
                  <a:pt x="70341" y="9296"/>
                  <a:pt x="70865" y="8628"/>
                </a:cubicBezTo>
                <a:cubicBezTo>
                  <a:pt x="71055" y="8387"/>
                  <a:pt x="71183" y="8090"/>
                  <a:pt x="71403" y="7897"/>
                </a:cubicBezTo>
                <a:cubicBezTo>
                  <a:pt x="71728" y="7613"/>
                  <a:pt x="71878" y="7250"/>
                  <a:pt x="72010" y="6875"/>
                </a:cubicBezTo>
                <a:cubicBezTo>
                  <a:pt x="72132" y="6531"/>
                  <a:pt x="71916" y="5855"/>
                  <a:pt x="71665" y="5721"/>
                </a:cubicBezTo>
                <a:cubicBezTo>
                  <a:pt x="71329" y="5543"/>
                  <a:pt x="70978" y="5389"/>
                  <a:pt x="70642" y="5207"/>
                </a:cubicBezTo>
                <a:cubicBezTo>
                  <a:pt x="70301" y="5022"/>
                  <a:pt x="69986" y="4844"/>
                  <a:pt x="69567" y="4801"/>
                </a:cubicBezTo>
                <a:cubicBezTo>
                  <a:pt x="69131" y="4756"/>
                  <a:pt x="68718" y="4492"/>
                  <a:pt x="68291" y="4336"/>
                </a:cubicBezTo>
                <a:cubicBezTo>
                  <a:pt x="67820" y="4161"/>
                  <a:pt x="67286" y="4117"/>
                  <a:pt x="66852" y="3909"/>
                </a:cubicBezTo>
                <a:cubicBezTo>
                  <a:pt x="66145" y="3568"/>
                  <a:pt x="65366" y="3554"/>
                  <a:pt x="64639" y="3305"/>
                </a:cubicBezTo>
                <a:cubicBezTo>
                  <a:pt x="64144" y="3134"/>
                  <a:pt x="63540" y="3018"/>
                  <a:pt x="62960" y="2970"/>
                </a:cubicBezTo>
                <a:cubicBezTo>
                  <a:pt x="62285" y="2912"/>
                  <a:pt x="61646" y="2586"/>
                  <a:pt x="60951" y="2510"/>
                </a:cubicBezTo>
                <a:cubicBezTo>
                  <a:pt x="59888" y="2392"/>
                  <a:pt x="58824" y="2248"/>
                  <a:pt x="57771" y="2052"/>
                </a:cubicBezTo>
                <a:cubicBezTo>
                  <a:pt x="57139" y="1935"/>
                  <a:pt x="56489" y="1953"/>
                  <a:pt x="55866" y="1767"/>
                </a:cubicBezTo>
                <a:cubicBezTo>
                  <a:pt x="55597" y="1688"/>
                  <a:pt x="55321" y="1641"/>
                  <a:pt x="55042" y="1627"/>
                </a:cubicBezTo>
                <a:cubicBezTo>
                  <a:pt x="54460" y="1594"/>
                  <a:pt x="53885" y="1470"/>
                  <a:pt x="53302" y="1406"/>
                </a:cubicBezTo>
                <a:cubicBezTo>
                  <a:pt x="52746" y="1344"/>
                  <a:pt x="52193" y="1211"/>
                  <a:pt x="51631" y="1156"/>
                </a:cubicBezTo>
                <a:cubicBezTo>
                  <a:pt x="51606" y="1153"/>
                  <a:pt x="51582" y="1153"/>
                  <a:pt x="51557" y="1153"/>
                </a:cubicBezTo>
                <a:cubicBezTo>
                  <a:pt x="51493" y="1153"/>
                  <a:pt x="51430" y="1159"/>
                  <a:pt x="51363" y="1159"/>
                </a:cubicBezTo>
                <a:cubicBezTo>
                  <a:pt x="51322" y="1159"/>
                  <a:pt x="51280" y="1157"/>
                  <a:pt x="51236" y="1149"/>
                </a:cubicBezTo>
                <a:cubicBezTo>
                  <a:pt x="50673" y="1051"/>
                  <a:pt x="50099" y="917"/>
                  <a:pt x="49540" y="917"/>
                </a:cubicBezTo>
                <a:cubicBezTo>
                  <a:pt x="48875" y="917"/>
                  <a:pt x="48220" y="831"/>
                  <a:pt x="47576" y="738"/>
                </a:cubicBezTo>
                <a:cubicBezTo>
                  <a:pt x="46464" y="577"/>
                  <a:pt x="45344" y="575"/>
                  <a:pt x="44229" y="476"/>
                </a:cubicBezTo>
                <a:cubicBezTo>
                  <a:pt x="43021" y="369"/>
                  <a:pt x="41793" y="431"/>
                  <a:pt x="40590" y="221"/>
                </a:cubicBezTo>
                <a:cubicBezTo>
                  <a:pt x="40555" y="214"/>
                  <a:pt x="40521" y="212"/>
                  <a:pt x="40488" y="212"/>
                </a:cubicBezTo>
                <a:cubicBezTo>
                  <a:pt x="40289" y="212"/>
                  <a:pt x="40111" y="304"/>
                  <a:pt x="39924" y="304"/>
                </a:cubicBezTo>
                <a:cubicBezTo>
                  <a:pt x="39884" y="304"/>
                  <a:pt x="39843" y="300"/>
                  <a:pt x="39802" y="290"/>
                </a:cubicBezTo>
                <a:cubicBezTo>
                  <a:pt x="39150" y="126"/>
                  <a:pt x="38478" y="223"/>
                  <a:pt x="37816" y="131"/>
                </a:cubicBezTo>
                <a:cubicBezTo>
                  <a:pt x="37455" y="81"/>
                  <a:pt x="37087" y="57"/>
                  <a:pt x="36720" y="57"/>
                </a:cubicBezTo>
                <a:cubicBezTo>
                  <a:pt x="36456" y="57"/>
                  <a:pt x="36194" y="69"/>
                  <a:pt x="35934" y="92"/>
                </a:cubicBezTo>
                <a:cubicBezTo>
                  <a:pt x="35897" y="96"/>
                  <a:pt x="35860" y="97"/>
                  <a:pt x="35823" y="97"/>
                </a:cubicBezTo>
                <a:cubicBezTo>
                  <a:pt x="35523" y="97"/>
                  <a:pt x="35228" y="1"/>
                  <a:pt x="349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ext Box 3" descr="Write down one thing that helps you stay calm.">
            <a:extLst>
              <a:ext uri="{FF2B5EF4-FFF2-40B4-BE49-F238E27FC236}">
                <a16:creationId xmlns:a16="http://schemas.microsoft.com/office/drawing/2014/main" id="{63D42989-44B3-4828-95FA-ADAEF24D0B8A}"/>
              </a:ext>
            </a:extLst>
          </p:cNvPr>
          <p:cNvSpPr txBox="1">
            <a:spLocks/>
          </p:cNvSpPr>
          <p:nvPr/>
        </p:nvSpPr>
        <p:spPr>
          <a:xfrm>
            <a:off x="1515283" y="3671752"/>
            <a:ext cx="3098800" cy="7633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1pPr>
            <a:lvl2pPr marL="914400" marR="0" lvl="1"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2pPr>
            <a:lvl3pPr marL="1371600" marR="0" lvl="2"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3pPr>
            <a:lvl4pPr marL="1828800" marR="0" lvl="3"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4pPr>
            <a:lvl5pPr marL="2286000" marR="0" lvl="4"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5pPr>
            <a:lvl6pPr marL="2743200" marR="0" lvl="5"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6pPr>
            <a:lvl7pPr marL="3200400" marR="0" lvl="6"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7pPr>
            <a:lvl8pPr marL="3657600" marR="0" lvl="7"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8pPr>
            <a:lvl9pPr marL="4114800" marR="0" lvl="8"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9pPr>
          </a:lstStyle>
          <a:p>
            <a:pPr marL="0" indent="0"/>
            <a:r>
              <a:rPr lang="en-US" sz="2000" dirty="0">
                <a:latin typeface="+mn-lt"/>
              </a:rPr>
              <a:t>Write down one thing that helps you stay calm.</a:t>
            </a:r>
          </a:p>
        </p:txBody>
      </p:sp>
      <p:sp>
        <p:nvSpPr>
          <p:cNvPr id="11" name="Text Box 2" descr="Your wizard brain (prefrontal cortex) is wise like a wizard!  When your wizard brain is in charge you are able to stay calm and make good choices.">
            <a:extLst>
              <a:ext uri="{FF2B5EF4-FFF2-40B4-BE49-F238E27FC236}">
                <a16:creationId xmlns:a16="http://schemas.microsoft.com/office/drawing/2014/main" id="{04950B8A-5FCC-4D79-923C-3EAFB7F20681}"/>
              </a:ext>
            </a:extLst>
          </p:cNvPr>
          <p:cNvSpPr txBox="1">
            <a:spLocks/>
          </p:cNvSpPr>
          <p:nvPr/>
        </p:nvSpPr>
        <p:spPr>
          <a:xfrm>
            <a:off x="635396" y="1012792"/>
            <a:ext cx="5540998" cy="246366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a:latin typeface="+mn-lt"/>
              </a:rPr>
              <a:t>Your wizard brain (prefrontal cortex) is wise like a wizard!</a:t>
            </a:r>
          </a:p>
          <a:p>
            <a:endParaRPr lang="en-US" sz="2400" dirty="0">
              <a:latin typeface="+mn-lt"/>
            </a:endParaRPr>
          </a:p>
          <a:p>
            <a:r>
              <a:rPr lang="en-US" sz="2400" dirty="0">
                <a:latin typeface="+mn-lt"/>
              </a:rPr>
              <a:t>When your wizard brain is in charge you are able to stay calm and make good choices.</a:t>
            </a:r>
          </a:p>
          <a:p>
            <a:endParaRPr lang="en-US" sz="2400" dirty="0">
              <a:latin typeface="+mn-lt"/>
            </a:endParaRPr>
          </a:p>
          <a:p>
            <a:endParaRPr lang="en-US" sz="2400" dirty="0">
              <a:latin typeface="+mn-lt"/>
            </a:endParaRPr>
          </a:p>
        </p:txBody>
      </p:sp>
      <p:sp>
        <p:nvSpPr>
          <p:cNvPr id="10" name="Text Box" descr="Parts of your brain">
            <a:extLst>
              <a:ext uri="{FF2B5EF4-FFF2-40B4-BE49-F238E27FC236}">
                <a16:creationId xmlns:a16="http://schemas.microsoft.com/office/drawing/2014/main" id="{32F0C39A-A976-48FE-B6B1-7A0EE541FFF5}"/>
              </a:ext>
            </a:extLst>
          </p:cNvPr>
          <p:cNvSpPr txBox="1">
            <a:spLocks/>
          </p:cNvSpPr>
          <p:nvPr/>
        </p:nvSpPr>
        <p:spPr>
          <a:xfrm>
            <a:off x="1459992" y="279892"/>
            <a:ext cx="6254667" cy="732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1pPr>
            <a:lvl2pPr marR="0" lvl="1"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2pPr>
            <a:lvl3pPr marR="0" lvl="2"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3pPr>
            <a:lvl4pPr marR="0" lvl="3"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4pPr>
            <a:lvl5pPr marR="0" lvl="4"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5pPr>
            <a:lvl6pPr marR="0" lvl="5"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6pPr>
            <a:lvl7pPr marR="0" lvl="6"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7pPr>
            <a:lvl8pPr marR="0" lvl="7"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8pPr>
            <a:lvl9pPr marR="0" lvl="8"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9pPr>
          </a:lstStyle>
          <a:p>
            <a:r>
              <a:rPr lang="en-US" sz="4800" dirty="0">
                <a:latin typeface="+mj-lt"/>
              </a:rPr>
              <a:t>Parts of Your Brain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28"/>
        <p:cNvGrpSpPr/>
        <p:nvPr/>
      </p:nvGrpSpPr>
      <p:grpSpPr>
        <a:xfrm>
          <a:off x="0" y="0"/>
          <a:ext cx="0" cy="0"/>
          <a:chOff x="0" y="0"/>
          <a:chExt cx="0" cy="0"/>
        </a:xfrm>
      </p:grpSpPr>
      <p:pic>
        <p:nvPicPr>
          <p:cNvPr id="12290" name="Picture 2" descr="Picture of a boy.">
            <a:extLst>
              <a:ext uri="{FF2B5EF4-FFF2-40B4-BE49-F238E27FC236}">
                <a16:creationId xmlns:a16="http://schemas.microsoft.com/office/drawing/2014/main" id="{2FF4DA34-C94A-4102-94B3-C5B375AD71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7931" y="1012791"/>
            <a:ext cx="3798666" cy="3798666"/>
          </a:xfrm>
          <a:prstGeom prst="rect">
            <a:avLst/>
          </a:prstGeom>
          <a:noFill/>
          <a:extLst>
            <a:ext uri="{909E8E84-426E-40DD-AFC4-6F175D3DCCD1}">
              <a14:hiddenFill xmlns:a14="http://schemas.microsoft.com/office/drawing/2010/main">
                <a:solidFill>
                  <a:srgbClr val="FFFFFF"/>
                </a:solidFill>
              </a14:hiddenFill>
            </a:ext>
          </a:extLst>
        </p:spPr>
      </p:pic>
      <p:sp>
        <p:nvSpPr>
          <p:cNvPr id="52" name="Text Box 2" descr="Did you know that when you start to have big feelings your brain will send messages to your body?  It is important to notice what is going on in your body and listen to what it is saying.">
            <a:extLst>
              <a:ext uri="{FF2B5EF4-FFF2-40B4-BE49-F238E27FC236}">
                <a16:creationId xmlns:a16="http://schemas.microsoft.com/office/drawing/2014/main" id="{F2959AF3-131C-4AD3-8533-C0A7EF2204BE}"/>
              </a:ext>
            </a:extLst>
          </p:cNvPr>
          <p:cNvSpPr txBox="1">
            <a:spLocks/>
          </p:cNvSpPr>
          <p:nvPr/>
        </p:nvSpPr>
        <p:spPr>
          <a:xfrm>
            <a:off x="380752" y="1300352"/>
            <a:ext cx="5244544" cy="322354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a:latin typeface="+mn-lt"/>
              </a:rPr>
              <a:t>Did you know that when you start to have big feelings your brain will send messages to your body?</a:t>
            </a:r>
          </a:p>
          <a:p>
            <a:endParaRPr lang="en-US" sz="2400" dirty="0">
              <a:latin typeface="+mn-lt"/>
            </a:endParaRPr>
          </a:p>
          <a:p>
            <a:r>
              <a:rPr lang="en-US" sz="2400" dirty="0">
                <a:latin typeface="+mn-lt"/>
              </a:rPr>
              <a:t>It is important to notice what is going on in your body and listen to what it is saying.</a:t>
            </a:r>
          </a:p>
          <a:p>
            <a:endParaRPr lang="en-US" sz="2400" dirty="0">
              <a:latin typeface="+mn-lt"/>
            </a:endParaRPr>
          </a:p>
          <a:p>
            <a:endParaRPr lang="en-US" sz="2400" dirty="0">
              <a:latin typeface="+mn-lt"/>
            </a:endParaRPr>
          </a:p>
          <a:p>
            <a:endParaRPr lang="en-US" sz="2400" dirty="0">
              <a:latin typeface="+mn-lt"/>
            </a:endParaRPr>
          </a:p>
          <a:p>
            <a:endParaRPr lang="en-US" sz="2400" dirty="0">
              <a:latin typeface="+mn-lt"/>
            </a:endParaRPr>
          </a:p>
        </p:txBody>
      </p:sp>
      <p:sp>
        <p:nvSpPr>
          <p:cNvPr id="51" name="Text Box" descr="Brain and body">
            <a:extLst>
              <a:ext uri="{FF2B5EF4-FFF2-40B4-BE49-F238E27FC236}">
                <a16:creationId xmlns:a16="http://schemas.microsoft.com/office/drawing/2014/main" id="{98B3184D-71BA-4353-A7C2-7EB9BD519915}"/>
              </a:ext>
            </a:extLst>
          </p:cNvPr>
          <p:cNvSpPr txBox="1">
            <a:spLocks/>
          </p:cNvSpPr>
          <p:nvPr/>
        </p:nvSpPr>
        <p:spPr>
          <a:xfrm>
            <a:off x="1444666" y="279891"/>
            <a:ext cx="6254667" cy="732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1pPr>
            <a:lvl2pPr marR="0" lvl="1"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2pPr>
            <a:lvl3pPr marR="0" lvl="2"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3pPr>
            <a:lvl4pPr marR="0" lvl="3"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4pPr>
            <a:lvl5pPr marR="0" lvl="4"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5pPr>
            <a:lvl6pPr marR="0" lvl="5"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6pPr>
            <a:lvl7pPr marR="0" lvl="6"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7pPr>
            <a:lvl8pPr marR="0" lvl="7"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8pPr>
            <a:lvl9pPr marR="0" lvl="8"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9pPr>
          </a:lstStyle>
          <a:p>
            <a:r>
              <a:rPr lang="en-US" sz="4800" dirty="0">
                <a:latin typeface="+mj-lt"/>
              </a:rPr>
              <a:t>Brain and Body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3"/>
        <p:cNvGrpSpPr/>
        <p:nvPr/>
      </p:nvGrpSpPr>
      <p:grpSpPr>
        <a:xfrm>
          <a:off x="0" y="0"/>
          <a:ext cx="0" cy="0"/>
          <a:chOff x="0" y="0"/>
          <a:chExt cx="0" cy="0"/>
        </a:xfrm>
      </p:grpSpPr>
      <p:pic>
        <p:nvPicPr>
          <p:cNvPr id="11272" name="Picture 8" descr="Fire picture">
            <a:extLst>
              <a:ext uri="{FF2B5EF4-FFF2-40B4-BE49-F238E27FC236}">
                <a16:creationId xmlns:a16="http://schemas.microsoft.com/office/drawing/2014/main" id="{53F46CEF-29FB-49F7-8321-A94509C6E4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8511" y="3691780"/>
            <a:ext cx="1064147" cy="145172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Butterfly picture">
            <a:extLst>
              <a:ext uri="{FF2B5EF4-FFF2-40B4-BE49-F238E27FC236}">
                <a16:creationId xmlns:a16="http://schemas.microsoft.com/office/drawing/2014/main" id="{223D586D-C393-4690-9AD4-7B0E92ECEE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8608" y="2138154"/>
            <a:ext cx="1740543" cy="1740543"/>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Picture of a heart.">
            <a:extLst>
              <a:ext uri="{FF2B5EF4-FFF2-40B4-BE49-F238E27FC236}">
                <a16:creationId xmlns:a16="http://schemas.microsoft.com/office/drawing/2014/main" id="{6584B069-6071-4D61-8A03-091988FC42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8511" y="1012791"/>
            <a:ext cx="1415451" cy="1211001"/>
          </a:xfrm>
          <a:prstGeom prst="rect">
            <a:avLst/>
          </a:prstGeom>
          <a:noFill/>
          <a:extLst>
            <a:ext uri="{909E8E84-426E-40DD-AFC4-6F175D3DCCD1}">
              <a14:hiddenFill xmlns:a14="http://schemas.microsoft.com/office/drawing/2010/main">
                <a:solidFill>
                  <a:srgbClr val="FFFFFF"/>
                </a:solidFill>
              </a14:hiddenFill>
            </a:ext>
          </a:extLst>
        </p:spPr>
      </p:pic>
      <p:sp>
        <p:nvSpPr>
          <p:cNvPr id="38" name="Text Box" descr="For example: Your heart might beat very fast when you are angry.  You might feel like you have butterflies in your stomach when you are worried.  You might feel hot when you become frustrated.">
            <a:extLst>
              <a:ext uri="{FF2B5EF4-FFF2-40B4-BE49-F238E27FC236}">
                <a16:creationId xmlns:a16="http://schemas.microsoft.com/office/drawing/2014/main" id="{E9B7258E-97AE-4E9B-B3D0-6A44EC6C2D26}"/>
              </a:ext>
            </a:extLst>
          </p:cNvPr>
          <p:cNvSpPr txBox="1">
            <a:spLocks/>
          </p:cNvSpPr>
          <p:nvPr/>
        </p:nvSpPr>
        <p:spPr>
          <a:xfrm>
            <a:off x="389497" y="818263"/>
            <a:ext cx="6007261" cy="404534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a:latin typeface="+mn-lt"/>
              </a:rPr>
              <a:t>For example:</a:t>
            </a:r>
          </a:p>
          <a:p>
            <a:endParaRPr lang="en-US" sz="2400" dirty="0">
              <a:latin typeface="+mn-lt"/>
            </a:endParaRPr>
          </a:p>
          <a:p>
            <a:r>
              <a:rPr lang="en-US" sz="2400" dirty="0">
                <a:latin typeface="+mn-lt"/>
              </a:rPr>
              <a:t>	Your heart might beat very fast 	when you are angry.</a:t>
            </a:r>
          </a:p>
          <a:p>
            <a:endParaRPr lang="en-US" sz="2400" dirty="0">
              <a:latin typeface="+mn-lt"/>
            </a:endParaRPr>
          </a:p>
          <a:p>
            <a:r>
              <a:rPr lang="en-US" sz="2400" dirty="0">
                <a:latin typeface="+mn-lt"/>
              </a:rPr>
              <a:t>	You might feel like you have 	butterflies in your stomach when 	you are worried.</a:t>
            </a:r>
          </a:p>
          <a:p>
            <a:endParaRPr lang="en-US" sz="2400" dirty="0">
              <a:latin typeface="+mn-lt"/>
            </a:endParaRPr>
          </a:p>
          <a:p>
            <a:r>
              <a:rPr lang="en-US" sz="2400" dirty="0">
                <a:latin typeface="+mn-lt"/>
              </a:rPr>
              <a:t>	You might feel hot when you 	become frustrated.</a:t>
            </a:r>
          </a:p>
          <a:p>
            <a:endParaRPr lang="en-US" sz="2400" dirty="0">
              <a:latin typeface="+mn-lt"/>
            </a:endParaRPr>
          </a:p>
          <a:p>
            <a:endParaRPr lang="en-US" sz="2400" dirty="0">
              <a:latin typeface="+mn-lt"/>
            </a:endParaRPr>
          </a:p>
          <a:p>
            <a:endParaRPr lang="en-US" sz="2400" dirty="0">
              <a:latin typeface="+mn-lt"/>
            </a:endParaRPr>
          </a:p>
          <a:p>
            <a:endParaRPr lang="en-US" sz="2400" dirty="0">
              <a:latin typeface="+mn-lt"/>
            </a:endParaRPr>
          </a:p>
          <a:p>
            <a:endParaRPr lang="en-US" sz="2400" dirty="0">
              <a:latin typeface="+mn-lt"/>
            </a:endParaRPr>
          </a:p>
        </p:txBody>
      </p:sp>
      <p:sp>
        <p:nvSpPr>
          <p:cNvPr id="39" name="Text Box" descr="Brain and body">
            <a:extLst>
              <a:ext uri="{FF2B5EF4-FFF2-40B4-BE49-F238E27FC236}">
                <a16:creationId xmlns:a16="http://schemas.microsoft.com/office/drawing/2014/main" id="{38752332-CDB7-4168-8420-02F390D37C4B}"/>
              </a:ext>
            </a:extLst>
          </p:cNvPr>
          <p:cNvSpPr txBox="1">
            <a:spLocks/>
          </p:cNvSpPr>
          <p:nvPr/>
        </p:nvSpPr>
        <p:spPr>
          <a:xfrm>
            <a:off x="1444666" y="279891"/>
            <a:ext cx="6254667" cy="732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1pPr>
            <a:lvl2pPr marR="0" lvl="1"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2pPr>
            <a:lvl3pPr marR="0" lvl="2"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3pPr>
            <a:lvl4pPr marR="0" lvl="3"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4pPr>
            <a:lvl5pPr marR="0" lvl="4"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5pPr>
            <a:lvl6pPr marR="0" lvl="5"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6pPr>
            <a:lvl7pPr marR="0" lvl="6"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7pPr>
            <a:lvl8pPr marR="0" lvl="7"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8pPr>
            <a:lvl9pPr marR="0" lvl="8"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9pPr>
          </a:lstStyle>
          <a:p>
            <a:r>
              <a:rPr lang="en-US" sz="4800" dirty="0">
                <a:latin typeface="+mj-lt"/>
              </a:rPr>
              <a:t>Brain and Body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11"/>
        <p:cNvGrpSpPr/>
        <p:nvPr/>
      </p:nvGrpSpPr>
      <p:grpSpPr>
        <a:xfrm>
          <a:off x="0" y="0"/>
          <a:ext cx="0" cy="0"/>
          <a:chOff x="0" y="0"/>
          <a:chExt cx="0" cy="0"/>
        </a:xfrm>
      </p:grpSpPr>
      <p:pic>
        <p:nvPicPr>
          <p:cNvPr id="13316" name="Picture 4" descr="Picture of a girl.">
            <a:extLst>
              <a:ext uri="{FF2B5EF4-FFF2-40B4-BE49-F238E27FC236}">
                <a16:creationId xmlns:a16="http://schemas.microsoft.com/office/drawing/2014/main" id="{963291FD-3263-4641-9F39-B51375D5E7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8337" y="1218079"/>
            <a:ext cx="3265663" cy="3265663"/>
          </a:xfrm>
          <a:prstGeom prst="rect">
            <a:avLst/>
          </a:prstGeom>
          <a:noFill/>
          <a:extLst>
            <a:ext uri="{909E8E84-426E-40DD-AFC4-6F175D3DCCD1}">
              <a14:hiddenFill xmlns:a14="http://schemas.microsoft.com/office/drawing/2010/main">
                <a:solidFill>
                  <a:srgbClr val="FFFFFF"/>
                </a:solidFill>
              </a14:hiddenFill>
            </a:ext>
          </a:extLst>
        </p:spPr>
      </p:pic>
      <p:sp>
        <p:nvSpPr>
          <p:cNvPr id="31" name="Text Box 2" descr="When you pay attention to what is happening in your body you can notice when your lizard brain starts to come out. You can use mindfulness strategies to calm your lizard brain and put your wizard brain in charge!">
            <a:extLst>
              <a:ext uri="{FF2B5EF4-FFF2-40B4-BE49-F238E27FC236}">
                <a16:creationId xmlns:a16="http://schemas.microsoft.com/office/drawing/2014/main" id="{3A91D9D9-A37E-4C23-B320-6232D7B37BCE}"/>
              </a:ext>
            </a:extLst>
          </p:cNvPr>
          <p:cNvSpPr txBox="1">
            <a:spLocks/>
          </p:cNvSpPr>
          <p:nvPr/>
        </p:nvSpPr>
        <p:spPr>
          <a:xfrm>
            <a:off x="532435" y="1315016"/>
            <a:ext cx="5741043" cy="337401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a:latin typeface="+mn-lt"/>
              </a:rPr>
              <a:t>When you pay attention to what is happening in your body you can notice when your lizard brain starts to come out.</a:t>
            </a:r>
          </a:p>
          <a:p>
            <a:endParaRPr lang="en-US" sz="2400" dirty="0">
              <a:latin typeface="+mn-lt"/>
            </a:endParaRPr>
          </a:p>
          <a:p>
            <a:r>
              <a:rPr lang="en-US" sz="2400" dirty="0">
                <a:latin typeface="+mn-lt"/>
              </a:rPr>
              <a:t>You can use mindfulness strategies to calm your lizard brain and put your wizard brain back in charge!</a:t>
            </a:r>
          </a:p>
          <a:p>
            <a:endParaRPr lang="en-US" sz="2400" dirty="0">
              <a:latin typeface="+mn-lt"/>
            </a:endParaRPr>
          </a:p>
          <a:p>
            <a:endParaRPr lang="en-US" sz="2400" dirty="0">
              <a:latin typeface="+mn-lt"/>
            </a:endParaRPr>
          </a:p>
          <a:p>
            <a:endParaRPr lang="en-US" sz="2400" dirty="0">
              <a:latin typeface="+mn-lt"/>
            </a:endParaRPr>
          </a:p>
          <a:p>
            <a:endParaRPr lang="en-US" sz="2400" dirty="0">
              <a:latin typeface="+mn-lt"/>
            </a:endParaRPr>
          </a:p>
          <a:p>
            <a:endParaRPr lang="en-US" sz="2400" dirty="0">
              <a:latin typeface="+mn-lt"/>
            </a:endParaRPr>
          </a:p>
        </p:txBody>
      </p:sp>
      <p:sp>
        <p:nvSpPr>
          <p:cNvPr id="30" name="Text Box" descr="Mindfulness">
            <a:extLst>
              <a:ext uri="{FF2B5EF4-FFF2-40B4-BE49-F238E27FC236}">
                <a16:creationId xmlns:a16="http://schemas.microsoft.com/office/drawing/2014/main" id="{0DA31EC1-D8F0-438E-93AD-A4FBE4E94940}"/>
              </a:ext>
            </a:extLst>
          </p:cNvPr>
          <p:cNvSpPr txBox="1">
            <a:spLocks/>
          </p:cNvSpPr>
          <p:nvPr/>
        </p:nvSpPr>
        <p:spPr>
          <a:xfrm>
            <a:off x="1444666" y="279891"/>
            <a:ext cx="6254667" cy="732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1pPr>
            <a:lvl2pPr marR="0" lvl="1"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2pPr>
            <a:lvl3pPr marR="0" lvl="2"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3pPr>
            <a:lvl4pPr marR="0" lvl="3"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4pPr>
            <a:lvl5pPr marR="0" lvl="4"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5pPr>
            <a:lvl6pPr marR="0" lvl="5"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6pPr>
            <a:lvl7pPr marR="0" lvl="6"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7pPr>
            <a:lvl8pPr marR="0" lvl="7"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8pPr>
            <a:lvl9pPr marR="0" lvl="8"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9pPr>
          </a:lstStyle>
          <a:p>
            <a:r>
              <a:rPr lang="en-US" sz="4800" dirty="0">
                <a:latin typeface="+mj-lt"/>
              </a:rPr>
              <a:t>Mindfulness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39"/>
        <p:cNvGrpSpPr/>
        <p:nvPr/>
      </p:nvGrpSpPr>
      <p:grpSpPr>
        <a:xfrm>
          <a:off x="0" y="0"/>
          <a:ext cx="0" cy="0"/>
          <a:chOff x="0" y="0"/>
          <a:chExt cx="0" cy="0"/>
        </a:xfrm>
      </p:grpSpPr>
      <p:sp>
        <p:nvSpPr>
          <p:cNvPr id="85" name="Google Shape;712;p27">
            <a:extLst>
              <a:ext uri="{FF2B5EF4-FFF2-40B4-BE49-F238E27FC236}">
                <a16:creationId xmlns:a16="http://schemas.microsoft.com/office/drawing/2014/main" id="{2F2F7B7E-F05C-4390-9BE2-3DA0DBD360FB}"/>
              </a:ext>
              <a:ext uri="{C183D7F6-B498-43B3-948B-1728B52AA6E4}">
                <adec:decorative xmlns:adec="http://schemas.microsoft.com/office/drawing/2017/decorative" val="1"/>
              </a:ext>
            </a:extLst>
          </p:cNvPr>
          <p:cNvSpPr/>
          <p:nvPr/>
        </p:nvSpPr>
        <p:spPr>
          <a:xfrm>
            <a:off x="1444666" y="1143962"/>
            <a:ext cx="6254667" cy="1754099"/>
          </a:xfrm>
          <a:custGeom>
            <a:avLst/>
            <a:gdLst/>
            <a:ahLst/>
            <a:cxnLst/>
            <a:rect l="l" t="t" r="r" b="b"/>
            <a:pathLst>
              <a:path w="72132" h="25868" extrusionOk="0">
                <a:moveTo>
                  <a:pt x="33085" y="942"/>
                </a:moveTo>
                <a:cubicBezTo>
                  <a:pt x="34029" y="942"/>
                  <a:pt x="34973" y="981"/>
                  <a:pt x="35918" y="981"/>
                </a:cubicBezTo>
                <a:cubicBezTo>
                  <a:pt x="36232" y="981"/>
                  <a:pt x="36546" y="977"/>
                  <a:pt x="36860" y="965"/>
                </a:cubicBezTo>
                <a:cubicBezTo>
                  <a:pt x="36974" y="961"/>
                  <a:pt x="37087" y="959"/>
                  <a:pt x="37201" y="959"/>
                </a:cubicBezTo>
                <a:cubicBezTo>
                  <a:pt x="38334" y="959"/>
                  <a:pt x="39474" y="1152"/>
                  <a:pt x="40613" y="1187"/>
                </a:cubicBezTo>
                <a:cubicBezTo>
                  <a:pt x="41489" y="1213"/>
                  <a:pt x="42362" y="1268"/>
                  <a:pt x="43236" y="1318"/>
                </a:cubicBezTo>
                <a:cubicBezTo>
                  <a:pt x="44236" y="1376"/>
                  <a:pt x="45235" y="1473"/>
                  <a:pt x="46237" y="1513"/>
                </a:cubicBezTo>
                <a:cubicBezTo>
                  <a:pt x="47615" y="1566"/>
                  <a:pt x="48965" y="1889"/>
                  <a:pt x="50336" y="1957"/>
                </a:cubicBezTo>
                <a:cubicBezTo>
                  <a:pt x="51489" y="2015"/>
                  <a:pt x="52631" y="2162"/>
                  <a:pt x="53763" y="2341"/>
                </a:cubicBezTo>
                <a:cubicBezTo>
                  <a:pt x="54605" y="2472"/>
                  <a:pt x="55458" y="2497"/>
                  <a:pt x="56290" y="2667"/>
                </a:cubicBezTo>
                <a:cubicBezTo>
                  <a:pt x="57332" y="2879"/>
                  <a:pt x="58390" y="2987"/>
                  <a:pt x="59428" y="3180"/>
                </a:cubicBezTo>
                <a:cubicBezTo>
                  <a:pt x="60165" y="3316"/>
                  <a:pt x="60928" y="3360"/>
                  <a:pt x="61647" y="3594"/>
                </a:cubicBezTo>
                <a:cubicBezTo>
                  <a:pt x="62527" y="3878"/>
                  <a:pt x="63457" y="3939"/>
                  <a:pt x="64334" y="4249"/>
                </a:cubicBezTo>
                <a:cubicBezTo>
                  <a:pt x="64687" y="4375"/>
                  <a:pt x="65082" y="4408"/>
                  <a:pt x="65453" y="4517"/>
                </a:cubicBezTo>
                <a:cubicBezTo>
                  <a:pt x="66414" y="4795"/>
                  <a:pt x="67402" y="4988"/>
                  <a:pt x="68339" y="5327"/>
                </a:cubicBezTo>
                <a:cubicBezTo>
                  <a:pt x="68732" y="5469"/>
                  <a:pt x="69130" y="5661"/>
                  <a:pt x="69516" y="5844"/>
                </a:cubicBezTo>
                <a:cubicBezTo>
                  <a:pt x="69850" y="6004"/>
                  <a:pt x="70184" y="6150"/>
                  <a:pt x="70532" y="6277"/>
                </a:cubicBezTo>
                <a:cubicBezTo>
                  <a:pt x="70657" y="6321"/>
                  <a:pt x="70878" y="6372"/>
                  <a:pt x="70791" y="6595"/>
                </a:cubicBezTo>
                <a:cubicBezTo>
                  <a:pt x="70758" y="6680"/>
                  <a:pt x="70718" y="6708"/>
                  <a:pt x="70674" y="6708"/>
                </a:cubicBezTo>
                <a:cubicBezTo>
                  <a:pt x="70600" y="6708"/>
                  <a:pt x="70516" y="6626"/>
                  <a:pt x="70446" y="6606"/>
                </a:cubicBezTo>
                <a:cubicBezTo>
                  <a:pt x="69507" y="6344"/>
                  <a:pt x="68579" y="6035"/>
                  <a:pt x="67608" y="5900"/>
                </a:cubicBezTo>
                <a:cubicBezTo>
                  <a:pt x="67541" y="5891"/>
                  <a:pt x="67469" y="5880"/>
                  <a:pt x="67398" y="5880"/>
                </a:cubicBezTo>
                <a:cubicBezTo>
                  <a:pt x="67268" y="5880"/>
                  <a:pt x="67139" y="5918"/>
                  <a:pt x="67037" y="6075"/>
                </a:cubicBezTo>
                <a:cubicBezTo>
                  <a:pt x="67625" y="6313"/>
                  <a:pt x="68254" y="6345"/>
                  <a:pt x="68834" y="6544"/>
                </a:cubicBezTo>
                <a:cubicBezTo>
                  <a:pt x="69301" y="6703"/>
                  <a:pt x="69770" y="6845"/>
                  <a:pt x="70253" y="6932"/>
                </a:cubicBezTo>
                <a:cubicBezTo>
                  <a:pt x="70526" y="6981"/>
                  <a:pt x="70467" y="7134"/>
                  <a:pt x="70373" y="7307"/>
                </a:cubicBezTo>
                <a:cubicBezTo>
                  <a:pt x="70307" y="7430"/>
                  <a:pt x="70294" y="7568"/>
                  <a:pt x="70148" y="7568"/>
                </a:cubicBezTo>
                <a:cubicBezTo>
                  <a:pt x="70105" y="7568"/>
                  <a:pt x="70050" y="7556"/>
                  <a:pt x="69980" y="7528"/>
                </a:cubicBezTo>
                <a:cubicBezTo>
                  <a:pt x="69501" y="7339"/>
                  <a:pt x="69021" y="7139"/>
                  <a:pt x="68511" y="7019"/>
                </a:cubicBezTo>
                <a:cubicBezTo>
                  <a:pt x="67962" y="6890"/>
                  <a:pt x="67441" y="6655"/>
                  <a:pt x="66794" y="6559"/>
                </a:cubicBezTo>
                <a:lnTo>
                  <a:pt x="66794" y="6559"/>
                </a:lnTo>
                <a:cubicBezTo>
                  <a:pt x="67069" y="6881"/>
                  <a:pt x="67420" y="6863"/>
                  <a:pt x="67691" y="6948"/>
                </a:cubicBezTo>
                <a:cubicBezTo>
                  <a:pt x="68314" y="7145"/>
                  <a:pt x="68877" y="7486"/>
                  <a:pt x="69510" y="7653"/>
                </a:cubicBezTo>
                <a:cubicBezTo>
                  <a:pt x="69621" y="7682"/>
                  <a:pt x="69905" y="7771"/>
                  <a:pt x="69744" y="8061"/>
                </a:cubicBezTo>
                <a:cubicBezTo>
                  <a:pt x="69648" y="8233"/>
                  <a:pt x="69612" y="8458"/>
                  <a:pt x="69412" y="8458"/>
                </a:cubicBezTo>
                <a:cubicBezTo>
                  <a:pt x="69360" y="8458"/>
                  <a:pt x="69296" y="8442"/>
                  <a:pt x="69218" y="8406"/>
                </a:cubicBezTo>
                <a:cubicBezTo>
                  <a:pt x="68566" y="8110"/>
                  <a:pt x="67881" y="7885"/>
                  <a:pt x="67181" y="7754"/>
                </a:cubicBezTo>
                <a:cubicBezTo>
                  <a:pt x="66443" y="7616"/>
                  <a:pt x="65728" y="7346"/>
                  <a:pt x="64956" y="7346"/>
                </a:cubicBezTo>
                <a:cubicBezTo>
                  <a:pt x="64953" y="7346"/>
                  <a:pt x="64949" y="7346"/>
                  <a:pt x="64946" y="7346"/>
                </a:cubicBezTo>
                <a:cubicBezTo>
                  <a:pt x="65424" y="7646"/>
                  <a:pt x="65962" y="7837"/>
                  <a:pt x="66497" y="7934"/>
                </a:cubicBezTo>
                <a:cubicBezTo>
                  <a:pt x="67315" y="8082"/>
                  <a:pt x="68056" y="8441"/>
                  <a:pt x="68848" y="8652"/>
                </a:cubicBezTo>
                <a:cubicBezTo>
                  <a:pt x="68994" y="8691"/>
                  <a:pt x="69129" y="8778"/>
                  <a:pt x="68926" y="8960"/>
                </a:cubicBezTo>
                <a:cubicBezTo>
                  <a:pt x="68789" y="9082"/>
                  <a:pt x="68554" y="9151"/>
                  <a:pt x="68591" y="9410"/>
                </a:cubicBezTo>
                <a:cubicBezTo>
                  <a:pt x="68573" y="9412"/>
                  <a:pt x="68556" y="9412"/>
                  <a:pt x="68538" y="9412"/>
                </a:cubicBezTo>
                <a:cubicBezTo>
                  <a:pt x="68322" y="9412"/>
                  <a:pt x="68125" y="9327"/>
                  <a:pt x="67927" y="9258"/>
                </a:cubicBezTo>
                <a:cubicBezTo>
                  <a:pt x="66984" y="8932"/>
                  <a:pt x="66040" y="8610"/>
                  <a:pt x="65068" y="8383"/>
                </a:cubicBezTo>
                <a:cubicBezTo>
                  <a:pt x="65052" y="8379"/>
                  <a:pt x="65035" y="8377"/>
                  <a:pt x="65017" y="8377"/>
                </a:cubicBezTo>
                <a:cubicBezTo>
                  <a:pt x="64956" y="8377"/>
                  <a:pt x="64888" y="8403"/>
                  <a:pt x="64799" y="8476"/>
                </a:cubicBezTo>
                <a:cubicBezTo>
                  <a:pt x="65209" y="8651"/>
                  <a:pt x="65614" y="8838"/>
                  <a:pt x="66030" y="8996"/>
                </a:cubicBezTo>
                <a:cubicBezTo>
                  <a:pt x="66590" y="9211"/>
                  <a:pt x="67160" y="9399"/>
                  <a:pt x="67722" y="9608"/>
                </a:cubicBezTo>
                <a:cubicBezTo>
                  <a:pt x="67822" y="9646"/>
                  <a:pt x="68060" y="9702"/>
                  <a:pt x="67966" y="9795"/>
                </a:cubicBezTo>
                <a:cubicBezTo>
                  <a:pt x="67820" y="9939"/>
                  <a:pt x="67924" y="10278"/>
                  <a:pt x="67639" y="10278"/>
                </a:cubicBezTo>
                <a:cubicBezTo>
                  <a:pt x="67629" y="10278"/>
                  <a:pt x="67618" y="10277"/>
                  <a:pt x="67606" y="10276"/>
                </a:cubicBezTo>
                <a:cubicBezTo>
                  <a:pt x="67369" y="10255"/>
                  <a:pt x="67126" y="10253"/>
                  <a:pt x="66898" y="10142"/>
                </a:cubicBezTo>
                <a:cubicBezTo>
                  <a:pt x="65842" y="9626"/>
                  <a:pt x="64663" y="9586"/>
                  <a:pt x="63548" y="9274"/>
                </a:cubicBezTo>
                <a:lnTo>
                  <a:pt x="63548" y="9274"/>
                </a:lnTo>
                <a:cubicBezTo>
                  <a:pt x="63998" y="9686"/>
                  <a:pt x="64580" y="9783"/>
                  <a:pt x="65127" y="9966"/>
                </a:cubicBezTo>
                <a:cubicBezTo>
                  <a:pt x="65773" y="10183"/>
                  <a:pt x="66415" y="10411"/>
                  <a:pt x="67058" y="10636"/>
                </a:cubicBezTo>
                <a:cubicBezTo>
                  <a:pt x="67141" y="10666"/>
                  <a:pt x="67178" y="10727"/>
                  <a:pt x="67153" y="10822"/>
                </a:cubicBezTo>
                <a:cubicBezTo>
                  <a:pt x="67125" y="10922"/>
                  <a:pt x="66324" y="11702"/>
                  <a:pt x="66212" y="11702"/>
                </a:cubicBezTo>
                <a:cubicBezTo>
                  <a:pt x="66209" y="11702"/>
                  <a:pt x="66207" y="11701"/>
                  <a:pt x="66205" y="11700"/>
                </a:cubicBezTo>
                <a:cubicBezTo>
                  <a:pt x="65900" y="11549"/>
                  <a:pt x="65581" y="11441"/>
                  <a:pt x="65259" y="11333"/>
                </a:cubicBezTo>
                <a:cubicBezTo>
                  <a:pt x="64494" y="11074"/>
                  <a:pt x="63731" y="10806"/>
                  <a:pt x="62903" y="10806"/>
                </a:cubicBezTo>
                <a:cubicBezTo>
                  <a:pt x="62868" y="10806"/>
                  <a:pt x="62832" y="10806"/>
                  <a:pt x="62797" y="10807"/>
                </a:cubicBezTo>
                <a:cubicBezTo>
                  <a:pt x="63826" y="11326"/>
                  <a:pt x="64978" y="11555"/>
                  <a:pt x="65989" y="12172"/>
                </a:cubicBezTo>
                <a:cubicBezTo>
                  <a:pt x="65776" y="12361"/>
                  <a:pt x="65524" y="12540"/>
                  <a:pt x="65452" y="12865"/>
                </a:cubicBezTo>
                <a:cubicBezTo>
                  <a:pt x="65432" y="12953"/>
                  <a:pt x="65367" y="12997"/>
                  <a:pt x="65270" y="12997"/>
                </a:cubicBezTo>
                <a:cubicBezTo>
                  <a:pt x="65235" y="12997"/>
                  <a:pt x="65195" y="12991"/>
                  <a:pt x="65152" y="12980"/>
                </a:cubicBezTo>
                <a:cubicBezTo>
                  <a:pt x="64604" y="12838"/>
                  <a:pt x="64065" y="12660"/>
                  <a:pt x="63542" y="12446"/>
                </a:cubicBezTo>
                <a:cubicBezTo>
                  <a:pt x="63097" y="12262"/>
                  <a:pt x="62560" y="12345"/>
                  <a:pt x="62192" y="11974"/>
                </a:cubicBezTo>
                <a:cubicBezTo>
                  <a:pt x="62153" y="11935"/>
                  <a:pt x="62116" y="11921"/>
                  <a:pt x="62080" y="11921"/>
                </a:cubicBezTo>
                <a:cubicBezTo>
                  <a:pt x="61997" y="11921"/>
                  <a:pt x="61917" y="11992"/>
                  <a:pt x="61828" y="11992"/>
                </a:cubicBezTo>
                <a:cubicBezTo>
                  <a:pt x="61817" y="11992"/>
                  <a:pt x="61806" y="11991"/>
                  <a:pt x="61795" y="11988"/>
                </a:cubicBezTo>
                <a:lnTo>
                  <a:pt x="61795" y="11988"/>
                </a:lnTo>
                <a:cubicBezTo>
                  <a:pt x="62179" y="12401"/>
                  <a:pt x="62711" y="12521"/>
                  <a:pt x="63184" y="12709"/>
                </a:cubicBezTo>
                <a:cubicBezTo>
                  <a:pt x="63785" y="12947"/>
                  <a:pt x="64363" y="13238"/>
                  <a:pt x="64972" y="13459"/>
                </a:cubicBezTo>
                <a:cubicBezTo>
                  <a:pt x="65256" y="13561"/>
                  <a:pt x="65419" y="13730"/>
                  <a:pt x="65409" y="14066"/>
                </a:cubicBezTo>
                <a:cubicBezTo>
                  <a:pt x="65404" y="14279"/>
                  <a:pt x="65478" y="14499"/>
                  <a:pt x="65547" y="14707"/>
                </a:cubicBezTo>
                <a:cubicBezTo>
                  <a:pt x="65574" y="14787"/>
                  <a:pt x="65684" y="14846"/>
                  <a:pt x="65586" y="14943"/>
                </a:cubicBezTo>
                <a:cubicBezTo>
                  <a:pt x="65544" y="14984"/>
                  <a:pt x="65497" y="15003"/>
                  <a:pt x="65449" y="15003"/>
                </a:cubicBezTo>
                <a:cubicBezTo>
                  <a:pt x="65408" y="15003"/>
                  <a:pt x="65366" y="14989"/>
                  <a:pt x="65325" y="14965"/>
                </a:cubicBezTo>
                <a:cubicBezTo>
                  <a:pt x="64759" y="14620"/>
                  <a:pt x="64067" y="14613"/>
                  <a:pt x="63494" y="14272"/>
                </a:cubicBezTo>
                <a:cubicBezTo>
                  <a:pt x="63429" y="14234"/>
                  <a:pt x="63355" y="14219"/>
                  <a:pt x="63274" y="14219"/>
                </a:cubicBezTo>
                <a:cubicBezTo>
                  <a:pt x="63136" y="14219"/>
                  <a:pt x="62979" y="14262"/>
                  <a:pt x="62814" y="14308"/>
                </a:cubicBezTo>
                <a:cubicBezTo>
                  <a:pt x="63815" y="14748"/>
                  <a:pt x="64771" y="15154"/>
                  <a:pt x="65713" y="15590"/>
                </a:cubicBezTo>
                <a:cubicBezTo>
                  <a:pt x="66043" y="15744"/>
                  <a:pt x="66332" y="15948"/>
                  <a:pt x="66273" y="16425"/>
                </a:cubicBezTo>
                <a:cubicBezTo>
                  <a:pt x="66254" y="16581"/>
                  <a:pt x="66490" y="16770"/>
                  <a:pt x="66679" y="17046"/>
                </a:cubicBezTo>
                <a:cubicBezTo>
                  <a:pt x="65459" y="16419"/>
                  <a:pt x="64299" y="15953"/>
                  <a:pt x="63074" y="15673"/>
                </a:cubicBezTo>
                <a:lnTo>
                  <a:pt x="63025" y="15800"/>
                </a:lnTo>
                <a:cubicBezTo>
                  <a:pt x="63777" y="16108"/>
                  <a:pt x="64545" y="16384"/>
                  <a:pt x="65279" y="16733"/>
                </a:cubicBezTo>
                <a:cubicBezTo>
                  <a:pt x="65917" y="17036"/>
                  <a:pt x="66752" y="17133"/>
                  <a:pt x="67016" y="17910"/>
                </a:cubicBezTo>
                <a:cubicBezTo>
                  <a:pt x="67126" y="18236"/>
                  <a:pt x="67445" y="18489"/>
                  <a:pt x="67379" y="18890"/>
                </a:cubicBezTo>
                <a:cubicBezTo>
                  <a:pt x="67363" y="18990"/>
                  <a:pt x="67448" y="19159"/>
                  <a:pt x="67614" y="19238"/>
                </a:cubicBezTo>
                <a:cubicBezTo>
                  <a:pt x="66081" y="18577"/>
                  <a:pt x="64636" y="17733"/>
                  <a:pt x="62896" y="17359"/>
                </a:cubicBezTo>
                <a:lnTo>
                  <a:pt x="62896" y="17359"/>
                </a:lnTo>
                <a:cubicBezTo>
                  <a:pt x="63189" y="17777"/>
                  <a:pt x="63573" y="17876"/>
                  <a:pt x="63897" y="18037"/>
                </a:cubicBezTo>
                <a:cubicBezTo>
                  <a:pt x="64856" y="18517"/>
                  <a:pt x="65886" y="18848"/>
                  <a:pt x="66734" y="19552"/>
                </a:cubicBezTo>
                <a:cubicBezTo>
                  <a:pt x="67007" y="19779"/>
                  <a:pt x="67358" y="19989"/>
                  <a:pt x="67668" y="20101"/>
                </a:cubicBezTo>
                <a:cubicBezTo>
                  <a:pt x="68152" y="20277"/>
                  <a:pt x="68042" y="20697"/>
                  <a:pt x="68227" y="20979"/>
                </a:cubicBezTo>
                <a:cubicBezTo>
                  <a:pt x="68264" y="21034"/>
                  <a:pt x="68331" y="21099"/>
                  <a:pt x="68376" y="21229"/>
                </a:cubicBezTo>
                <a:cubicBezTo>
                  <a:pt x="68067" y="21093"/>
                  <a:pt x="67741" y="21198"/>
                  <a:pt x="67515" y="20835"/>
                </a:cubicBezTo>
                <a:cubicBezTo>
                  <a:pt x="67412" y="20670"/>
                  <a:pt x="67047" y="20616"/>
                  <a:pt x="66804" y="20525"/>
                </a:cubicBezTo>
                <a:cubicBezTo>
                  <a:pt x="66348" y="20353"/>
                  <a:pt x="65856" y="20278"/>
                  <a:pt x="65426" y="20022"/>
                </a:cubicBezTo>
                <a:cubicBezTo>
                  <a:pt x="65281" y="19936"/>
                  <a:pt x="65186" y="19891"/>
                  <a:pt x="65095" y="19891"/>
                </a:cubicBezTo>
                <a:cubicBezTo>
                  <a:pt x="64986" y="19891"/>
                  <a:pt x="64883" y="19956"/>
                  <a:pt x="64707" y="20091"/>
                </a:cubicBezTo>
                <a:cubicBezTo>
                  <a:pt x="65298" y="20423"/>
                  <a:pt x="65901" y="20709"/>
                  <a:pt x="66499" y="21006"/>
                </a:cubicBezTo>
                <a:cubicBezTo>
                  <a:pt x="67185" y="21346"/>
                  <a:pt x="67900" y="21675"/>
                  <a:pt x="68480" y="22156"/>
                </a:cubicBezTo>
                <a:cubicBezTo>
                  <a:pt x="68874" y="22482"/>
                  <a:pt x="69175" y="23012"/>
                  <a:pt x="69158" y="23604"/>
                </a:cubicBezTo>
                <a:cubicBezTo>
                  <a:pt x="69152" y="23799"/>
                  <a:pt x="69042" y="23853"/>
                  <a:pt x="68919" y="23853"/>
                </a:cubicBezTo>
                <a:cubicBezTo>
                  <a:pt x="68851" y="23853"/>
                  <a:pt x="68779" y="23837"/>
                  <a:pt x="68718" y="23819"/>
                </a:cubicBezTo>
                <a:cubicBezTo>
                  <a:pt x="68389" y="23721"/>
                  <a:pt x="68093" y="23539"/>
                  <a:pt x="67732" y="23539"/>
                </a:cubicBezTo>
                <a:cubicBezTo>
                  <a:pt x="67683" y="23539"/>
                  <a:pt x="67632" y="23542"/>
                  <a:pt x="67580" y="23550"/>
                </a:cubicBezTo>
                <a:cubicBezTo>
                  <a:pt x="67571" y="23551"/>
                  <a:pt x="67561" y="23552"/>
                  <a:pt x="67552" y="23552"/>
                </a:cubicBezTo>
                <a:cubicBezTo>
                  <a:pt x="67336" y="23552"/>
                  <a:pt x="67259" y="23182"/>
                  <a:pt x="66993" y="23182"/>
                </a:cubicBezTo>
                <a:cubicBezTo>
                  <a:pt x="66981" y="23182"/>
                  <a:pt x="66969" y="23183"/>
                  <a:pt x="66956" y="23185"/>
                </a:cubicBezTo>
                <a:cubicBezTo>
                  <a:pt x="66956" y="23061"/>
                  <a:pt x="66910" y="23031"/>
                  <a:pt x="66849" y="23031"/>
                </a:cubicBezTo>
                <a:cubicBezTo>
                  <a:pt x="66800" y="23031"/>
                  <a:pt x="66741" y="23051"/>
                  <a:pt x="66691" y="23056"/>
                </a:cubicBezTo>
                <a:cubicBezTo>
                  <a:pt x="66649" y="23061"/>
                  <a:pt x="66610" y="23068"/>
                  <a:pt x="66575" y="23068"/>
                </a:cubicBezTo>
                <a:cubicBezTo>
                  <a:pt x="66505" y="23068"/>
                  <a:pt x="66455" y="23038"/>
                  <a:pt x="66453" y="22894"/>
                </a:cubicBezTo>
                <a:cubicBezTo>
                  <a:pt x="66451" y="22781"/>
                  <a:pt x="66413" y="22699"/>
                  <a:pt x="66341" y="22699"/>
                </a:cubicBezTo>
                <a:cubicBezTo>
                  <a:pt x="66297" y="22699"/>
                  <a:pt x="66241" y="22730"/>
                  <a:pt x="66172" y="22805"/>
                </a:cubicBezTo>
                <a:cubicBezTo>
                  <a:pt x="66138" y="22842"/>
                  <a:pt x="66109" y="22857"/>
                  <a:pt x="66084" y="22857"/>
                </a:cubicBezTo>
                <a:cubicBezTo>
                  <a:pt x="66028" y="22857"/>
                  <a:pt x="66000" y="22777"/>
                  <a:pt x="66002" y="22713"/>
                </a:cubicBezTo>
                <a:cubicBezTo>
                  <a:pt x="66011" y="22524"/>
                  <a:pt x="65895" y="22446"/>
                  <a:pt x="65779" y="22446"/>
                </a:cubicBezTo>
                <a:cubicBezTo>
                  <a:pt x="65751" y="22446"/>
                  <a:pt x="65723" y="22451"/>
                  <a:pt x="65697" y="22459"/>
                </a:cubicBezTo>
                <a:cubicBezTo>
                  <a:pt x="65637" y="22479"/>
                  <a:pt x="65581" y="22487"/>
                  <a:pt x="65530" y="22487"/>
                </a:cubicBezTo>
                <a:cubicBezTo>
                  <a:pt x="65256" y="22487"/>
                  <a:pt x="65089" y="22248"/>
                  <a:pt x="64902" y="22119"/>
                </a:cubicBezTo>
                <a:cubicBezTo>
                  <a:pt x="64680" y="21963"/>
                  <a:pt x="64484" y="21825"/>
                  <a:pt x="64210" y="21800"/>
                </a:cubicBezTo>
                <a:cubicBezTo>
                  <a:pt x="63863" y="21767"/>
                  <a:pt x="63595" y="21514"/>
                  <a:pt x="63302" y="21404"/>
                </a:cubicBezTo>
                <a:cubicBezTo>
                  <a:pt x="62883" y="21245"/>
                  <a:pt x="62452" y="21088"/>
                  <a:pt x="62035" y="20918"/>
                </a:cubicBezTo>
                <a:cubicBezTo>
                  <a:pt x="61161" y="20564"/>
                  <a:pt x="60245" y="20355"/>
                  <a:pt x="59365" y="20057"/>
                </a:cubicBezTo>
                <a:cubicBezTo>
                  <a:pt x="58840" y="19879"/>
                  <a:pt x="58279" y="19740"/>
                  <a:pt x="57754" y="19580"/>
                </a:cubicBezTo>
                <a:cubicBezTo>
                  <a:pt x="56920" y="19326"/>
                  <a:pt x="56047" y="19158"/>
                  <a:pt x="55205" y="18901"/>
                </a:cubicBezTo>
                <a:cubicBezTo>
                  <a:pt x="54674" y="18738"/>
                  <a:pt x="54122" y="18756"/>
                  <a:pt x="53585" y="18617"/>
                </a:cubicBezTo>
                <a:cubicBezTo>
                  <a:pt x="52960" y="18456"/>
                  <a:pt x="52327" y="18185"/>
                  <a:pt x="51705" y="18170"/>
                </a:cubicBezTo>
                <a:cubicBezTo>
                  <a:pt x="50941" y="18151"/>
                  <a:pt x="50228" y="17964"/>
                  <a:pt x="49495" y="17839"/>
                </a:cubicBezTo>
                <a:cubicBezTo>
                  <a:pt x="48492" y="17670"/>
                  <a:pt x="47488" y="17590"/>
                  <a:pt x="46470" y="17550"/>
                </a:cubicBezTo>
                <a:cubicBezTo>
                  <a:pt x="45508" y="17511"/>
                  <a:pt x="44544" y="17370"/>
                  <a:pt x="43577" y="17298"/>
                </a:cubicBezTo>
                <a:cubicBezTo>
                  <a:pt x="43506" y="17293"/>
                  <a:pt x="43436" y="17291"/>
                  <a:pt x="43366" y="17291"/>
                </a:cubicBezTo>
                <a:cubicBezTo>
                  <a:pt x="43093" y="17291"/>
                  <a:pt x="42821" y="17322"/>
                  <a:pt x="42550" y="17322"/>
                </a:cubicBezTo>
                <a:cubicBezTo>
                  <a:pt x="42368" y="17322"/>
                  <a:pt x="42187" y="17308"/>
                  <a:pt x="42005" y="17262"/>
                </a:cubicBezTo>
                <a:cubicBezTo>
                  <a:pt x="41753" y="17197"/>
                  <a:pt x="41499" y="17177"/>
                  <a:pt x="41245" y="17177"/>
                </a:cubicBezTo>
                <a:cubicBezTo>
                  <a:pt x="40839" y="17177"/>
                  <a:pt x="40431" y="17228"/>
                  <a:pt x="40023" y="17228"/>
                </a:cubicBezTo>
                <a:cubicBezTo>
                  <a:pt x="39926" y="17228"/>
                  <a:pt x="39829" y="17225"/>
                  <a:pt x="39732" y="17218"/>
                </a:cubicBezTo>
                <a:cubicBezTo>
                  <a:pt x="39549" y="17204"/>
                  <a:pt x="39364" y="17199"/>
                  <a:pt x="39180" y="17199"/>
                </a:cubicBezTo>
                <a:cubicBezTo>
                  <a:pt x="38414" y="17199"/>
                  <a:pt x="37643" y="17291"/>
                  <a:pt x="36875" y="17291"/>
                </a:cubicBezTo>
                <a:cubicBezTo>
                  <a:pt x="36859" y="17291"/>
                  <a:pt x="36843" y="17291"/>
                  <a:pt x="36827" y="17291"/>
                </a:cubicBezTo>
                <a:cubicBezTo>
                  <a:pt x="36176" y="17289"/>
                  <a:pt x="35519" y="17286"/>
                  <a:pt x="34871" y="17282"/>
                </a:cubicBezTo>
                <a:cubicBezTo>
                  <a:pt x="34847" y="17282"/>
                  <a:pt x="34824" y="17282"/>
                  <a:pt x="34801" y="17282"/>
                </a:cubicBezTo>
                <a:cubicBezTo>
                  <a:pt x="34299" y="17282"/>
                  <a:pt x="33780" y="17307"/>
                  <a:pt x="33270" y="17336"/>
                </a:cubicBezTo>
                <a:cubicBezTo>
                  <a:pt x="31958" y="17409"/>
                  <a:pt x="30648" y="17472"/>
                  <a:pt x="29336" y="17525"/>
                </a:cubicBezTo>
                <a:cubicBezTo>
                  <a:pt x="28507" y="17558"/>
                  <a:pt x="27679" y="17624"/>
                  <a:pt x="26852" y="17670"/>
                </a:cubicBezTo>
                <a:cubicBezTo>
                  <a:pt x="26310" y="17699"/>
                  <a:pt x="25746" y="17817"/>
                  <a:pt x="25190" y="17875"/>
                </a:cubicBezTo>
                <a:cubicBezTo>
                  <a:pt x="24082" y="17987"/>
                  <a:pt x="22971" y="18110"/>
                  <a:pt x="21896" y="18384"/>
                </a:cubicBezTo>
                <a:cubicBezTo>
                  <a:pt x="20828" y="18655"/>
                  <a:pt x="19744" y="18859"/>
                  <a:pt x="18672" y="19096"/>
                </a:cubicBezTo>
                <a:cubicBezTo>
                  <a:pt x="17470" y="19361"/>
                  <a:pt x="16290" y="19707"/>
                  <a:pt x="15118" y="20050"/>
                </a:cubicBezTo>
                <a:cubicBezTo>
                  <a:pt x="14216" y="20315"/>
                  <a:pt x="13287" y="20541"/>
                  <a:pt x="12421" y="20892"/>
                </a:cubicBezTo>
                <a:cubicBezTo>
                  <a:pt x="11576" y="21236"/>
                  <a:pt x="10724" y="21586"/>
                  <a:pt x="9873" y="21907"/>
                </a:cubicBezTo>
                <a:cubicBezTo>
                  <a:pt x="9349" y="22105"/>
                  <a:pt x="8817" y="22322"/>
                  <a:pt x="8293" y="22523"/>
                </a:cubicBezTo>
                <a:cubicBezTo>
                  <a:pt x="7727" y="22739"/>
                  <a:pt x="7144" y="22973"/>
                  <a:pt x="6628" y="23337"/>
                </a:cubicBezTo>
                <a:cubicBezTo>
                  <a:pt x="6246" y="23607"/>
                  <a:pt x="5788" y="23778"/>
                  <a:pt x="5363" y="23978"/>
                </a:cubicBezTo>
                <a:cubicBezTo>
                  <a:pt x="4839" y="24225"/>
                  <a:pt x="4331" y="24515"/>
                  <a:pt x="3778" y="24711"/>
                </a:cubicBezTo>
                <a:cubicBezTo>
                  <a:pt x="3554" y="24791"/>
                  <a:pt x="3385" y="24838"/>
                  <a:pt x="3248" y="24838"/>
                </a:cubicBezTo>
                <a:cubicBezTo>
                  <a:pt x="3050" y="24838"/>
                  <a:pt x="2915" y="24741"/>
                  <a:pt x="2768" y="24501"/>
                </a:cubicBezTo>
                <a:cubicBezTo>
                  <a:pt x="2634" y="24281"/>
                  <a:pt x="2818" y="23591"/>
                  <a:pt x="3065" y="23408"/>
                </a:cubicBezTo>
                <a:cubicBezTo>
                  <a:pt x="3553" y="23047"/>
                  <a:pt x="4113" y="22805"/>
                  <a:pt x="4629" y="22493"/>
                </a:cubicBezTo>
                <a:cubicBezTo>
                  <a:pt x="5136" y="22189"/>
                  <a:pt x="5665" y="21918"/>
                  <a:pt x="6203" y="21707"/>
                </a:cubicBezTo>
                <a:cubicBezTo>
                  <a:pt x="6996" y="21398"/>
                  <a:pt x="7690" y="20873"/>
                  <a:pt x="8619" y="20693"/>
                </a:cubicBezTo>
                <a:cubicBezTo>
                  <a:pt x="8486" y="20626"/>
                  <a:pt x="8365" y="20601"/>
                  <a:pt x="8253" y="20601"/>
                </a:cubicBezTo>
                <a:cubicBezTo>
                  <a:pt x="8038" y="20601"/>
                  <a:pt x="7859" y="20694"/>
                  <a:pt x="7698" y="20764"/>
                </a:cubicBezTo>
                <a:cubicBezTo>
                  <a:pt x="7221" y="20973"/>
                  <a:pt x="6725" y="21107"/>
                  <a:pt x="6228" y="21254"/>
                </a:cubicBezTo>
                <a:cubicBezTo>
                  <a:pt x="5854" y="21365"/>
                  <a:pt x="5540" y="21630"/>
                  <a:pt x="5159" y="21760"/>
                </a:cubicBezTo>
                <a:cubicBezTo>
                  <a:pt x="4530" y="21974"/>
                  <a:pt x="3965" y="22330"/>
                  <a:pt x="3392" y="22662"/>
                </a:cubicBezTo>
                <a:cubicBezTo>
                  <a:pt x="3346" y="22688"/>
                  <a:pt x="3281" y="22731"/>
                  <a:pt x="3221" y="22731"/>
                </a:cubicBezTo>
                <a:cubicBezTo>
                  <a:pt x="3192" y="22731"/>
                  <a:pt x="3165" y="22721"/>
                  <a:pt x="3140" y="22695"/>
                </a:cubicBezTo>
                <a:cubicBezTo>
                  <a:pt x="3103" y="22652"/>
                  <a:pt x="3116" y="22546"/>
                  <a:pt x="3132" y="22474"/>
                </a:cubicBezTo>
                <a:cubicBezTo>
                  <a:pt x="3211" y="22082"/>
                  <a:pt x="3423" y="21788"/>
                  <a:pt x="3780" y="21593"/>
                </a:cubicBezTo>
                <a:cubicBezTo>
                  <a:pt x="4619" y="21135"/>
                  <a:pt x="5399" y="20565"/>
                  <a:pt x="6299" y="20213"/>
                </a:cubicBezTo>
                <a:cubicBezTo>
                  <a:pt x="6499" y="20135"/>
                  <a:pt x="6716" y="20025"/>
                  <a:pt x="6869" y="19771"/>
                </a:cubicBezTo>
                <a:lnTo>
                  <a:pt x="6869" y="19771"/>
                </a:lnTo>
                <a:cubicBezTo>
                  <a:pt x="6307" y="19858"/>
                  <a:pt x="5837" y="20016"/>
                  <a:pt x="5394" y="20326"/>
                </a:cubicBezTo>
                <a:cubicBezTo>
                  <a:pt x="4899" y="20670"/>
                  <a:pt x="4260" y="20774"/>
                  <a:pt x="3807" y="21217"/>
                </a:cubicBezTo>
                <a:cubicBezTo>
                  <a:pt x="3798" y="21227"/>
                  <a:pt x="3785" y="21231"/>
                  <a:pt x="3771" y="21231"/>
                </a:cubicBezTo>
                <a:cubicBezTo>
                  <a:pt x="3703" y="21231"/>
                  <a:pt x="3598" y="21136"/>
                  <a:pt x="3631" y="21022"/>
                </a:cubicBezTo>
                <a:cubicBezTo>
                  <a:pt x="3761" y="20580"/>
                  <a:pt x="3865" y="20123"/>
                  <a:pt x="4056" y="19708"/>
                </a:cubicBezTo>
                <a:cubicBezTo>
                  <a:pt x="4224" y="19345"/>
                  <a:pt x="4667" y="19295"/>
                  <a:pt x="4985" y="19103"/>
                </a:cubicBezTo>
                <a:cubicBezTo>
                  <a:pt x="6229" y="18352"/>
                  <a:pt x="7603" y="17866"/>
                  <a:pt x="8900" y="17220"/>
                </a:cubicBezTo>
                <a:cubicBezTo>
                  <a:pt x="9205" y="17068"/>
                  <a:pt x="9548" y="17010"/>
                  <a:pt x="9854" y="16839"/>
                </a:cubicBezTo>
                <a:cubicBezTo>
                  <a:pt x="10004" y="16754"/>
                  <a:pt x="10077" y="16628"/>
                  <a:pt x="10187" y="16514"/>
                </a:cubicBezTo>
                <a:lnTo>
                  <a:pt x="10187" y="16514"/>
                </a:lnTo>
                <a:cubicBezTo>
                  <a:pt x="8248" y="17246"/>
                  <a:pt x="6284" y="17914"/>
                  <a:pt x="4424" y="19025"/>
                </a:cubicBezTo>
                <a:cubicBezTo>
                  <a:pt x="4468" y="18491"/>
                  <a:pt x="4503" y="18077"/>
                  <a:pt x="4987" y="17804"/>
                </a:cubicBezTo>
                <a:cubicBezTo>
                  <a:pt x="5728" y="17385"/>
                  <a:pt x="6476" y="16989"/>
                  <a:pt x="7278" y="16701"/>
                </a:cubicBezTo>
                <a:cubicBezTo>
                  <a:pt x="7481" y="16628"/>
                  <a:pt x="7702" y="16496"/>
                  <a:pt x="7828" y="16387"/>
                </a:cubicBezTo>
                <a:cubicBezTo>
                  <a:pt x="8181" y="16081"/>
                  <a:pt x="8641" y="16094"/>
                  <a:pt x="9005" y="15862"/>
                </a:cubicBezTo>
                <a:cubicBezTo>
                  <a:pt x="9083" y="15812"/>
                  <a:pt x="9204" y="15812"/>
                  <a:pt x="9170" y="15692"/>
                </a:cubicBezTo>
                <a:cubicBezTo>
                  <a:pt x="9151" y="15628"/>
                  <a:pt x="9103" y="15611"/>
                  <a:pt x="9050" y="15611"/>
                </a:cubicBezTo>
                <a:cubicBezTo>
                  <a:pt x="9005" y="15611"/>
                  <a:pt x="8958" y="15623"/>
                  <a:pt x="8923" y="15630"/>
                </a:cubicBezTo>
                <a:cubicBezTo>
                  <a:pt x="8460" y="15723"/>
                  <a:pt x="8024" y="15896"/>
                  <a:pt x="7596" y="16091"/>
                </a:cubicBezTo>
                <a:cubicBezTo>
                  <a:pt x="7114" y="16308"/>
                  <a:pt x="6621" y="16485"/>
                  <a:pt x="6104" y="16595"/>
                </a:cubicBezTo>
                <a:cubicBezTo>
                  <a:pt x="5888" y="16640"/>
                  <a:pt x="5815" y="16916"/>
                  <a:pt x="5578" y="16921"/>
                </a:cubicBezTo>
                <a:cubicBezTo>
                  <a:pt x="5517" y="16922"/>
                  <a:pt x="5443" y="16931"/>
                  <a:pt x="5378" y="16931"/>
                </a:cubicBezTo>
                <a:cubicBezTo>
                  <a:pt x="5316" y="16931"/>
                  <a:pt x="5260" y="16923"/>
                  <a:pt x="5228" y="16893"/>
                </a:cubicBezTo>
                <a:cubicBezTo>
                  <a:pt x="5123" y="16795"/>
                  <a:pt x="5256" y="16712"/>
                  <a:pt x="5337" y="16638"/>
                </a:cubicBezTo>
                <a:cubicBezTo>
                  <a:pt x="5379" y="16597"/>
                  <a:pt x="5405" y="16529"/>
                  <a:pt x="5417" y="16469"/>
                </a:cubicBezTo>
                <a:cubicBezTo>
                  <a:pt x="5650" y="15394"/>
                  <a:pt x="6507" y="15021"/>
                  <a:pt x="7400" y="14665"/>
                </a:cubicBezTo>
                <a:cubicBezTo>
                  <a:pt x="7984" y="14433"/>
                  <a:pt x="8546" y="14148"/>
                  <a:pt x="9105" y="13853"/>
                </a:cubicBezTo>
                <a:lnTo>
                  <a:pt x="9105" y="13853"/>
                </a:lnTo>
                <a:cubicBezTo>
                  <a:pt x="8057" y="13883"/>
                  <a:pt x="7142" y="14355"/>
                  <a:pt x="6142" y="14790"/>
                </a:cubicBezTo>
                <a:cubicBezTo>
                  <a:pt x="6296" y="14216"/>
                  <a:pt x="6653" y="13781"/>
                  <a:pt x="6694" y="13240"/>
                </a:cubicBezTo>
                <a:cubicBezTo>
                  <a:pt x="6700" y="13156"/>
                  <a:pt x="6803" y="13149"/>
                  <a:pt x="6885" y="13135"/>
                </a:cubicBezTo>
                <a:cubicBezTo>
                  <a:pt x="7609" y="13015"/>
                  <a:pt x="8215" y="12581"/>
                  <a:pt x="8905" y="12374"/>
                </a:cubicBezTo>
                <a:cubicBezTo>
                  <a:pt x="9513" y="12192"/>
                  <a:pt x="10007" y="11776"/>
                  <a:pt x="10633" y="11554"/>
                </a:cubicBezTo>
                <a:cubicBezTo>
                  <a:pt x="10519" y="11498"/>
                  <a:pt x="10409" y="11477"/>
                  <a:pt x="10302" y="11477"/>
                </a:cubicBezTo>
                <a:cubicBezTo>
                  <a:pt x="10007" y="11477"/>
                  <a:pt x="9739" y="11643"/>
                  <a:pt x="9488" y="11718"/>
                </a:cubicBezTo>
                <a:cubicBezTo>
                  <a:pt x="8584" y="11991"/>
                  <a:pt x="7708" y="12368"/>
                  <a:pt x="6827" y="12721"/>
                </a:cubicBezTo>
                <a:cubicBezTo>
                  <a:pt x="6733" y="12759"/>
                  <a:pt x="6651" y="12777"/>
                  <a:pt x="6581" y="12777"/>
                </a:cubicBezTo>
                <a:cubicBezTo>
                  <a:pt x="6375" y="12777"/>
                  <a:pt x="6273" y="12621"/>
                  <a:pt x="6246" y="12371"/>
                </a:cubicBezTo>
                <a:cubicBezTo>
                  <a:pt x="6220" y="12129"/>
                  <a:pt x="6102" y="11957"/>
                  <a:pt x="5907" y="11892"/>
                </a:cubicBezTo>
                <a:cubicBezTo>
                  <a:pt x="5777" y="11849"/>
                  <a:pt x="5710" y="11806"/>
                  <a:pt x="5705" y="11690"/>
                </a:cubicBezTo>
                <a:cubicBezTo>
                  <a:pt x="5699" y="11563"/>
                  <a:pt x="5841" y="11565"/>
                  <a:pt x="5911" y="11534"/>
                </a:cubicBezTo>
                <a:cubicBezTo>
                  <a:pt x="6463" y="11302"/>
                  <a:pt x="7045" y="11129"/>
                  <a:pt x="7574" y="10855"/>
                </a:cubicBezTo>
                <a:cubicBezTo>
                  <a:pt x="8082" y="10592"/>
                  <a:pt x="8682" y="10652"/>
                  <a:pt x="9169" y="10307"/>
                </a:cubicBezTo>
                <a:lnTo>
                  <a:pt x="9169" y="10307"/>
                </a:lnTo>
                <a:cubicBezTo>
                  <a:pt x="9087" y="10325"/>
                  <a:pt x="9004" y="10331"/>
                  <a:pt x="8922" y="10331"/>
                </a:cubicBezTo>
                <a:cubicBezTo>
                  <a:pt x="8742" y="10331"/>
                  <a:pt x="8562" y="10301"/>
                  <a:pt x="8389" y="10301"/>
                </a:cubicBezTo>
                <a:cubicBezTo>
                  <a:pt x="8290" y="10301"/>
                  <a:pt x="8194" y="10311"/>
                  <a:pt x="8100" y="10341"/>
                </a:cubicBezTo>
                <a:cubicBezTo>
                  <a:pt x="7216" y="10624"/>
                  <a:pt x="6317" y="10867"/>
                  <a:pt x="5462" y="11236"/>
                </a:cubicBezTo>
                <a:cubicBezTo>
                  <a:pt x="5350" y="11284"/>
                  <a:pt x="5239" y="11330"/>
                  <a:pt x="5140" y="11330"/>
                </a:cubicBezTo>
                <a:cubicBezTo>
                  <a:pt x="5027" y="11330"/>
                  <a:pt x="4928" y="11270"/>
                  <a:pt x="4861" y="11085"/>
                </a:cubicBezTo>
                <a:cubicBezTo>
                  <a:pt x="4856" y="11069"/>
                  <a:pt x="4849" y="11055"/>
                  <a:pt x="4839" y="11043"/>
                </a:cubicBezTo>
                <a:cubicBezTo>
                  <a:pt x="4514" y="10706"/>
                  <a:pt x="4524" y="10732"/>
                  <a:pt x="5025" y="10540"/>
                </a:cubicBezTo>
                <a:cubicBezTo>
                  <a:pt x="5499" y="10357"/>
                  <a:pt x="6019" y="10287"/>
                  <a:pt x="6446" y="9987"/>
                </a:cubicBezTo>
                <a:lnTo>
                  <a:pt x="6461" y="10001"/>
                </a:lnTo>
                <a:cubicBezTo>
                  <a:pt x="6379" y="9893"/>
                  <a:pt x="6355" y="9766"/>
                  <a:pt x="6228" y="9766"/>
                </a:cubicBezTo>
                <a:cubicBezTo>
                  <a:pt x="6173" y="9766"/>
                  <a:pt x="6099" y="9790"/>
                  <a:pt x="5992" y="9850"/>
                </a:cubicBezTo>
                <a:cubicBezTo>
                  <a:pt x="5767" y="9974"/>
                  <a:pt x="5455" y="10149"/>
                  <a:pt x="5124" y="10149"/>
                </a:cubicBezTo>
                <a:cubicBezTo>
                  <a:pt x="5069" y="10149"/>
                  <a:pt x="5013" y="10144"/>
                  <a:pt x="4956" y="10133"/>
                </a:cubicBezTo>
                <a:cubicBezTo>
                  <a:pt x="4945" y="10131"/>
                  <a:pt x="4933" y="10130"/>
                  <a:pt x="4921" y="10130"/>
                </a:cubicBezTo>
                <a:cubicBezTo>
                  <a:pt x="4846" y="10130"/>
                  <a:pt x="4757" y="10166"/>
                  <a:pt x="4696" y="10209"/>
                </a:cubicBezTo>
                <a:cubicBezTo>
                  <a:pt x="4557" y="10309"/>
                  <a:pt x="4437" y="10424"/>
                  <a:pt x="4257" y="10424"/>
                </a:cubicBezTo>
                <a:cubicBezTo>
                  <a:pt x="4226" y="10424"/>
                  <a:pt x="4193" y="10421"/>
                  <a:pt x="4158" y="10413"/>
                </a:cubicBezTo>
                <a:cubicBezTo>
                  <a:pt x="3846" y="10347"/>
                  <a:pt x="3619" y="10142"/>
                  <a:pt x="3399" y="9956"/>
                </a:cubicBezTo>
                <a:cubicBezTo>
                  <a:pt x="3150" y="9745"/>
                  <a:pt x="3511" y="9750"/>
                  <a:pt x="3581" y="9672"/>
                </a:cubicBezTo>
                <a:cubicBezTo>
                  <a:pt x="3707" y="9531"/>
                  <a:pt x="4137" y="9609"/>
                  <a:pt x="4027" y="9352"/>
                </a:cubicBezTo>
                <a:cubicBezTo>
                  <a:pt x="4001" y="9290"/>
                  <a:pt x="3958" y="9266"/>
                  <a:pt x="3906" y="9266"/>
                </a:cubicBezTo>
                <a:cubicBezTo>
                  <a:pt x="3776" y="9266"/>
                  <a:pt x="3589" y="9418"/>
                  <a:pt x="3473" y="9493"/>
                </a:cubicBezTo>
                <a:cubicBezTo>
                  <a:pt x="3352" y="9572"/>
                  <a:pt x="3250" y="9603"/>
                  <a:pt x="3158" y="9603"/>
                </a:cubicBezTo>
                <a:cubicBezTo>
                  <a:pt x="2891" y="9603"/>
                  <a:pt x="2724" y="9331"/>
                  <a:pt x="2510" y="9175"/>
                </a:cubicBezTo>
                <a:cubicBezTo>
                  <a:pt x="2327" y="9042"/>
                  <a:pt x="2262" y="8780"/>
                  <a:pt x="1911" y="8696"/>
                </a:cubicBezTo>
                <a:cubicBezTo>
                  <a:pt x="3651" y="8039"/>
                  <a:pt x="5295" y="7378"/>
                  <a:pt x="7020" y="6884"/>
                </a:cubicBezTo>
                <a:cubicBezTo>
                  <a:pt x="6873" y="6803"/>
                  <a:pt x="6800" y="6779"/>
                  <a:pt x="6723" y="6779"/>
                </a:cubicBezTo>
                <a:cubicBezTo>
                  <a:pt x="6644" y="6779"/>
                  <a:pt x="6562" y="6805"/>
                  <a:pt x="6391" y="6823"/>
                </a:cubicBezTo>
                <a:cubicBezTo>
                  <a:pt x="5584" y="6910"/>
                  <a:pt x="4810" y="7151"/>
                  <a:pt x="4058" y="7397"/>
                </a:cubicBezTo>
                <a:cubicBezTo>
                  <a:pt x="3410" y="7608"/>
                  <a:pt x="2711" y="7732"/>
                  <a:pt x="2120" y="8126"/>
                </a:cubicBezTo>
                <a:cubicBezTo>
                  <a:pt x="1978" y="8219"/>
                  <a:pt x="1817" y="8368"/>
                  <a:pt x="1651" y="8368"/>
                </a:cubicBezTo>
                <a:cubicBezTo>
                  <a:pt x="1563" y="8368"/>
                  <a:pt x="1474" y="8327"/>
                  <a:pt x="1384" y="8215"/>
                </a:cubicBezTo>
                <a:cubicBezTo>
                  <a:pt x="1167" y="7940"/>
                  <a:pt x="803" y="7671"/>
                  <a:pt x="1167" y="7238"/>
                </a:cubicBezTo>
                <a:cubicBezTo>
                  <a:pt x="1322" y="7053"/>
                  <a:pt x="1355" y="6831"/>
                  <a:pt x="1651" y="6694"/>
                </a:cubicBezTo>
                <a:cubicBezTo>
                  <a:pt x="2532" y="6282"/>
                  <a:pt x="3471" y="6042"/>
                  <a:pt x="4385" y="5750"/>
                </a:cubicBezTo>
                <a:cubicBezTo>
                  <a:pt x="5270" y="5467"/>
                  <a:pt x="6192" y="5268"/>
                  <a:pt x="7081" y="4980"/>
                </a:cubicBezTo>
                <a:cubicBezTo>
                  <a:pt x="8079" y="4656"/>
                  <a:pt x="9126" y="4542"/>
                  <a:pt x="10121" y="4241"/>
                </a:cubicBezTo>
                <a:cubicBezTo>
                  <a:pt x="11257" y="3896"/>
                  <a:pt x="12416" y="3650"/>
                  <a:pt x="13561" y="3353"/>
                </a:cubicBezTo>
                <a:cubicBezTo>
                  <a:pt x="14295" y="3161"/>
                  <a:pt x="15059" y="3049"/>
                  <a:pt x="15791" y="2866"/>
                </a:cubicBezTo>
                <a:cubicBezTo>
                  <a:pt x="16327" y="2731"/>
                  <a:pt x="16885" y="2618"/>
                  <a:pt x="17417" y="2519"/>
                </a:cubicBezTo>
                <a:cubicBezTo>
                  <a:pt x="18240" y="2366"/>
                  <a:pt x="19064" y="2190"/>
                  <a:pt x="19896" y="2066"/>
                </a:cubicBezTo>
                <a:cubicBezTo>
                  <a:pt x="21314" y="1853"/>
                  <a:pt x="22728" y="1622"/>
                  <a:pt x="24149" y="1426"/>
                </a:cubicBezTo>
                <a:cubicBezTo>
                  <a:pt x="25302" y="1266"/>
                  <a:pt x="26464" y="1134"/>
                  <a:pt x="27613" y="1081"/>
                </a:cubicBezTo>
                <a:cubicBezTo>
                  <a:pt x="29307" y="1006"/>
                  <a:pt x="31009" y="967"/>
                  <a:pt x="32708" y="945"/>
                </a:cubicBezTo>
                <a:cubicBezTo>
                  <a:pt x="32834" y="943"/>
                  <a:pt x="32960" y="942"/>
                  <a:pt x="33085" y="942"/>
                </a:cubicBezTo>
                <a:close/>
                <a:moveTo>
                  <a:pt x="34952" y="1"/>
                </a:moveTo>
                <a:cubicBezTo>
                  <a:pt x="34873" y="1"/>
                  <a:pt x="34796" y="8"/>
                  <a:pt x="34720" y="29"/>
                </a:cubicBezTo>
                <a:cubicBezTo>
                  <a:pt x="34560" y="72"/>
                  <a:pt x="34401" y="87"/>
                  <a:pt x="34243" y="87"/>
                </a:cubicBezTo>
                <a:cubicBezTo>
                  <a:pt x="33952" y="87"/>
                  <a:pt x="33664" y="38"/>
                  <a:pt x="33371" y="38"/>
                </a:cubicBezTo>
                <a:cubicBezTo>
                  <a:pt x="33254" y="38"/>
                  <a:pt x="33136" y="46"/>
                  <a:pt x="33017" y="68"/>
                </a:cubicBezTo>
                <a:cubicBezTo>
                  <a:pt x="32776" y="111"/>
                  <a:pt x="32518" y="125"/>
                  <a:pt x="32257" y="125"/>
                </a:cubicBezTo>
                <a:cubicBezTo>
                  <a:pt x="32021" y="125"/>
                  <a:pt x="31782" y="114"/>
                  <a:pt x="31549" y="102"/>
                </a:cubicBezTo>
                <a:cubicBezTo>
                  <a:pt x="31512" y="100"/>
                  <a:pt x="31475" y="100"/>
                  <a:pt x="31438" y="100"/>
                </a:cubicBezTo>
                <a:cubicBezTo>
                  <a:pt x="31084" y="100"/>
                  <a:pt x="30724" y="171"/>
                  <a:pt x="30374" y="171"/>
                </a:cubicBezTo>
                <a:cubicBezTo>
                  <a:pt x="30273" y="171"/>
                  <a:pt x="30173" y="165"/>
                  <a:pt x="30074" y="150"/>
                </a:cubicBezTo>
                <a:cubicBezTo>
                  <a:pt x="29872" y="118"/>
                  <a:pt x="29671" y="107"/>
                  <a:pt x="29471" y="107"/>
                </a:cubicBezTo>
                <a:cubicBezTo>
                  <a:pt x="29007" y="107"/>
                  <a:pt x="28546" y="168"/>
                  <a:pt x="28089" y="179"/>
                </a:cubicBezTo>
                <a:cubicBezTo>
                  <a:pt x="27488" y="192"/>
                  <a:pt x="26862" y="273"/>
                  <a:pt x="26249" y="337"/>
                </a:cubicBezTo>
                <a:cubicBezTo>
                  <a:pt x="25904" y="373"/>
                  <a:pt x="25567" y="417"/>
                  <a:pt x="25219" y="417"/>
                </a:cubicBezTo>
                <a:cubicBezTo>
                  <a:pt x="25124" y="417"/>
                  <a:pt x="25028" y="414"/>
                  <a:pt x="24931" y="406"/>
                </a:cubicBezTo>
                <a:cubicBezTo>
                  <a:pt x="24910" y="405"/>
                  <a:pt x="24888" y="404"/>
                  <a:pt x="24866" y="404"/>
                </a:cubicBezTo>
                <a:cubicBezTo>
                  <a:pt x="24562" y="404"/>
                  <a:pt x="24225" y="546"/>
                  <a:pt x="23903" y="611"/>
                </a:cubicBezTo>
                <a:cubicBezTo>
                  <a:pt x="23191" y="755"/>
                  <a:pt x="22440" y="636"/>
                  <a:pt x="21757" y="948"/>
                </a:cubicBezTo>
                <a:cubicBezTo>
                  <a:pt x="21585" y="1027"/>
                  <a:pt x="21406" y="1042"/>
                  <a:pt x="21225" y="1042"/>
                </a:cubicBezTo>
                <a:cubicBezTo>
                  <a:pt x="21111" y="1042"/>
                  <a:pt x="20997" y="1036"/>
                  <a:pt x="20883" y="1036"/>
                </a:cubicBezTo>
                <a:cubicBezTo>
                  <a:pt x="20734" y="1036"/>
                  <a:pt x="20586" y="1047"/>
                  <a:pt x="20442" y="1094"/>
                </a:cubicBezTo>
                <a:cubicBezTo>
                  <a:pt x="19531" y="1390"/>
                  <a:pt x="18584" y="1519"/>
                  <a:pt x="17639" y="1633"/>
                </a:cubicBezTo>
                <a:cubicBezTo>
                  <a:pt x="17300" y="1675"/>
                  <a:pt x="16985" y="1842"/>
                  <a:pt x="16625" y="1842"/>
                </a:cubicBezTo>
                <a:cubicBezTo>
                  <a:pt x="16540" y="1842"/>
                  <a:pt x="16453" y="1833"/>
                  <a:pt x="16363" y="1811"/>
                </a:cubicBezTo>
                <a:cubicBezTo>
                  <a:pt x="16355" y="1809"/>
                  <a:pt x="16346" y="1808"/>
                  <a:pt x="16335" y="1808"/>
                </a:cubicBezTo>
                <a:cubicBezTo>
                  <a:pt x="16193" y="1808"/>
                  <a:pt x="15836" y="1983"/>
                  <a:pt x="15590" y="2040"/>
                </a:cubicBezTo>
                <a:cubicBezTo>
                  <a:pt x="14531" y="2291"/>
                  <a:pt x="13464" y="2485"/>
                  <a:pt x="12423" y="2827"/>
                </a:cubicBezTo>
                <a:cubicBezTo>
                  <a:pt x="11687" y="3070"/>
                  <a:pt x="10887" y="3119"/>
                  <a:pt x="10142" y="3341"/>
                </a:cubicBezTo>
                <a:cubicBezTo>
                  <a:pt x="9647" y="3489"/>
                  <a:pt x="9136" y="3543"/>
                  <a:pt x="8643" y="3714"/>
                </a:cubicBezTo>
                <a:cubicBezTo>
                  <a:pt x="7881" y="3979"/>
                  <a:pt x="7091" y="4244"/>
                  <a:pt x="6317" y="4380"/>
                </a:cubicBezTo>
                <a:cubicBezTo>
                  <a:pt x="5755" y="4479"/>
                  <a:pt x="5305" y="4792"/>
                  <a:pt x="4756" y="4869"/>
                </a:cubicBezTo>
                <a:cubicBezTo>
                  <a:pt x="4392" y="4919"/>
                  <a:pt x="4058" y="5152"/>
                  <a:pt x="3699" y="5265"/>
                </a:cubicBezTo>
                <a:cubicBezTo>
                  <a:pt x="3203" y="5421"/>
                  <a:pt x="2706" y="5583"/>
                  <a:pt x="2212" y="5744"/>
                </a:cubicBezTo>
                <a:cubicBezTo>
                  <a:pt x="1377" y="6017"/>
                  <a:pt x="492" y="6268"/>
                  <a:pt x="183" y="7279"/>
                </a:cubicBezTo>
                <a:cubicBezTo>
                  <a:pt x="1" y="7873"/>
                  <a:pt x="302" y="9026"/>
                  <a:pt x="815" y="9244"/>
                </a:cubicBezTo>
                <a:cubicBezTo>
                  <a:pt x="1241" y="9425"/>
                  <a:pt x="1552" y="9735"/>
                  <a:pt x="1892" y="10005"/>
                </a:cubicBezTo>
                <a:cubicBezTo>
                  <a:pt x="2323" y="10347"/>
                  <a:pt x="2614" y="10856"/>
                  <a:pt x="3103" y="11134"/>
                </a:cubicBezTo>
                <a:cubicBezTo>
                  <a:pt x="3402" y="11304"/>
                  <a:pt x="3767" y="11552"/>
                  <a:pt x="3889" y="11751"/>
                </a:cubicBezTo>
                <a:cubicBezTo>
                  <a:pt x="4161" y="12190"/>
                  <a:pt x="4564" y="12300"/>
                  <a:pt x="4942" y="12499"/>
                </a:cubicBezTo>
                <a:cubicBezTo>
                  <a:pt x="5410" y="12747"/>
                  <a:pt x="5533" y="13034"/>
                  <a:pt x="5352" y="13571"/>
                </a:cubicBezTo>
                <a:cubicBezTo>
                  <a:pt x="5287" y="13762"/>
                  <a:pt x="5124" y="14023"/>
                  <a:pt x="5192" y="14133"/>
                </a:cubicBezTo>
                <a:cubicBezTo>
                  <a:pt x="5340" y="14366"/>
                  <a:pt x="5167" y="14478"/>
                  <a:pt x="5076" y="14536"/>
                </a:cubicBezTo>
                <a:cubicBezTo>
                  <a:pt x="4722" y="14765"/>
                  <a:pt x="4624" y="15057"/>
                  <a:pt x="4687" y="15464"/>
                </a:cubicBezTo>
                <a:cubicBezTo>
                  <a:pt x="4711" y="15624"/>
                  <a:pt x="4756" y="15906"/>
                  <a:pt x="4436" y="15906"/>
                </a:cubicBezTo>
                <a:cubicBezTo>
                  <a:pt x="4434" y="15906"/>
                  <a:pt x="4432" y="15906"/>
                  <a:pt x="4430" y="15906"/>
                </a:cubicBezTo>
                <a:cubicBezTo>
                  <a:pt x="4428" y="15906"/>
                  <a:pt x="4426" y="15906"/>
                  <a:pt x="4424" y="15906"/>
                </a:cubicBezTo>
                <a:cubicBezTo>
                  <a:pt x="4284" y="15906"/>
                  <a:pt x="4303" y="15993"/>
                  <a:pt x="4275" y="16083"/>
                </a:cubicBezTo>
                <a:cubicBezTo>
                  <a:pt x="4197" y="16337"/>
                  <a:pt x="4163" y="16643"/>
                  <a:pt x="3995" y="16821"/>
                </a:cubicBezTo>
                <a:cubicBezTo>
                  <a:pt x="3727" y="17110"/>
                  <a:pt x="3663" y="17490"/>
                  <a:pt x="3526" y="17809"/>
                </a:cubicBezTo>
                <a:cubicBezTo>
                  <a:pt x="3297" y="18342"/>
                  <a:pt x="3035" y="18883"/>
                  <a:pt x="2913" y="19454"/>
                </a:cubicBezTo>
                <a:cubicBezTo>
                  <a:pt x="2845" y="19774"/>
                  <a:pt x="2713" y="20051"/>
                  <a:pt x="2599" y="20345"/>
                </a:cubicBezTo>
                <a:cubicBezTo>
                  <a:pt x="2566" y="20432"/>
                  <a:pt x="2323" y="21160"/>
                  <a:pt x="2319" y="21229"/>
                </a:cubicBezTo>
                <a:cubicBezTo>
                  <a:pt x="2295" y="21554"/>
                  <a:pt x="1980" y="21902"/>
                  <a:pt x="2029" y="22083"/>
                </a:cubicBezTo>
                <a:cubicBezTo>
                  <a:pt x="2128" y="22453"/>
                  <a:pt x="1594" y="22653"/>
                  <a:pt x="1881" y="22988"/>
                </a:cubicBezTo>
                <a:cubicBezTo>
                  <a:pt x="1425" y="23319"/>
                  <a:pt x="1879" y="23843"/>
                  <a:pt x="1614" y="24176"/>
                </a:cubicBezTo>
                <a:cubicBezTo>
                  <a:pt x="1691" y="24632"/>
                  <a:pt x="1804" y="25014"/>
                  <a:pt x="2085" y="25360"/>
                </a:cubicBezTo>
                <a:cubicBezTo>
                  <a:pt x="2371" y="25707"/>
                  <a:pt x="2693" y="25868"/>
                  <a:pt x="3062" y="25868"/>
                </a:cubicBezTo>
                <a:cubicBezTo>
                  <a:pt x="3252" y="25868"/>
                  <a:pt x="3455" y="25825"/>
                  <a:pt x="3673" y="25743"/>
                </a:cubicBezTo>
                <a:cubicBezTo>
                  <a:pt x="4530" y="25422"/>
                  <a:pt x="5320" y="24963"/>
                  <a:pt x="6159" y="24605"/>
                </a:cubicBezTo>
                <a:cubicBezTo>
                  <a:pt x="6676" y="24385"/>
                  <a:pt x="7206" y="24138"/>
                  <a:pt x="7683" y="23850"/>
                </a:cubicBezTo>
                <a:cubicBezTo>
                  <a:pt x="8249" y="23511"/>
                  <a:pt x="8875" y="23357"/>
                  <a:pt x="9454" y="23070"/>
                </a:cubicBezTo>
                <a:cubicBezTo>
                  <a:pt x="10196" y="22704"/>
                  <a:pt x="11013" y="22489"/>
                  <a:pt x="11795" y="22204"/>
                </a:cubicBezTo>
                <a:cubicBezTo>
                  <a:pt x="12296" y="22022"/>
                  <a:pt x="12798" y="21843"/>
                  <a:pt x="13291" y="21641"/>
                </a:cubicBezTo>
                <a:cubicBezTo>
                  <a:pt x="13881" y="21400"/>
                  <a:pt x="14524" y="21332"/>
                  <a:pt x="15107" y="21128"/>
                </a:cubicBezTo>
                <a:cubicBezTo>
                  <a:pt x="15846" y="20870"/>
                  <a:pt x="16590" y="20636"/>
                  <a:pt x="17341" y="20428"/>
                </a:cubicBezTo>
                <a:cubicBezTo>
                  <a:pt x="17974" y="20251"/>
                  <a:pt x="18653" y="20221"/>
                  <a:pt x="19272" y="20011"/>
                </a:cubicBezTo>
                <a:cubicBezTo>
                  <a:pt x="19655" y="19880"/>
                  <a:pt x="20094" y="19720"/>
                  <a:pt x="20436" y="19682"/>
                </a:cubicBezTo>
                <a:cubicBezTo>
                  <a:pt x="21077" y="19611"/>
                  <a:pt x="21703" y="19453"/>
                  <a:pt x="22343" y="19390"/>
                </a:cubicBezTo>
                <a:cubicBezTo>
                  <a:pt x="22534" y="19371"/>
                  <a:pt x="22649" y="19215"/>
                  <a:pt x="22872" y="19215"/>
                </a:cubicBezTo>
                <a:cubicBezTo>
                  <a:pt x="22878" y="19215"/>
                  <a:pt x="22885" y="19215"/>
                  <a:pt x="22892" y="19216"/>
                </a:cubicBezTo>
                <a:cubicBezTo>
                  <a:pt x="22928" y="19217"/>
                  <a:pt x="22965" y="19218"/>
                  <a:pt x="23001" y="19218"/>
                </a:cubicBezTo>
                <a:cubicBezTo>
                  <a:pt x="23493" y="19218"/>
                  <a:pt x="23980" y="19081"/>
                  <a:pt x="24479" y="19048"/>
                </a:cubicBezTo>
                <a:cubicBezTo>
                  <a:pt x="25192" y="19001"/>
                  <a:pt x="25906" y="18893"/>
                  <a:pt x="26620" y="18819"/>
                </a:cubicBezTo>
                <a:cubicBezTo>
                  <a:pt x="26655" y="18815"/>
                  <a:pt x="26690" y="18814"/>
                  <a:pt x="26726" y="18814"/>
                </a:cubicBezTo>
                <a:cubicBezTo>
                  <a:pt x="26871" y="18814"/>
                  <a:pt x="27019" y="18838"/>
                  <a:pt x="27157" y="18838"/>
                </a:cubicBezTo>
                <a:cubicBezTo>
                  <a:pt x="27253" y="18838"/>
                  <a:pt x="27344" y="18826"/>
                  <a:pt x="27426" y="18786"/>
                </a:cubicBezTo>
                <a:cubicBezTo>
                  <a:pt x="27816" y="18592"/>
                  <a:pt x="28269" y="18609"/>
                  <a:pt x="28624" y="18599"/>
                </a:cubicBezTo>
                <a:cubicBezTo>
                  <a:pt x="29619" y="18570"/>
                  <a:pt x="30613" y="18478"/>
                  <a:pt x="31606" y="18423"/>
                </a:cubicBezTo>
                <a:cubicBezTo>
                  <a:pt x="31630" y="18422"/>
                  <a:pt x="31653" y="18421"/>
                  <a:pt x="31676" y="18421"/>
                </a:cubicBezTo>
                <a:cubicBezTo>
                  <a:pt x="31971" y="18421"/>
                  <a:pt x="32247" y="18517"/>
                  <a:pt x="32540" y="18517"/>
                </a:cubicBezTo>
                <a:cubicBezTo>
                  <a:pt x="32599" y="18517"/>
                  <a:pt x="32659" y="18513"/>
                  <a:pt x="32720" y="18504"/>
                </a:cubicBezTo>
                <a:cubicBezTo>
                  <a:pt x="32890" y="18478"/>
                  <a:pt x="33049" y="18384"/>
                  <a:pt x="33229" y="18384"/>
                </a:cubicBezTo>
                <a:cubicBezTo>
                  <a:pt x="33269" y="18384"/>
                  <a:pt x="33309" y="18388"/>
                  <a:pt x="33350" y="18399"/>
                </a:cubicBezTo>
                <a:cubicBezTo>
                  <a:pt x="33635" y="18470"/>
                  <a:pt x="33926" y="18493"/>
                  <a:pt x="34216" y="18493"/>
                </a:cubicBezTo>
                <a:cubicBezTo>
                  <a:pt x="34625" y="18493"/>
                  <a:pt x="35035" y="18448"/>
                  <a:pt x="35431" y="18429"/>
                </a:cubicBezTo>
                <a:cubicBezTo>
                  <a:pt x="36126" y="18397"/>
                  <a:pt x="36837" y="18444"/>
                  <a:pt x="37548" y="18319"/>
                </a:cubicBezTo>
                <a:cubicBezTo>
                  <a:pt x="37713" y="18290"/>
                  <a:pt x="37884" y="18281"/>
                  <a:pt x="38058" y="18281"/>
                </a:cubicBezTo>
                <a:cubicBezTo>
                  <a:pt x="38411" y="18281"/>
                  <a:pt x="38778" y="18320"/>
                  <a:pt x="39141" y="18320"/>
                </a:cubicBezTo>
                <a:cubicBezTo>
                  <a:pt x="39201" y="18320"/>
                  <a:pt x="39261" y="18319"/>
                  <a:pt x="39321" y="18317"/>
                </a:cubicBezTo>
                <a:cubicBezTo>
                  <a:pt x="39444" y="18312"/>
                  <a:pt x="39568" y="18309"/>
                  <a:pt x="39692" y="18309"/>
                </a:cubicBezTo>
                <a:cubicBezTo>
                  <a:pt x="40171" y="18309"/>
                  <a:pt x="40651" y="18341"/>
                  <a:pt x="41130" y="18341"/>
                </a:cubicBezTo>
                <a:cubicBezTo>
                  <a:pt x="41500" y="18341"/>
                  <a:pt x="41870" y="18322"/>
                  <a:pt x="42240" y="18256"/>
                </a:cubicBezTo>
                <a:cubicBezTo>
                  <a:pt x="42244" y="18255"/>
                  <a:pt x="42248" y="18255"/>
                  <a:pt x="42253" y="18255"/>
                </a:cubicBezTo>
                <a:cubicBezTo>
                  <a:pt x="42290" y="18255"/>
                  <a:pt x="42333" y="18280"/>
                  <a:pt x="42369" y="18299"/>
                </a:cubicBezTo>
                <a:cubicBezTo>
                  <a:pt x="42586" y="18416"/>
                  <a:pt x="42813" y="18441"/>
                  <a:pt x="43042" y="18441"/>
                </a:cubicBezTo>
                <a:cubicBezTo>
                  <a:pt x="43221" y="18441"/>
                  <a:pt x="43402" y="18426"/>
                  <a:pt x="43582" y="18426"/>
                </a:cubicBezTo>
                <a:cubicBezTo>
                  <a:pt x="43707" y="18426"/>
                  <a:pt x="43832" y="18433"/>
                  <a:pt x="43955" y="18458"/>
                </a:cubicBezTo>
                <a:cubicBezTo>
                  <a:pt x="44227" y="18514"/>
                  <a:pt x="44508" y="18533"/>
                  <a:pt x="44791" y="18533"/>
                </a:cubicBezTo>
                <a:cubicBezTo>
                  <a:pt x="45033" y="18533"/>
                  <a:pt x="45277" y="18519"/>
                  <a:pt x="45516" y="18502"/>
                </a:cubicBezTo>
                <a:cubicBezTo>
                  <a:pt x="45538" y="18501"/>
                  <a:pt x="45559" y="18500"/>
                  <a:pt x="45580" y="18500"/>
                </a:cubicBezTo>
                <a:cubicBezTo>
                  <a:pt x="45932" y="18500"/>
                  <a:pt x="46263" y="18693"/>
                  <a:pt x="46601" y="18693"/>
                </a:cubicBezTo>
                <a:cubicBezTo>
                  <a:pt x="46694" y="18693"/>
                  <a:pt x="46787" y="18679"/>
                  <a:pt x="46881" y="18642"/>
                </a:cubicBezTo>
                <a:cubicBezTo>
                  <a:pt x="46961" y="18610"/>
                  <a:pt x="47038" y="18598"/>
                  <a:pt x="47112" y="18598"/>
                </a:cubicBezTo>
                <a:cubicBezTo>
                  <a:pt x="47331" y="18598"/>
                  <a:pt x="47528" y="18706"/>
                  <a:pt x="47713" y="18748"/>
                </a:cubicBezTo>
                <a:cubicBezTo>
                  <a:pt x="48424" y="18912"/>
                  <a:pt x="49152" y="18951"/>
                  <a:pt x="49864" y="19097"/>
                </a:cubicBezTo>
                <a:cubicBezTo>
                  <a:pt x="50579" y="19244"/>
                  <a:pt x="51340" y="19286"/>
                  <a:pt x="52039" y="19459"/>
                </a:cubicBezTo>
                <a:cubicBezTo>
                  <a:pt x="52720" y="19626"/>
                  <a:pt x="53424" y="19791"/>
                  <a:pt x="54104" y="19998"/>
                </a:cubicBezTo>
                <a:cubicBezTo>
                  <a:pt x="54933" y="20251"/>
                  <a:pt x="55811" y="20376"/>
                  <a:pt x="56661" y="20608"/>
                </a:cubicBezTo>
                <a:cubicBezTo>
                  <a:pt x="57619" y="20868"/>
                  <a:pt x="58582" y="21110"/>
                  <a:pt x="59526" y="21415"/>
                </a:cubicBezTo>
                <a:cubicBezTo>
                  <a:pt x="59836" y="21515"/>
                  <a:pt x="60206" y="21504"/>
                  <a:pt x="60452" y="21645"/>
                </a:cubicBezTo>
                <a:cubicBezTo>
                  <a:pt x="61308" y="22133"/>
                  <a:pt x="62287" y="22292"/>
                  <a:pt x="63151" y="22752"/>
                </a:cubicBezTo>
                <a:cubicBezTo>
                  <a:pt x="63859" y="23130"/>
                  <a:pt x="64670" y="23265"/>
                  <a:pt x="65360" y="23727"/>
                </a:cubicBezTo>
                <a:cubicBezTo>
                  <a:pt x="65906" y="24092"/>
                  <a:pt x="66592" y="24223"/>
                  <a:pt x="67120" y="24658"/>
                </a:cubicBezTo>
                <a:cubicBezTo>
                  <a:pt x="67235" y="24754"/>
                  <a:pt x="67420" y="24836"/>
                  <a:pt x="67569" y="24836"/>
                </a:cubicBezTo>
                <a:cubicBezTo>
                  <a:pt x="67591" y="24836"/>
                  <a:pt x="67613" y="24834"/>
                  <a:pt x="67634" y="24830"/>
                </a:cubicBezTo>
                <a:cubicBezTo>
                  <a:pt x="67718" y="24813"/>
                  <a:pt x="67800" y="24806"/>
                  <a:pt x="67880" y="24806"/>
                </a:cubicBezTo>
                <a:cubicBezTo>
                  <a:pt x="68221" y="24806"/>
                  <a:pt x="68531" y="24939"/>
                  <a:pt x="68799" y="25091"/>
                </a:cubicBezTo>
                <a:cubicBezTo>
                  <a:pt x="68919" y="25159"/>
                  <a:pt x="69025" y="25186"/>
                  <a:pt x="69122" y="25186"/>
                </a:cubicBezTo>
                <a:cubicBezTo>
                  <a:pt x="69313" y="25186"/>
                  <a:pt x="69465" y="25080"/>
                  <a:pt x="69614" y="24977"/>
                </a:cubicBezTo>
                <a:cubicBezTo>
                  <a:pt x="70219" y="24563"/>
                  <a:pt x="70411" y="23856"/>
                  <a:pt x="70100" y="23076"/>
                </a:cubicBezTo>
                <a:cubicBezTo>
                  <a:pt x="70014" y="22861"/>
                  <a:pt x="70128" y="22647"/>
                  <a:pt x="69990" y="22460"/>
                </a:cubicBezTo>
                <a:cubicBezTo>
                  <a:pt x="69542" y="21851"/>
                  <a:pt x="69482" y="21077"/>
                  <a:pt x="69123" y="20415"/>
                </a:cubicBezTo>
                <a:cubicBezTo>
                  <a:pt x="68886" y="19978"/>
                  <a:pt x="68848" y="19415"/>
                  <a:pt x="68591" y="18940"/>
                </a:cubicBezTo>
                <a:cubicBezTo>
                  <a:pt x="68373" y="18532"/>
                  <a:pt x="68287" y="18053"/>
                  <a:pt x="68077" y="17638"/>
                </a:cubicBezTo>
                <a:cubicBezTo>
                  <a:pt x="67855" y="17197"/>
                  <a:pt x="67679" y="16743"/>
                  <a:pt x="67496" y="16286"/>
                </a:cubicBezTo>
                <a:cubicBezTo>
                  <a:pt x="67340" y="15896"/>
                  <a:pt x="67187" y="15464"/>
                  <a:pt x="66929" y="15150"/>
                </a:cubicBezTo>
                <a:cubicBezTo>
                  <a:pt x="66611" y="14761"/>
                  <a:pt x="66497" y="14312"/>
                  <a:pt x="66317" y="13880"/>
                </a:cubicBezTo>
                <a:cubicBezTo>
                  <a:pt x="66252" y="13723"/>
                  <a:pt x="66271" y="13547"/>
                  <a:pt x="66411" y="13404"/>
                </a:cubicBezTo>
                <a:cubicBezTo>
                  <a:pt x="66703" y="13107"/>
                  <a:pt x="66996" y="12813"/>
                  <a:pt x="67268" y="12498"/>
                </a:cubicBezTo>
                <a:cubicBezTo>
                  <a:pt x="67567" y="12150"/>
                  <a:pt x="67900" y="11842"/>
                  <a:pt x="68229" y="11523"/>
                </a:cubicBezTo>
                <a:cubicBezTo>
                  <a:pt x="68562" y="11201"/>
                  <a:pt x="68808" y="10787"/>
                  <a:pt x="69141" y="10462"/>
                </a:cubicBezTo>
                <a:cubicBezTo>
                  <a:pt x="69742" y="9874"/>
                  <a:pt x="70341" y="9296"/>
                  <a:pt x="70865" y="8628"/>
                </a:cubicBezTo>
                <a:cubicBezTo>
                  <a:pt x="71055" y="8387"/>
                  <a:pt x="71183" y="8090"/>
                  <a:pt x="71403" y="7897"/>
                </a:cubicBezTo>
                <a:cubicBezTo>
                  <a:pt x="71728" y="7613"/>
                  <a:pt x="71878" y="7250"/>
                  <a:pt x="72010" y="6875"/>
                </a:cubicBezTo>
                <a:cubicBezTo>
                  <a:pt x="72132" y="6531"/>
                  <a:pt x="71916" y="5855"/>
                  <a:pt x="71665" y="5721"/>
                </a:cubicBezTo>
                <a:cubicBezTo>
                  <a:pt x="71329" y="5543"/>
                  <a:pt x="70978" y="5389"/>
                  <a:pt x="70642" y="5207"/>
                </a:cubicBezTo>
                <a:cubicBezTo>
                  <a:pt x="70301" y="5022"/>
                  <a:pt x="69986" y="4844"/>
                  <a:pt x="69567" y="4801"/>
                </a:cubicBezTo>
                <a:cubicBezTo>
                  <a:pt x="69131" y="4756"/>
                  <a:pt x="68718" y="4492"/>
                  <a:pt x="68291" y="4336"/>
                </a:cubicBezTo>
                <a:cubicBezTo>
                  <a:pt x="67820" y="4161"/>
                  <a:pt x="67286" y="4117"/>
                  <a:pt x="66852" y="3909"/>
                </a:cubicBezTo>
                <a:cubicBezTo>
                  <a:pt x="66145" y="3568"/>
                  <a:pt x="65366" y="3554"/>
                  <a:pt x="64639" y="3305"/>
                </a:cubicBezTo>
                <a:cubicBezTo>
                  <a:pt x="64144" y="3134"/>
                  <a:pt x="63540" y="3018"/>
                  <a:pt x="62960" y="2970"/>
                </a:cubicBezTo>
                <a:cubicBezTo>
                  <a:pt x="62285" y="2912"/>
                  <a:pt x="61646" y="2586"/>
                  <a:pt x="60951" y="2510"/>
                </a:cubicBezTo>
                <a:cubicBezTo>
                  <a:pt x="59888" y="2392"/>
                  <a:pt x="58824" y="2248"/>
                  <a:pt x="57771" y="2052"/>
                </a:cubicBezTo>
                <a:cubicBezTo>
                  <a:pt x="57139" y="1935"/>
                  <a:pt x="56489" y="1953"/>
                  <a:pt x="55866" y="1767"/>
                </a:cubicBezTo>
                <a:cubicBezTo>
                  <a:pt x="55597" y="1688"/>
                  <a:pt x="55321" y="1641"/>
                  <a:pt x="55042" y="1627"/>
                </a:cubicBezTo>
                <a:cubicBezTo>
                  <a:pt x="54460" y="1594"/>
                  <a:pt x="53885" y="1470"/>
                  <a:pt x="53302" y="1406"/>
                </a:cubicBezTo>
                <a:cubicBezTo>
                  <a:pt x="52746" y="1344"/>
                  <a:pt x="52193" y="1211"/>
                  <a:pt x="51631" y="1156"/>
                </a:cubicBezTo>
                <a:cubicBezTo>
                  <a:pt x="51606" y="1153"/>
                  <a:pt x="51582" y="1153"/>
                  <a:pt x="51557" y="1153"/>
                </a:cubicBezTo>
                <a:cubicBezTo>
                  <a:pt x="51493" y="1153"/>
                  <a:pt x="51430" y="1159"/>
                  <a:pt x="51363" y="1159"/>
                </a:cubicBezTo>
                <a:cubicBezTo>
                  <a:pt x="51322" y="1159"/>
                  <a:pt x="51280" y="1157"/>
                  <a:pt x="51236" y="1149"/>
                </a:cubicBezTo>
                <a:cubicBezTo>
                  <a:pt x="50673" y="1051"/>
                  <a:pt x="50099" y="917"/>
                  <a:pt x="49540" y="917"/>
                </a:cubicBezTo>
                <a:cubicBezTo>
                  <a:pt x="48875" y="917"/>
                  <a:pt x="48220" y="831"/>
                  <a:pt x="47576" y="738"/>
                </a:cubicBezTo>
                <a:cubicBezTo>
                  <a:pt x="46464" y="577"/>
                  <a:pt x="45344" y="575"/>
                  <a:pt x="44229" y="476"/>
                </a:cubicBezTo>
                <a:cubicBezTo>
                  <a:pt x="43021" y="369"/>
                  <a:pt x="41793" y="431"/>
                  <a:pt x="40590" y="221"/>
                </a:cubicBezTo>
                <a:cubicBezTo>
                  <a:pt x="40555" y="214"/>
                  <a:pt x="40521" y="212"/>
                  <a:pt x="40488" y="212"/>
                </a:cubicBezTo>
                <a:cubicBezTo>
                  <a:pt x="40289" y="212"/>
                  <a:pt x="40111" y="304"/>
                  <a:pt x="39924" y="304"/>
                </a:cubicBezTo>
                <a:cubicBezTo>
                  <a:pt x="39884" y="304"/>
                  <a:pt x="39843" y="300"/>
                  <a:pt x="39802" y="290"/>
                </a:cubicBezTo>
                <a:cubicBezTo>
                  <a:pt x="39150" y="126"/>
                  <a:pt x="38478" y="223"/>
                  <a:pt x="37816" y="131"/>
                </a:cubicBezTo>
                <a:cubicBezTo>
                  <a:pt x="37455" y="81"/>
                  <a:pt x="37087" y="57"/>
                  <a:pt x="36720" y="57"/>
                </a:cubicBezTo>
                <a:cubicBezTo>
                  <a:pt x="36456" y="57"/>
                  <a:pt x="36194" y="69"/>
                  <a:pt x="35934" y="92"/>
                </a:cubicBezTo>
                <a:cubicBezTo>
                  <a:pt x="35897" y="96"/>
                  <a:pt x="35860" y="97"/>
                  <a:pt x="35823" y="97"/>
                </a:cubicBezTo>
                <a:cubicBezTo>
                  <a:pt x="35523" y="97"/>
                  <a:pt x="35228" y="1"/>
                  <a:pt x="349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12;p27">
            <a:extLst>
              <a:ext uri="{FF2B5EF4-FFF2-40B4-BE49-F238E27FC236}">
                <a16:creationId xmlns:a16="http://schemas.microsoft.com/office/drawing/2014/main" id="{3A7DA0AD-7328-41A5-9B4A-D4FFC0632007}"/>
              </a:ext>
              <a:ext uri="{C183D7F6-B498-43B3-948B-1728B52AA6E4}">
                <adec:decorative xmlns:adec="http://schemas.microsoft.com/office/drawing/2017/decorative" val="1"/>
              </a:ext>
            </a:extLst>
          </p:cNvPr>
          <p:cNvSpPr/>
          <p:nvPr/>
        </p:nvSpPr>
        <p:spPr>
          <a:xfrm>
            <a:off x="1493133" y="2951324"/>
            <a:ext cx="6254667" cy="1754099"/>
          </a:xfrm>
          <a:custGeom>
            <a:avLst/>
            <a:gdLst/>
            <a:ahLst/>
            <a:cxnLst/>
            <a:rect l="l" t="t" r="r" b="b"/>
            <a:pathLst>
              <a:path w="72132" h="25868" extrusionOk="0">
                <a:moveTo>
                  <a:pt x="33085" y="942"/>
                </a:moveTo>
                <a:cubicBezTo>
                  <a:pt x="34029" y="942"/>
                  <a:pt x="34973" y="981"/>
                  <a:pt x="35918" y="981"/>
                </a:cubicBezTo>
                <a:cubicBezTo>
                  <a:pt x="36232" y="981"/>
                  <a:pt x="36546" y="977"/>
                  <a:pt x="36860" y="965"/>
                </a:cubicBezTo>
                <a:cubicBezTo>
                  <a:pt x="36974" y="961"/>
                  <a:pt x="37087" y="959"/>
                  <a:pt x="37201" y="959"/>
                </a:cubicBezTo>
                <a:cubicBezTo>
                  <a:pt x="38334" y="959"/>
                  <a:pt x="39474" y="1152"/>
                  <a:pt x="40613" y="1187"/>
                </a:cubicBezTo>
                <a:cubicBezTo>
                  <a:pt x="41489" y="1213"/>
                  <a:pt x="42362" y="1268"/>
                  <a:pt x="43236" y="1318"/>
                </a:cubicBezTo>
                <a:cubicBezTo>
                  <a:pt x="44236" y="1376"/>
                  <a:pt x="45235" y="1473"/>
                  <a:pt x="46237" y="1513"/>
                </a:cubicBezTo>
                <a:cubicBezTo>
                  <a:pt x="47615" y="1566"/>
                  <a:pt x="48965" y="1889"/>
                  <a:pt x="50336" y="1957"/>
                </a:cubicBezTo>
                <a:cubicBezTo>
                  <a:pt x="51489" y="2015"/>
                  <a:pt x="52631" y="2162"/>
                  <a:pt x="53763" y="2341"/>
                </a:cubicBezTo>
                <a:cubicBezTo>
                  <a:pt x="54605" y="2472"/>
                  <a:pt x="55458" y="2497"/>
                  <a:pt x="56290" y="2667"/>
                </a:cubicBezTo>
                <a:cubicBezTo>
                  <a:pt x="57332" y="2879"/>
                  <a:pt x="58390" y="2987"/>
                  <a:pt x="59428" y="3180"/>
                </a:cubicBezTo>
                <a:cubicBezTo>
                  <a:pt x="60165" y="3316"/>
                  <a:pt x="60928" y="3360"/>
                  <a:pt x="61647" y="3594"/>
                </a:cubicBezTo>
                <a:cubicBezTo>
                  <a:pt x="62527" y="3878"/>
                  <a:pt x="63457" y="3939"/>
                  <a:pt x="64334" y="4249"/>
                </a:cubicBezTo>
                <a:cubicBezTo>
                  <a:pt x="64687" y="4375"/>
                  <a:pt x="65082" y="4408"/>
                  <a:pt x="65453" y="4517"/>
                </a:cubicBezTo>
                <a:cubicBezTo>
                  <a:pt x="66414" y="4795"/>
                  <a:pt x="67402" y="4988"/>
                  <a:pt x="68339" y="5327"/>
                </a:cubicBezTo>
                <a:cubicBezTo>
                  <a:pt x="68732" y="5469"/>
                  <a:pt x="69130" y="5661"/>
                  <a:pt x="69516" y="5844"/>
                </a:cubicBezTo>
                <a:cubicBezTo>
                  <a:pt x="69850" y="6004"/>
                  <a:pt x="70184" y="6150"/>
                  <a:pt x="70532" y="6277"/>
                </a:cubicBezTo>
                <a:cubicBezTo>
                  <a:pt x="70657" y="6321"/>
                  <a:pt x="70878" y="6372"/>
                  <a:pt x="70791" y="6595"/>
                </a:cubicBezTo>
                <a:cubicBezTo>
                  <a:pt x="70758" y="6680"/>
                  <a:pt x="70718" y="6708"/>
                  <a:pt x="70674" y="6708"/>
                </a:cubicBezTo>
                <a:cubicBezTo>
                  <a:pt x="70600" y="6708"/>
                  <a:pt x="70516" y="6626"/>
                  <a:pt x="70446" y="6606"/>
                </a:cubicBezTo>
                <a:cubicBezTo>
                  <a:pt x="69507" y="6344"/>
                  <a:pt x="68579" y="6035"/>
                  <a:pt x="67608" y="5900"/>
                </a:cubicBezTo>
                <a:cubicBezTo>
                  <a:pt x="67541" y="5891"/>
                  <a:pt x="67469" y="5880"/>
                  <a:pt x="67398" y="5880"/>
                </a:cubicBezTo>
                <a:cubicBezTo>
                  <a:pt x="67268" y="5880"/>
                  <a:pt x="67139" y="5918"/>
                  <a:pt x="67037" y="6075"/>
                </a:cubicBezTo>
                <a:cubicBezTo>
                  <a:pt x="67625" y="6313"/>
                  <a:pt x="68254" y="6345"/>
                  <a:pt x="68834" y="6544"/>
                </a:cubicBezTo>
                <a:cubicBezTo>
                  <a:pt x="69301" y="6703"/>
                  <a:pt x="69770" y="6845"/>
                  <a:pt x="70253" y="6932"/>
                </a:cubicBezTo>
                <a:cubicBezTo>
                  <a:pt x="70526" y="6981"/>
                  <a:pt x="70467" y="7134"/>
                  <a:pt x="70373" y="7307"/>
                </a:cubicBezTo>
                <a:cubicBezTo>
                  <a:pt x="70307" y="7430"/>
                  <a:pt x="70294" y="7568"/>
                  <a:pt x="70148" y="7568"/>
                </a:cubicBezTo>
                <a:cubicBezTo>
                  <a:pt x="70105" y="7568"/>
                  <a:pt x="70050" y="7556"/>
                  <a:pt x="69980" y="7528"/>
                </a:cubicBezTo>
                <a:cubicBezTo>
                  <a:pt x="69501" y="7339"/>
                  <a:pt x="69021" y="7139"/>
                  <a:pt x="68511" y="7019"/>
                </a:cubicBezTo>
                <a:cubicBezTo>
                  <a:pt x="67962" y="6890"/>
                  <a:pt x="67441" y="6655"/>
                  <a:pt x="66794" y="6559"/>
                </a:cubicBezTo>
                <a:lnTo>
                  <a:pt x="66794" y="6559"/>
                </a:lnTo>
                <a:cubicBezTo>
                  <a:pt x="67069" y="6881"/>
                  <a:pt x="67420" y="6863"/>
                  <a:pt x="67691" y="6948"/>
                </a:cubicBezTo>
                <a:cubicBezTo>
                  <a:pt x="68314" y="7145"/>
                  <a:pt x="68877" y="7486"/>
                  <a:pt x="69510" y="7653"/>
                </a:cubicBezTo>
                <a:cubicBezTo>
                  <a:pt x="69621" y="7682"/>
                  <a:pt x="69905" y="7771"/>
                  <a:pt x="69744" y="8061"/>
                </a:cubicBezTo>
                <a:cubicBezTo>
                  <a:pt x="69648" y="8233"/>
                  <a:pt x="69612" y="8458"/>
                  <a:pt x="69412" y="8458"/>
                </a:cubicBezTo>
                <a:cubicBezTo>
                  <a:pt x="69360" y="8458"/>
                  <a:pt x="69296" y="8442"/>
                  <a:pt x="69218" y="8406"/>
                </a:cubicBezTo>
                <a:cubicBezTo>
                  <a:pt x="68566" y="8110"/>
                  <a:pt x="67881" y="7885"/>
                  <a:pt x="67181" y="7754"/>
                </a:cubicBezTo>
                <a:cubicBezTo>
                  <a:pt x="66443" y="7616"/>
                  <a:pt x="65728" y="7346"/>
                  <a:pt x="64956" y="7346"/>
                </a:cubicBezTo>
                <a:cubicBezTo>
                  <a:pt x="64953" y="7346"/>
                  <a:pt x="64949" y="7346"/>
                  <a:pt x="64946" y="7346"/>
                </a:cubicBezTo>
                <a:cubicBezTo>
                  <a:pt x="65424" y="7646"/>
                  <a:pt x="65962" y="7837"/>
                  <a:pt x="66497" y="7934"/>
                </a:cubicBezTo>
                <a:cubicBezTo>
                  <a:pt x="67315" y="8082"/>
                  <a:pt x="68056" y="8441"/>
                  <a:pt x="68848" y="8652"/>
                </a:cubicBezTo>
                <a:cubicBezTo>
                  <a:pt x="68994" y="8691"/>
                  <a:pt x="69129" y="8778"/>
                  <a:pt x="68926" y="8960"/>
                </a:cubicBezTo>
                <a:cubicBezTo>
                  <a:pt x="68789" y="9082"/>
                  <a:pt x="68554" y="9151"/>
                  <a:pt x="68591" y="9410"/>
                </a:cubicBezTo>
                <a:cubicBezTo>
                  <a:pt x="68573" y="9412"/>
                  <a:pt x="68556" y="9412"/>
                  <a:pt x="68538" y="9412"/>
                </a:cubicBezTo>
                <a:cubicBezTo>
                  <a:pt x="68322" y="9412"/>
                  <a:pt x="68125" y="9327"/>
                  <a:pt x="67927" y="9258"/>
                </a:cubicBezTo>
                <a:cubicBezTo>
                  <a:pt x="66984" y="8932"/>
                  <a:pt x="66040" y="8610"/>
                  <a:pt x="65068" y="8383"/>
                </a:cubicBezTo>
                <a:cubicBezTo>
                  <a:pt x="65052" y="8379"/>
                  <a:pt x="65035" y="8377"/>
                  <a:pt x="65017" y="8377"/>
                </a:cubicBezTo>
                <a:cubicBezTo>
                  <a:pt x="64956" y="8377"/>
                  <a:pt x="64888" y="8403"/>
                  <a:pt x="64799" y="8476"/>
                </a:cubicBezTo>
                <a:cubicBezTo>
                  <a:pt x="65209" y="8651"/>
                  <a:pt x="65614" y="8838"/>
                  <a:pt x="66030" y="8996"/>
                </a:cubicBezTo>
                <a:cubicBezTo>
                  <a:pt x="66590" y="9211"/>
                  <a:pt x="67160" y="9399"/>
                  <a:pt x="67722" y="9608"/>
                </a:cubicBezTo>
                <a:cubicBezTo>
                  <a:pt x="67822" y="9646"/>
                  <a:pt x="68060" y="9702"/>
                  <a:pt x="67966" y="9795"/>
                </a:cubicBezTo>
                <a:cubicBezTo>
                  <a:pt x="67820" y="9939"/>
                  <a:pt x="67924" y="10278"/>
                  <a:pt x="67639" y="10278"/>
                </a:cubicBezTo>
                <a:cubicBezTo>
                  <a:pt x="67629" y="10278"/>
                  <a:pt x="67618" y="10277"/>
                  <a:pt x="67606" y="10276"/>
                </a:cubicBezTo>
                <a:cubicBezTo>
                  <a:pt x="67369" y="10255"/>
                  <a:pt x="67126" y="10253"/>
                  <a:pt x="66898" y="10142"/>
                </a:cubicBezTo>
                <a:cubicBezTo>
                  <a:pt x="65842" y="9626"/>
                  <a:pt x="64663" y="9586"/>
                  <a:pt x="63548" y="9274"/>
                </a:cubicBezTo>
                <a:lnTo>
                  <a:pt x="63548" y="9274"/>
                </a:lnTo>
                <a:cubicBezTo>
                  <a:pt x="63998" y="9686"/>
                  <a:pt x="64580" y="9783"/>
                  <a:pt x="65127" y="9966"/>
                </a:cubicBezTo>
                <a:cubicBezTo>
                  <a:pt x="65773" y="10183"/>
                  <a:pt x="66415" y="10411"/>
                  <a:pt x="67058" y="10636"/>
                </a:cubicBezTo>
                <a:cubicBezTo>
                  <a:pt x="67141" y="10666"/>
                  <a:pt x="67178" y="10727"/>
                  <a:pt x="67153" y="10822"/>
                </a:cubicBezTo>
                <a:cubicBezTo>
                  <a:pt x="67125" y="10922"/>
                  <a:pt x="66324" y="11702"/>
                  <a:pt x="66212" y="11702"/>
                </a:cubicBezTo>
                <a:cubicBezTo>
                  <a:pt x="66209" y="11702"/>
                  <a:pt x="66207" y="11701"/>
                  <a:pt x="66205" y="11700"/>
                </a:cubicBezTo>
                <a:cubicBezTo>
                  <a:pt x="65900" y="11549"/>
                  <a:pt x="65581" y="11441"/>
                  <a:pt x="65259" y="11333"/>
                </a:cubicBezTo>
                <a:cubicBezTo>
                  <a:pt x="64494" y="11074"/>
                  <a:pt x="63731" y="10806"/>
                  <a:pt x="62903" y="10806"/>
                </a:cubicBezTo>
                <a:cubicBezTo>
                  <a:pt x="62868" y="10806"/>
                  <a:pt x="62832" y="10806"/>
                  <a:pt x="62797" y="10807"/>
                </a:cubicBezTo>
                <a:cubicBezTo>
                  <a:pt x="63826" y="11326"/>
                  <a:pt x="64978" y="11555"/>
                  <a:pt x="65989" y="12172"/>
                </a:cubicBezTo>
                <a:cubicBezTo>
                  <a:pt x="65776" y="12361"/>
                  <a:pt x="65524" y="12540"/>
                  <a:pt x="65452" y="12865"/>
                </a:cubicBezTo>
                <a:cubicBezTo>
                  <a:pt x="65432" y="12953"/>
                  <a:pt x="65367" y="12997"/>
                  <a:pt x="65270" y="12997"/>
                </a:cubicBezTo>
                <a:cubicBezTo>
                  <a:pt x="65235" y="12997"/>
                  <a:pt x="65195" y="12991"/>
                  <a:pt x="65152" y="12980"/>
                </a:cubicBezTo>
                <a:cubicBezTo>
                  <a:pt x="64604" y="12838"/>
                  <a:pt x="64065" y="12660"/>
                  <a:pt x="63542" y="12446"/>
                </a:cubicBezTo>
                <a:cubicBezTo>
                  <a:pt x="63097" y="12262"/>
                  <a:pt x="62560" y="12345"/>
                  <a:pt x="62192" y="11974"/>
                </a:cubicBezTo>
                <a:cubicBezTo>
                  <a:pt x="62153" y="11935"/>
                  <a:pt x="62116" y="11921"/>
                  <a:pt x="62080" y="11921"/>
                </a:cubicBezTo>
                <a:cubicBezTo>
                  <a:pt x="61997" y="11921"/>
                  <a:pt x="61917" y="11992"/>
                  <a:pt x="61828" y="11992"/>
                </a:cubicBezTo>
                <a:cubicBezTo>
                  <a:pt x="61817" y="11992"/>
                  <a:pt x="61806" y="11991"/>
                  <a:pt x="61795" y="11988"/>
                </a:cubicBezTo>
                <a:lnTo>
                  <a:pt x="61795" y="11988"/>
                </a:lnTo>
                <a:cubicBezTo>
                  <a:pt x="62179" y="12401"/>
                  <a:pt x="62711" y="12521"/>
                  <a:pt x="63184" y="12709"/>
                </a:cubicBezTo>
                <a:cubicBezTo>
                  <a:pt x="63785" y="12947"/>
                  <a:pt x="64363" y="13238"/>
                  <a:pt x="64972" y="13459"/>
                </a:cubicBezTo>
                <a:cubicBezTo>
                  <a:pt x="65256" y="13561"/>
                  <a:pt x="65419" y="13730"/>
                  <a:pt x="65409" y="14066"/>
                </a:cubicBezTo>
                <a:cubicBezTo>
                  <a:pt x="65404" y="14279"/>
                  <a:pt x="65478" y="14499"/>
                  <a:pt x="65547" y="14707"/>
                </a:cubicBezTo>
                <a:cubicBezTo>
                  <a:pt x="65574" y="14787"/>
                  <a:pt x="65684" y="14846"/>
                  <a:pt x="65586" y="14943"/>
                </a:cubicBezTo>
                <a:cubicBezTo>
                  <a:pt x="65544" y="14984"/>
                  <a:pt x="65497" y="15003"/>
                  <a:pt x="65449" y="15003"/>
                </a:cubicBezTo>
                <a:cubicBezTo>
                  <a:pt x="65408" y="15003"/>
                  <a:pt x="65366" y="14989"/>
                  <a:pt x="65325" y="14965"/>
                </a:cubicBezTo>
                <a:cubicBezTo>
                  <a:pt x="64759" y="14620"/>
                  <a:pt x="64067" y="14613"/>
                  <a:pt x="63494" y="14272"/>
                </a:cubicBezTo>
                <a:cubicBezTo>
                  <a:pt x="63429" y="14234"/>
                  <a:pt x="63355" y="14219"/>
                  <a:pt x="63274" y="14219"/>
                </a:cubicBezTo>
                <a:cubicBezTo>
                  <a:pt x="63136" y="14219"/>
                  <a:pt x="62979" y="14262"/>
                  <a:pt x="62814" y="14308"/>
                </a:cubicBezTo>
                <a:cubicBezTo>
                  <a:pt x="63815" y="14748"/>
                  <a:pt x="64771" y="15154"/>
                  <a:pt x="65713" y="15590"/>
                </a:cubicBezTo>
                <a:cubicBezTo>
                  <a:pt x="66043" y="15744"/>
                  <a:pt x="66332" y="15948"/>
                  <a:pt x="66273" y="16425"/>
                </a:cubicBezTo>
                <a:cubicBezTo>
                  <a:pt x="66254" y="16581"/>
                  <a:pt x="66490" y="16770"/>
                  <a:pt x="66679" y="17046"/>
                </a:cubicBezTo>
                <a:cubicBezTo>
                  <a:pt x="65459" y="16419"/>
                  <a:pt x="64299" y="15953"/>
                  <a:pt x="63074" y="15673"/>
                </a:cubicBezTo>
                <a:lnTo>
                  <a:pt x="63025" y="15800"/>
                </a:lnTo>
                <a:cubicBezTo>
                  <a:pt x="63777" y="16108"/>
                  <a:pt x="64545" y="16384"/>
                  <a:pt x="65279" y="16733"/>
                </a:cubicBezTo>
                <a:cubicBezTo>
                  <a:pt x="65917" y="17036"/>
                  <a:pt x="66752" y="17133"/>
                  <a:pt x="67016" y="17910"/>
                </a:cubicBezTo>
                <a:cubicBezTo>
                  <a:pt x="67126" y="18236"/>
                  <a:pt x="67445" y="18489"/>
                  <a:pt x="67379" y="18890"/>
                </a:cubicBezTo>
                <a:cubicBezTo>
                  <a:pt x="67363" y="18990"/>
                  <a:pt x="67448" y="19159"/>
                  <a:pt x="67614" y="19238"/>
                </a:cubicBezTo>
                <a:cubicBezTo>
                  <a:pt x="66081" y="18577"/>
                  <a:pt x="64636" y="17733"/>
                  <a:pt x="62896" y="17359"/>
                </a:cubicBezTo>
                <a:lnTo>
                  <a:pt x="62896" y="17359"/>
                </a:lnTo>
                <a:cubicBezTo>
                  <a:pt x="63189" y="17777"/>
                  <a:pt x="63573" y="17876"/>
                  <a:pt x="63897" y="18037"/>
                </a:cubicBezTo>
                <a:cubicBezTo>
                  <a:pt x="64856" y="18517"/>
                  <a:pt x="65886" y="18848"/>
                  <a:pt x="66734" y="19552"/>
                </a:cubicBezTo>
                <a:cubicBezTo>
                  <a:pt x="67007" y="19779"/>
                  <a:pt x="67358" y="19989"/>
                  <a:pt x="67668" y="20101"/>
                </a:cubicBezTo>
                <a:cubicBezTo>
                  <a:pt x="68152" y="20277"/>
                  <a:pt x="68042" y="20697"/>
                  <a:pt x="68227" y="20979"/>
                </a:cubicBezTo>
                <a:cubicBezTo>
                  <a:pt x="68264" y="21034"/>
                  <a:pt x="68331" y="21099"/>
                  <a:pt x="68376" y="21229"/>
                </a:cubicBezTo>
                <a:cubicBezTo>
                  <a:pt x="68067" y="21093"/>
                  <a:pt x="67741" y="21198"/>
                  <a:pt x="67515" y="20835"/>
                </a:cubicBezTo>
                <a:cubicBezTo>
                  <a:pt x="67412" y="20670"/>
                  <a:pt x="67047" y="20616"/>
                  <a:pt x="66804" y="20525"/>
                </a:cubicBezTo>
                <a:cubicBezTo>
                  <a:pt x="66348" y="20353"/>
                  <a:pt x="65856" y="20278"/>
                  <a:pt x="65426" y="20022"/>
                </a:cubicBezTo>
                <a:cubicBezTo>
                  <a:pt x="65281" y="19936"/>
                  <a:pt x="65186" y="19891"/>
                  <a:pt x="65095" y="19891"/>
                </a:cubicBezTo>
                <a:cubicBezTo>
                  <a:pt x="64986" y="19891"/>
                  <a:pt x="64883" y="19956"/>
                  <a:pt x="64707" y="20091"/>
                </a:cubicBezTo>
                <a:cubicBezTo>
                  <a:pt x="65298" y="20423"/>
                  <a:pt x="65901" y="20709"/>
                  <a:pt x="66499" y="21006"/>
                </a:cubicBezTo>
                <a:cubicBezTo>
                  <a:pt x="67185" y="21346"/>
                  <a:pt x="67900" y="21675"/>
                  <a:pt x="68480" y="22156"/>
                </a:cubicBezTo>
                <a:cubicBezTo>
                  <a:pt x="68874" y="22482"/>
                  <a:pt x="69175" y="23012"/>
                  <a:pt x="69158" y="23604"/>
                </a:cubicBezTo>
                <a:cubicBezTo>
                  <a:pt x="69152" y="23799"/>
                  <a:pt x="69042" y="23853"/>
                  <a:pt x="68919" y="23853"/>
                </a:cubicBezTo>
                <a:cubicBezTo>
                  <a:pt x="68851" y="23853"/>
                  <a:pt x="68779" y="23837"/>
                  <a:pt x="68718" y="23819"/>
                </a:cubicBezTo>
                <a:cubicBezTo>
                  <a:pt x="68389" y="23721"/>
                  <a:pt x="68093" y="23539"/>
                  <a:pt x="67732" y="23539"/>
                </a:cubicBezTo>
                <a:cubicBezTo>
                  <a:pt x="67683" y="23539"/>
                  <a:pt x="67632" y="23542"/>
                  <a:pt x="67580" y="23550"/>
                </a:cubicBezTo>
                <a:cubicBezTo>
                  <a:pt x="67571" y="23551"/>
                  <a:pt x="67561" y="23552"/>
                  <a:pt x="67552" y="23552"/>
                </a:cubicBezTo>
                <a:cubicBezTo>
                  <a:pt x="67336" y="23552"/>
                  <a:pt x="67259" y="23182"/>
                  <a:pt x="66993" y="23182"/>
                </a:cubicBezTo>
                <a:cubicBezTo>
                  <a:pt x="66981" y="23182"/>
                  <a:pt x="66969" y="23183"/>
                  <a:pt x="66956" y="23185"/>
                </a:cubicBezTo>
                <a:cubicBezTo>
                  <a:pt x="66956" y="23061"/>
                  <a:pt x="66910" y="23031"/>
                  <a:pt x="66849" y="23031"/>
                </a:cubicBezTo>
                <a:cubicBezTo>
                  <a:pt x="66800" y="23031"/>
                  <a:pt x="66741" y="23051"/>
                  <a:pt x="66691" y="23056"/>
                </a:cubicBezTo>
                <a:cubicBezTo>
                  <a:pt x="66649" y="23061"/>
                  <a:pt x="66610" y="23068"/>
                  <a:pt x="66575" y="23068"/>
                </a:cubicBezTo>
                <a:cubicBezTo>
                  <a:pt x="66505" y="23068"/>
                  <a:pt x="66455" y="23038"/>
                  <a:pt x="66453" y="22894"/>
                </a:cubicBezTo>
                <a:cubicBezTo>
                  <a:pt x="66451" y="22781"/>
                  <a:pt x="66413" y="22699"/>
                  <a:pt x="66341" y="22699"/>
                </a:cubicBezTo>
                <a:cubicBezTo>
                  <a:pt x="66297" y="22699"/>
                  <a:pt x="66241" y="22730"/>
                  <a:pt x="66172" y="22805"/>
                </a:cubicBezTo>
                <a:cubicBezTo>
                  <a:pt x="66138" y="22842"/>
                  <a:pt x="66109" y="22857"/>
                  <a:pt x="66084" y="22857"/>
                </a:cubicBezTo>
                <a:cubicBezTo>
                  <a:pt x="66028" y="22857"/>
                  <a:pt x="66000" y="22777"/>
                  <a:pt x="66002" y="22713"/>
                </a:cubicBezTo>
                <a:cubicBezTo>
                  <a:pt x="66011" y="22524"/>
                  <a:pt x="65895" y="22446"/>
                  <a:pt x="65779" y="22446"/>
                </a:cubicBezTo>
                <a:cubicBezTo>
                  <a:pt x="65751" y="22446"/>
                  <a:pt x="65723" y="22451"/>
                  <a:pt x="65697" y="22459"/>
                </a:cubicBezTo>
                <a:cubicBezTo>
                  <a:pt x="65637" y="22479"/>
                  <a:pt x="65581" y="22487"/>
                  <a:pt x="65530" y="22487"/>
                </a:cubicBezTo>
                <a:cubicBezTo>
                  <a:pt x="65256" y="22487"/>
                  <a:pt x="65089" y="22248"/>
                  <a:pt x="64902" y="22119"/>
                </a:cubicBezTo>
                <a:cubicBezTo>
                  <a:pt x="64680" y="21963"/>
                  <a:pt x="64484" y="21825"/>
                  <a:pt x="64210" y="21800"/>
                </a:cubicBezTo>
                <a:cubicBezTo>
                  <a:pt x="63863" y="21767"/>
                  <a:pt x="63595" y="21514"/>
                  <a:pt x="63302" y="21404"/>
                </a:cubicBezTo>
                <a:cubicBezTo>
                  <a:pt x="62883" y="21245"/>
                  <a:pt x="62452" y="21088"/>
                  <a:pt x="62035" y="20918"/>
                </a:cubicBezTo>
                <a:cubicBezTo>
                  <a:pt x="61161" y="20564"/>
                  <a:pt x="60245" y="20355"/>
                  <a:pt x="59365" y="20057"/>
                </a:cubicBezTo>
                <a:cubicBezTo>
                  <a:pt x="58840" y="19879"/>
                  <a:pt x="58279" y="19740"/>
                  <a:pt x="57754" y="19580"/>
                </a:cubicBezTo>
                <a:cubicBezTo>
                  <a:pt x="56920" y="19326"/>
                  <a:pt x="56047" y="19158"/>
                  <a:pt x="55205" y="18901"/>
                </a:cubicBezTo>
                <a:cubicBezTo>
                  <a:pt x="54674" y="18738"/>
                  <a:pt x="54122" y="18756"/>
                  <a:pt x="53585" y="18617"/>
                </a:cubicBezTo>
                <a:cubicBezTo>
                  <a:pt x="52960" y="18456"/>
                  <a:pt x="52327" y="18185"/>
                  <a:pt x="51705" y="18170"/>
                </a:cubicBezTo>
                <a:cubicBezTo>
                  <a:pt x="50941" y="18151"/>
                  <a:pt x="50228" y="17964"/>
                  <a:pt x="49495" y="17839"/>
                </a:cubicBezTo>
                <a:cubicBezTo>
                  <a:pt x="48492" y="17670"/>
                  <a:pt x="47488" y="17590"/>
                  <a:pt x="46470" y="17550"/>
                </a:cubicBezTo>
                <a:cubicBezTo>
                  <a:pt x="45508" y="17511"/>
                  <a:pt x="44544" y="17370"/>
                  <a:pt x="43577" y="17298"/>
                </a:cubicBezTo>
                <a:cubicBezTo>
                  <a:pt x="43506" y="17293"/>
                  <a:pt x="43436" y="17291"/>
                  <a:pt x="43366" y="17291"/>
                </a:cubicBezTo>
                <a:cubicBezTo>
                  <a:pt x="43093" y="17291"/>
                  <a:pt x="42821" y="17322"/>
                  <a:pt x="42550" y="17322"/>
                </a:cubicBezTo>
                <a:cubicBezTo>
                  <a:pt x="42368" y="17322"/>
                  <a:pt x="42187" y="17308"/>
                  <a:pt x="42005" y="17262"/>
                </a:cubicBezTo>
                <a:cubicBezTo>
                  <a:pt x="41753" y="17197"/>
                  <a:pt x="41499" y="17177"/>
                  <a:pt x="41245" y="17177"/>
                </a:cubicBezTo>
                <a:cubicBezTo>
                  <a:pt x="40839" y="17177"/>
                  <a:pt x="40431" y="17228"/>
                  <a:pt x="40023" y="17228"/>
                </a:cubicBezTo>
                <a:cubicBezTo>
                  <a:pt x="39926" y="17228"/>
                  <a:pt x="39829" y="17225"/>
                  <a:pt x="39732" y="17218"/>
                </a:cubicBezTo>
                <a:cubicBezTo>
                  <a:pt x="39549" y="17204"/>
                  <a:pt x="39364" y="17199"/>
                  <a:pt x="39180" y="17199"/>
                </a:cubicBezTo>
                <a:cubicBezTo>
                  <a:pt x="38414" y="17199"/>
                  <a:pt x="37643" y="17291"/>
                  <a:pt x="36875" y="17291"/>
                </a:cubicBezTo>
                <a:cubicBezTo>
                  <a:pt x="36859" y="17291"/>
                  <a:pt x="36843" y="17291"/>
                  <a:pt x="36827" y="17291"/>
                </a:cubicBezTo>
                <a:cubicBezTo>
                  <a:pt x="36176" y="17289"/>
                  <a:pt x="35519" y="17286"/>
                  <a:pt x="34871" y="17282"/>
                </a:cubicBezTo>
                <a:cubicBezTo>
                  <a:pt x="34847" y="17282"/>
                  <a:pt x="34824" y="17282"/>
                  <a:pt x="34801" y="17282"/>
                </a:cubicBezTo>
                <a:cubicBezTo>
                  <a:pt x="34299" y="17282"/>
                  <a:pt x="33780" y="17307"/>
                  <a:pt x="33270" y="17336"/>
                </a:cubicBezTo>
                <a:cubicBezTo>
                  <a:pt x="31958" y="17409"/>
                  <a:pt x="30648" y="17472"/>
                  <a:pt x="29336" y="17525"/>
                </a:cubicBezTo>
                <a:cubicBezTo>
                  <a:pt x="28507" y="17558"/>
                  <a:pt x="27679" y="17624"/>
                  <a:pt x="26852" y="17670"/>
                </a:cubicBezTo>
                <a:cubicBezTo>
                  <a:pt x="26310" y="17699"/>
                  <a:pt x="25746" y="17817"/>
                  <a:pt x="25190" y="17875"/>
                </a:cubicBezTo>
                <a:cubicBezTo>
                  <a:pt x="24082" y="17987"/>
                  <a:pt x="22971" y="18110"/>
                  <a:pt x="21896" y="18384"/>
                </a:cubicBezTo>
                <a:cubicBezTo>
                  <a:pt x="20828" y="18655"/>
                  <a:pt x="19744" y="18859"/>
                  <a:pt x="18672" y="19096"/>
                </a:cubicBezTo>
                <a:cubicBezTo>
                  <a:pt x="17470" y="19361"/>
                  <a:pt x="16290" y="19707"/>
                  <a:pt x="15118" y="20050"/>
                </a:cubicBezTo>
                <a:cubicBezTo>
                  <a:pt x="14216" y="20315"/>
                  <a:pt x="13287" y="20541"/>
                  <a:pt x="12421" y="20892"/>
                </a:cubicBezTo>
                <a:cubicBezTo>
                  <a:pt x="11576" y="21236"/>
                  <a:pt x="10724" y="21586"/>
                  <a:pt x="9873" y="21907"/>
                </a:cubicBezTo>
                <a:cubicBezTo>
                  <a:pt x="9349" y="22105"/>
                  <a:pt x="8817" y="22322"/>
                  <a:pt x="8293" y="22523"/>
                </a:cubicBezTo>
                <a:cubicBezTo>
                  <a:pt x="7727" y="22739"/>
                  <a:pt x="7144" y="22973"/>
                  <a:pt x="6628" y="23337"/>
                </a:cubicBezTo>
                <a:cubicBezTo>
                  <a:pt x="6246" y="23607"/>
                  <a:pt x="5788" y="23778"/>
                  <a:pt x="5363" y="23978"/>
                </a:cubicBezTo>
                <a:cubicBezTo>
                  <a:pt x="4839" y="24225"/>
                  <a:pt x="4331" y="24515"/>
                  <a:pt x="3778" y="24711"/>
                </a:cubicBezTo>
                <a:cubicBezTo>
                  <a:pt x="3554" y="24791"/>
                  <a:pt x="3385" y="24838"/>
                  <a:pt x="3248" y="24838"/>
                </a:cubicBezTo>
                <a:cubicBezTo>
                  <a:pt x="3050" y="24838"/>
                  <a:pt x="2915" y="24741"/>
                  <a:pt x="2768" y="24501"/>
                </a:cubicBezTo>
                <a:cubicBezTo>
                  <a:pt x="2634" y="24281"/>
                  <a:pt x="2818" y="23591"/>
                  <a:pt x="3065" y="23408"/>
                </a:cubicBezTo>
                <a:cubicBezTo>
                  <a:pt x="3553" y="23047"/>
                  <a:pt x="4113" y="22805"/>
                  <a:pt x="4629" y="22493"/>
                </a:cubicBezTo>
                <a:cubicBezTo>
                  <a:pt x="5136" y="22189"/>
                  <a:pt x="5665" y="21918"/>
                  <a:pt x="6203" y="21707"/>
                </a:cubicBezTo>
                <a:cubicBezTo>
                  <a:pt x="6996" y="21398"/>
                  <a:pt x="7690" y="20873"/>
                  <a:pt x="8619" y="20693"/>
                </a:cubicBezTo>
                <a:cubicBezTo>
                  <a:pt x="8486" y="20626"/>
                  <a:pt x="8365" y="20601"/>
                  <a:pt x="8253" y="20601"/>
                </a:cubicBezTo>
                <a:cubicBezTo>
                  <a:pt x="8038" y="20601"/>
                  <a:pt x="7859" y="20694"/>
                  <a:pt x="7698" y="20764"/>
                </a:cubicBezTo>
                <a:cubicBezTo>
                  <a:pt x="7221" y="20973"/>
                  <a:pt x="6725" y="21107"/>
                  <a:pt x="6228" y="21254"/>
                </a:cubicBezTo>
                <a:cubicBezTo>
                  <a:pt x="5854" y="21365"/>
                  <a:pt x="5540" y="21630"/>
                  <a:pt x="5159" y="21760"/>
                </a:cubicBezTo>
                <a:cubicBezTo>
                  <a:pt x="4530" y="21974"/>
                  <a:pt x="3965" y="22330"/>
                  <a:pt x="3392" y="22662"/>
                </a:cubicBezTo>
                <a:cubicBezTo>
                  <a:pt x="3346" y="22688"/>
                  <a:pt x="3281" y="22731"/>
                  <a:pt x="3221" y="22731"/>
                </a:cubicBezTo>
                <a:cubicBezTo>
                  <a:pt x="3192" y="22731"/>
                  <a:pt x="3165" y="22721"/>
                  <a:pt x="3140" y="22695"/>
                </a:cubicBezTo>
                <a:cubicBezTo>
                  <a:pt x="3103" y="22652"/>
                  <a:pt x="3116" y="22546"/>
                  <a:pt x="3132" y="22474"/>
                </a:cubicBezTo>
                <a:cubicBezTo>
                  <a:pt x="3211" y="22082"/>
                  <a:pt x="3423" y="21788"/>
                  <a:pt x="3780" y="21593"/>
                </a:cubicBezTo>
                <a:cubicBezTo>
                  <a:pt x="4619" y="21135"/>
                  <a:pt x="5399" y="20565"/>
                  <a:pt x="6299" y="20213"/>
                </a:cubicBezTo>
                <a:cubicBezTo>
                  <a:pt x="6499" y="20135"/>
                  <a:pt x="6716" y="20025"/>
                  <a:pt x="6869" y="19771"/>
                </a:cubicBezTo>
                <a:lnTo>
                  <a:pt x="6869" y="19771"/>
                </a:lnTo>
                <a:cubicBezTo>
                  <a:pt x="6307" y="19858"/>
                  <a:pt x="5837" y="20016"/>
                  <a:pt x="5394" y="20326"/>
                </a:cubicBezTo>
                <a:cubicBezTo>
                  <a:pt x="4899" y="20670"/>
                  <a:pt x="4260" y="20774"/>
                  <a:pt x="3807" y="21217"/>
                </a:cubicBezTo>
                <a:cubicBezTo>
                  <a:pt x="3798" y="21227"/>
                  <a:pt x="3785" y="21231"/>
                  <a:pt x="3771" y="21231"/>
                </a:cubicBezTo>
                <a:cubicBezTo>
                  <a:pt x="3703" y="21231"/>
                  <a:pt x="3598" y="21136"/>
                  <a:pt x="3631" y="21022"/>
                </a:cubicBezTo>
                <a:cubicBezTo>
                  <a:pt x="3761" y="20580"/>
                  <a:pt x="3865" y="20123"/>
                  <a:pt x="4056" y="19708"/>
                </a:cubicBezTo>
                <a:cubicBezTo>
                  <a:pt x="4224" y="19345"/>
                  <a:pt x="4667" y="19295"/>
                  <a:pt x="4985" y="19103"/>
                </a:cubicBezTo>
                <a:cubicBezTo>
                  <a:pt x="6229" y="18352"/>
                  <a:pt x="7603" y="17866"/>
                  <a:pt x="8900" y="17220"/>
                </a:cubicBezTo>
                <a:cubicBezTo>
                  <a:pt x="9205" y="17068"/>
                  <a:pt x="9548" y="17010"/>
                  <a:pt x="9854" y="16839"/>
                </a:cubicBezTo>
                <a:cubicBezTo>
                  <a:pt x="10004" y="16754"/>
                  <a:pt x="10077" y="16628"/>
                  <a:pt x="10187" y="16514"/>
                </a:cubicBezTo>
                <a:lnTo>
                  <a:pt x="10187" y="16514"/>
                </a:lnTo>
                <a:cubicBezTo>
                  <a:pt x="8248" y="17246"/>
                  <a:pt x="6284" y="17914"/>
                  <a:pt x="4424" y="19025"/>
                </a:cubicBezTo>
                <a:cubicBezTo>
                  <a:pt x="4468" y="18491"/>
                  <a:pt x="4503" y="18077"/>
                  <a:pt x="4987" y="17804"/>
                </a:cubicBezTo>
                <a:cubicBezTo>
                  <a:pt x="5728" y="17385"/>
                  <a:pt x="6476" y="16989"/>
                  <a:pt x="7278" y="16701"/>
                </a:cubicBezTo>
                <a:cubicBezTo>
                  <a:pt x="7481" y="16628"/>
                  <a:pt x="7702" y="16496"/>
                  <a:pt x="7828" y="16387"/>
                </a:cubicBezTo>
                <a:cubicBezTo>
                  <a:pt x="8181" y="16081"/>
                  <a:pt x="8641" y="16094"/>
                  <a:pt x="9005" y="15862"/>
                </a:cubicBezTo>
                <a:cubicBezTo>
                  <a:pt x="9083" y="15812"/>
                  <a:pt x="9204" y="15812"/>
                  <a:pt x="9170" y="15692"/>
                </a:cubicBezTo>
                <a:cubicBezTo>
                  <a:pt x="9151" y="15628"/>
                  <a:pt x="9103" y="15611"/>
                  <a:pt x="9050" y="15611"/>
                </a:cubicBezTo>
                <a:cubicBezTo>
                  <a:pt x="9005" y="15611"/>
                  <a:pt x="8958" y="15623"/>
                  <a:pt x="8923" y="15630"/>
                </a:cubicBezTo>
                <a:cubicBezTo>
                  <a:pt x="8460" y="15723"/>
                  <a:pt x="8024" y="15896"/>
                  <a:pt x="7596" y="16091"/>
                </a:cubicBezTo>
                <a:cubicBezTo>
                  <a:pt x="7114" y="16308"/>
                  <a:pt x="6621" y="16485"/>
                  <a:pt x="6104" y="16595"/>
                </a:cubicBezTo>
                <a:cubicBezTo>
                  <a:pt x="5888" y="16640"/>
                  <a:pt x="5815" y="16916"/>
                  <a:pt x="5578" y="16921"/>
                </a:cubicBezTo>
                <a:cubicBezTo>
                  <a:pt x="5517" y="16922"/>
                  <a:pt x="5443" y="16931"/>
                  <a:pt x="5378" y="16931"/>
                </a:cubicBezTo>
                <a:cubicBezTo>
                  <a:pt x="5316" y="16931"/>
                  <a:pt x="5260" y="16923"/>
                  <a:pt x="5228" y="16893"/>
                </a:cubicBezTo>
                <a:cubicBezTo>
                  <a:pt x="5123" y="16795"/>
                  <a:pt x="5256" y="16712"/>
                  <a:pt x="5337" y="16638"/>
                </a:cubicBezTo>
                <a:cubicBezTo>
                  <a:pt x="5379" y="16597"/>
                  <a:pt x="5405" y="16529"/>
                  <a:pt x="5417" y="16469"/>
                </a:cubicBezTo>
                <a:cubicBezTo>
                  <a:pt x="5650" y="15394"/>
                  <a:pt x="6507" y="15021"/>
                  <a:pt x="7400" y="14665"/>
                </a:cubicBezTo>
                <a:cubicBezTo>
                  <a:pt x="7984" y="14433"/>
                  <a:pt x="8546" y="14148"/>
                  <a:pt x="9105" y="13853"/>
                </a:cubicBezTo>
                <a:lnTo>
                  <a:pt x="9105" y="13853"/>
                </a:lnTo>
                <a:cubicBezTo>
                  <a:pt x="8057" y="13883"/>
                  <a:pt x="7142" y="14355"/>
                  <a:pt x="6142" y="14790"/>
                </a:cubicBezTo>
                <a:cubicBezTo>
                  <a:pt x="6296" y="14216"/>
                  <a:pt x="6653" y="13781"/>
                  <a:pt x="6694" y="13240"/>
                </a:cubicBezTo>
                <a:cubicBezTo>
                  <a:pt x="6700" y="13156"/>
                  <a:pt x="6803" y="13149"/>
                  <a:pt x="6885" y="13135"/>
                </a:cubicBezTo>
                <a:cubicBezTo>
                  <a:pt x="7609" y="13015"/>
                  <a:pt x="8215" y="12581"/>
                  <a:pt x="8905" y="12374"/>
                </a:cubicBezTo>
                <a:cubicBezTo>
                  <a:pt x="9513" y="12192"/>
                  <a:pt x="10007" y="11776"/>
                  <a:pt x="10633" y="11554"/>
                </a:cubicBezTo>
                <a:cubicBezTo>
                  <a:pt x="10519" y="11498"/>
                  <a:pt x="10409" y="11477"/>
                  <a:pt x="10302" y="11477"/>
                </a:cubicBezTo>
                <a:cubicBezTo>
                  <a:pt x="10007" y="11477"/>
                  <a:pt x="9739" y="11643"/>
                  <a:pt x="9488" y="11718"/>
                </a:cubicBezTo>
                <a:cubicBezTo>
                  <a:pt x="8584" y="11991"/>
                  <a:pt x="7708" y="12368"/>
                  <a:pt x="6827" y="12721"/>
                </a:cubicBezTo>
                <a:cubicBezTo>
                  <a:pt x="6733" y="12759"/>
                  <a:pt x="6651" y="12777"/>
                  <a:pt x="6581" y="12777"/>
                </a:cubicBezTo>
                <a:cubicBezTo>
                  <a:pt x="6375" y="12777"/>
                  <a:pt x="6273" y="12621"/>
                  <a:pt x="6246" y="12371"/>
                </a:cubicBezTo>
                <a:cubicBezTo>
                  <a:pt x="6220" y="12129"/>
                  <a:pt x="6102" y="11957"/>
                  <a:pt x="5907" y="11892"/>
                </a:cubicBezTo>
                <a:cubicBezTo>
                  <a:pt x="5777" y="11849"/>
                  <a:pt x="5710" y="11806"/>
                  <a:pt x="5705" y="11690"/>
                </a:cubicBezTo>
                <a:cubicBezTo>
                  <a:pt x="5699" y="11563"/>
                  <a:pt x="5841" y="11565"/>
                  <a:pt x="5911" y="11534"/>
                </a:cubicBezTo>
                <a:cubicBezTo>
                  <a:pt x="6463" y="11302"/>
                  <a:pt x="7045" y="11129"/>
                  <a:pt x="7574" y="10855"/>
                </a:cubicBezTo>
                <a:cubicBezTo>
                  <a:pt x="8082" y="10592"/>
                  <a:pt x="8682" y="10652"/>
                  <a:pt x="9169" y="10307"/>
                </a:cubicBezTo>
                <a:lnTo>
                  <a:pt x="9169" y="10307"/>
                </a:lnTo>
                <a:cubicBezTo>
                  <a:pt x="9087" y="10325"/>
                  <a:pt x="9004" y="10331"/>
                  <a:pt x="8922" y="10331"/>
                </a:cubicBezTo>
                <a:cubicBezTo>
                  <a:pt x="8742" y="10331"/>
                  <a:pt x="8562" y="10301"/>
                  <a:pt x="8389" y="10301"/>
                </a:cubicBezTo>
                <a:cubicBezTo>
                  <a:pt x="8290" y="10301"/>
                  <a:pt x="8194" y="10311"/>
                  <a:pt x="8100" y="10341"/>
                </a:cubicBezTo>
                <a:cubicBezTo>
                  <a:pt x="7216" y="10624"/>
                  <a:pt x="6317" y="10867"/>
                  <a:pt x="5462" y="11236"/>
                </a:cubicBezTo>
                <a:cubicBezTo>
                  <a:pt x="5350" y="11284"/>
                  <a:pt x="5239" y="11330"/>
                  <a:pt x="5140" y="11330"/>
                </a:cubicBezTo>
                <a:cubicBezTo>
                  <a:pt x="5027" y="11330"/>
                  <a:pt x="4928" y="11270"/>
                  <a:pt x="4861" y="11085"/>
                </a:cubicBezTo>
                <a:cubicBezTo>
                  <a:pt x="4856" y="11069"/>
                  <a:pt x="4849" y="11055"/>
                  <a:pt x="4839" y="11043"/>
                </a:cubicBezTo>
                <a:cubicBezTo>
                  <a:pt x="4514" y="10706"/>
                  <a:pt x="4524" y="10732"/>
                  <a:pt x="5025" y="10540"/>
                </a:cubicBezTo>
                <a:cubicBezTo>
                  <a:pt x="5499" y="10357"/>
                  <a:pt x="6019" y="10287"/>
                  <a:pt x="6446" y="9987"/>
                </a:cubicBezTo>
                <a:lnTo>
                  <a:pt x="6461" y="10001"/>
                </a:lnTo>
                <a:cubicBezTo>
                  <a:pt x="6379" y="9893"/>
                  <a:pt x="6355" y="9766"/>
                  <a:pt x="6228" y="9766"/>
                </a:cubicBezTo>
                <a:cubicBezTo>
                  <a:pt x="6173" y="9766"/>
                  <a:pt x="6099" y="9790"/>
                  <a:pt x="5992" y="9850"/>
                </a:cubicBezTo>
                <a:cubicBezTo>
                  <a:pt x="5767" y="9974"/>
                  <a:pt x="5455" y="10149"/>
                  <a:pt x="5124" y="10149"/>
                </a:cubicBezTo>
                <a:cubicBezTo>
                  <a:pt x="5069" y="10149"/>
                  <a:pt x="5013" y="10144"/>
                  <a:pt x="4956" y="10133"/>
                </a:cubicBezTo>
                <a:cubicBezTo>
                  <a:pt x="4945" y="10131"/>
                  <a:pt x="4933" y="10130"/>
                  <a:pt x="4921" y="10130"/>
                </a:cubicBezTo>
                <a:cubicBezTo>
                  <a:pt x="4846" y="10130"/>
                  <a:pt x="4757" y="10166"/>
                  <a:pt x="4696" y="10209"/>
                </a:cubicBezTo>
                <a:cubicBezTo>
                  <a:pt x="4557" y="10309"/>
                  <a:pt x="4437" y="10424"/>
                  <a:pt x="4257" y="10424"/>
                </a:cubicBezTo>
                <a:cubicBezTo>
                  <a:pt x="4226" y="10424"/>
                  <a:pt x="4193" y="10421"/>
                  <a:pt x="4158" y="10413"/>
                </a:cubicBezTo>
                <a:cubicBezTo>
                  <a:pt x="3846" y="10347"/>
                  <a:pt x="3619" y="10142"/>
                  <a:pt x="3399" y="9956"/>
                </a:cubicBezTo>
                <a:cubicBezTo>
                  <a:pt x="3150" y="9745"/>
                  <a:pt x="3511" y="9750"/>
                  <a:pt x="3581" y="9672"/>
                </a:cubicBezTo>
                <a:cubicBezTo>
                  <a:pt x="3707" y="9531"/>
                  <a:pt x="4137" y="9609"/>
                  <a:pt x="4027" y="9352"/>
                </a:cubicBezTo>
                <a:cubicBezTo>
                  <a:pt x="4001" y="9290"/>
                  <a:pt x="3958" y="9266"/>
                  <a:pt x="3906" y="9266"/>
                </a:cubicBezTo>
                <a:cubicBezTo>
                  <a:pt x="3776" y="9266"/>
                  <a:pt x="3589" y="9418"/>
                  <a:pt x="3473" y="9493"/>
                </a:cubicBezTo>
                <a:cubicBezTo>
                  <a:pt x="3352" y="9572"/>
                  <a:pt x="3250" y="9603"/>
                  <a:pt x="3158" y="9603"/>
                </a:cubicBezTo>
                <a:cubicBezTo>
                  <a:pt x="2891" y="9603"/>
                  <a:pt x="2724" y="9331"/>
                  <a:pt x="2510" y="9175"/>
                </a:cubicBezTo>
                <a:cubicBezTo>
                  <a:pt x="2327" y="9042"/>
                  <a:pt x="2262" y="8780"/>
                  <a:pt x="1911" y="8696"/>
                </a:cubicBezTo>
                <a:cubicBezTo>
                  <a:pt x="3651" y="8039"/>
                  <a:pt x="5295" y="7378"/>
                  <a:pt x="7020" y="6884"/>
                </a:cubicBezTo>
                <a:cubicBezTo>
                  <a:pt x="6873" y="6803"/>
                  <a:pt x="6800" y="6779"/>
                  <a:pt x="6723" y="6779"/>
                </a:cubicBezTo>
                <a:cubicBezTo>
                  <a:pt x="6644" y="6779"/>
                  <a:pt x="6562" y="6805"/>
                  <a:pt x="6391" y="6823"/>
                </a:cubicBezTo>
                <a:cubicBezTo>
                  <a:pt x="5584" y="6910"/>
                  <a:pt x="4810" y="7151"/>
                  <a:pt x="4058" y="7397"/>
                </a:cubicBezTo>
                <a:cubicBezTo>
                  <a:pt x="3410" y="7608"/>
                  <a:pt x="2711" y="7732"/>
                  <a:pt x="2120" y="8126"/>
                </a:cubicBezTo>
                <a:cubicBezTo>
                  <a:pt x="1978" y="8219"/>
                  <a:pt x="1817" y="8368"/>
                  <a:pt x="1651" y="8368"/>
                </a:cubicBezTo>
                <a:cubicBezTo>
                  <a:pt x="1563" y="8368"/>
                  <a:pt x="1474" y="8327"/>
                  <a:pt x="1384" y="8215"/>
                </a:cubicBezTo>
                <a:cubicBezTo>
                  <a:pt x="1167" y="7940"/>
                  <a:pt x="803" y="7671"/>
                  <a:pt x="1167" y="7238"/>
                </a:cubicBezTo>
                <a:cubicBezTo>
                  <a:pt x="1322" y="7053"/>
                  <a:pt x="1355" y="6831"/>
                  <a:pt x="1651" y="6694"/>
                </a:cubicBezTo>
                <a:cubicBezTo>
                  <a:pt x="2532" y="6282"/>
                  <a:pt x="3471" y="6042"/>
                  <a:pt x="4385" y="5750"/>
                </a:cubicBezTo>
                <a:cubicBezTo>
                  <a:pt x="5270" y="5467"/>
                  <a:pt x="6192" y="5268"/>
                  <a:pt x="7081" y="4980"/>
                </a:cubicBezTo>
                <a:cubicBezTo>
                  <a:pt x="8079" y="4656"/>
                  <a:pt x="9126" y="4542"/>
                  <a:pt x="10121" y="4241"/>
                </a:cubicBezTo>
                <a:cubicBezTo>
                  <a:pt x="11257" y="3896"/>
                  <a:pt x="12416" y="3650"/>
                  <a:pt x="13561" y="3353"/>
                </a:cubicBezTo>
                <a:cubicBezTo>
                  <a:pt x="14295" y="3161"/>
                  <a:pt x="15059" y="3049"/>
                  <a:pt x="15791" y="2866"/>
                </a:cubicBezTo>
                <a:cubicBezTo>
                  <a:pt x="16327" y="2731"/>
                  <a:pt x="16885" y="2618"/>
                  <a:pt x="17417" y="2519"/>
                </a:cubicBezTo>
                <a:cubicBezTo>
                  <a:pt x="18240" y="2366"/>
                  <a:pt x="19064" y="2190"/>
                  <a:pt x="19896" y="2066"/>
                </a:cubicBezTo>
                <a:cubicBezTo>
                  <a:pt x="21314" y="1853"/>
                  <a:pt x="22728" y="1622"/>
                  <a:pt x="24149" y="1426"/>
                </a:cubicBezTo>
                <a:cubicBezTo>
                  <a:pt x="25302" y="1266"/>
                  <a:pt x="26464" y="1134"/>
                  <a:pt x="27613" y="1081"/>
                </a:cubicBezTo>
                <a:cubicBezTo>
                  <a:pt x="29307" y="1006"/>
                  <a:pt x="31009" y="967"/>
                  <a:pt x="32708" y="945"/>
                </a:cubicBezTo>
                <a:cubicBezTo>
                  <a:pt x="32834" y="943"/>
                  <a:pt x="32960" y="942"/>
                  <a:pt x="33085" y="942"/>
                </a:cubicBezTo>
                <a:close/>
                <a:moveTo>
                  <a:pt x="34952" y="1"/>
                </a:moveTo>
                <a:cubicBezTo>
                  <a:pt x="34873" y="1"/>
                  <a:pt x="34796" y="8"/>
                  <a:pt x="34720" y="29"/>
                </a:cubicBezTo>
                <a:cubicBezTo>
                  <a:pt x="34560" y="72"/>
                  <a:pt x="34401" y="87"/>
                  <a:pt x="34243" y="87"/>
                </a:cubicBezTo>
                <a:cubicBezTo>
                  <a:pt x="33952" y="87"/>
                  <a:pt x="33664" y="38"/>
                  <a:pt x="33371" y="38"/>
                </a:cubicBezTo>
                <a:cubicBezTo>
                  <a:pt x="33254" y="38"/>
                  <a:pt x="33136" y="46"/>
                  <a:pt x="33017" y="68"/>
                </a:cubicBezTo>
                <a:cubicBezTo>
                  <a:pt x="32776" y="111"/>
                  <a:pt x="32518" y="125"/>
                  <a:pt x="32257" y="125"/>
                </a:cubicBezTo>
                <a:cubicBezTo>
                  <a:pt x="32021" y="125"/>
                  <a:pt x="31782" y="114"/>
                  <a:pt x="31549" y="102"/>
                </a:cubicBezTo>
                <a:cubicBezTo>
                  <a:pt x="31512" y="100"/>
                  <a:pt x="31475" y="100"/>
                  <a:pt x="31438" y="100"/>
                </a:cubicBezTo>
                <a:cubicBezTo>
                  <a:pt x="31084" y="100"/>
                  <a:pt x="30724" y="171"/>
                  <a:pt x="30374" y="171"/>
                </a:cubicBezTo>
                <a:cubicBezTo>
                  <a:pt x="30273" y="171"/>
                  <a:pt x="30173" y="165"/>
                  <a:pt x="30074" y="150"/>
                </a:cubicBezTo>
                <a:cubicBezTo>
                  <a:pt x="29872" y="118"/>
                  <a:pt x="29671" y="107"/>
                  <a:pt x="29471" y="107"/>
                </a:cubicBezTo>
                <a:cubicBezTo>
                  <a:pt x="29007" y="107"/>
                  <a:pt x="28546" y="168"/>
                  <a:pt x="28089" y="179"/>
                </a:cubicBezTo>
                <a:cubicBezTo>
                  <a:pt x="27488" y="192"/>
                  <a:pt x="26862" y="273"/>
                  <a:pt x="26249" y="337"/>
                </a:cubicBezTo>
                <a:cubicBezTo>
                  <a:pt x="25904" y="373"/>
                  <a:pt x="25567" y="417"/>
                  <a:pt x="25219" y="417"/>
                </a:cubicBezTo>
                <a:cubicBezTo>
                  <a:pt x="25124" y="417"/>
                  <a:pt x="25028" y="414"/>
                  <a:pt x="24931" y="406"/>
                </a:cubicBezTo>
                <a:cubicBezTo>
                  <a:pt x="24910" y="405"/>
                  <a:pt x="24888" y="404"/>
                  <a:pt x="24866" y="404"/>
                </a:cubicBezTo>
                <a:cubicBezTo>
                  <a:pt x="24562" y="404"/>
                  <a:pt x="24225" y="546"/>
                  <a:pt x="23903" y="611"/>
                </a:cubicBezTo>
                <a:cubicBezTo>
                  <a:pt x="23191" y="755"/>
                  <a:pt x="22440" y="636"/>
                  <a:pt x="21757" y="948"/>
                </a:cubicBezTo>
                <a:cubicBezTo>
                  <a:pt x="21585" y="1027"/>
                  <a:pt x="21406" y="1042"/>
                  <a:pt x="21225" y="1042"/>
                </a:cubicBezTo>
                <a:cubicBezTo>
                  <a:pt x="21111" y="1042"/>
                  <a:pt x="20997" y="1036"/>
                  <a:pt x="20883" y="1036"/>
                </a:cubicBezTo>
                <a:cubicBezTo>
                  <a:pt x="20734" y="1036"/>
                  <a:pt x="20586" y="1047"/>
                  <a:pt x="20442" y="1094"/>
                </a:cubicBezTo>
                <a:cubicBezTo>
                  <a:pt x="19531" y="1390"/>
                  <a:pt x="18584" y="1519"/>
                  <a:pt x="17639" y="1633"/>
                </a:cubicBezTo>
                <a:cubicBezTo>
                  <a:pt x="17300" y="1675"/>
                  <a:pt x="16985" y="1842"/>
                  <a:pt x="16625" y="1842"/>
                </a:cubicBezTo>
                <a:cubicBezTo>
                  <a:pt x="16540" y="1842"/>
                  <a:pt x="16453" y="1833"/>
                  <a:pt x="16363" y="1811"/>
                </a:cubicBezTo>
                <a:cubicBezTo>
                  <a:pt x="16355" y="1809"/>
                  <a:pt x="16346" y="1808"/>
                  <a:pt x="16335" y="1808"/>
                </a:cubicBezTo>
                <a:cubicBezTo>
                  <a:pt x="16193" y="1808"/>
                  <a:pt x="15836" y="1983"/>
                  <a:pt x="15590" y="2040"/>
                </a:cubicBezTo>
                <a:cubicBezTo>
                  <a:pt x="14531" y="2291"/>
                  <a:pt x="13464" y="2485"/>
                  <a:pt x="12423" y="2827"/>
                </a:cubicBezTo>
                <a:cubicBezTo>
                  <a:pt x="11687" y="3070"/>
                  <a:pt x="10887" y="3119"/>
                  <a:pt x="10142" y="3341"/>
                </a:cubicBezTo>
                <a:cubicBezTo>
                  <a:pt x="9647" y="3489"/>
                  <a:pt x="9136" y="3543"/>
                  <a:pt x="8643" y="3714"/>
                </a:cubicBezTo>
                <a:cubicBezTo>
                  <a:pt x="7881" y="3979"/>
                  <a:pt x="7091" y="4244"/>
                  <a:pt x="6317" y="4380"/>
                </a:cubicBezTo>
                <a:cubicBezTo>
                  <a:pt x="5755" y="4479"/>
                  <a:pt x="5305" y="4792"/>
                  <a:pt x="4756" y="4869"/>
                </a:cubicBezTo>
                <a:cubicBezTo>
                  <a:pt x="4392" y="4919"/>
                  <a:pt x="4058" y="5152"/>
                  <a:pt x="3699" y="5265"/>
                </a:cubicBezTo>
                <a:cubicBezTo>
                  <a:pt x="3203" y="5421"/>
                  <a:pt x="2706" y="5583"/>
                  <a:pt x="2212" y="5744"/>
                </a:cubicBezTo>
                <a:cubicBezTo>
                  <a:pt x="1377" y="6017"/>
                  <a:pt x="492" y="6268"/>
                  <a:pt x="183" y="7279"/>
                </a:cubicBezTo>
                <a:cubicBezTo>
                  <a:pt x="1" y="7873"/>
                  <a:pt x="302" y="9026"/>
                  <a:pt x="815" y="9244"/>
                </a:cubicBezTo>
                <a:cubicBezTo>
                  <a:pt x="1241" y="9425"/>
                  <a:pt x="1552" y="9735"/>
                  <a:pt x="1892" y="10005"/>
                </a:cubicBezTo>
                <a:cubicBezTo>
                  <a:pt x="2323" y="10347"/>
                  <a:pt x="2614" y="10856"/>
                  <a:pt x="3103" y="11134"/>
                </a:cubicBezTo>
                <a:cubicBezTo>
                  <a:pt x="3402" y="11304"/>
                  <a:pt x="3767" y="11552"/>
                  <a:pt x="3889" y="11751"/>
                </a:cubicBezTo>
                <a:cubicBezTo>
                  <a:pt x="4161" y="12190"/>
                  <a:pt x="4564" y="12300"/>
                  <a:pt x="4942" y="12499"/>
                </a:cubicBezTo>
                <a:cubicBezTo>
                  <a:pt x="5410" y="12747"/>
                  <a:pt x="5533" y="13034"/>
                  <a:pt x="5352" y="13571"/>
                </a:cubicBezTo>
                <a:cubicBezTo>
                  <a:pt x="5287" y="13762"/>
                  <a:pt x="5124" y="14023"/>
                  <a:pt x="5192" y="14133"/>
                </a:cubicBezTo>
                <a:cubicBezTo>
                  <a:pt x="5340" y="14366"/>
                  <a:pt x="5167" y="14478"/>
                  <a:pt x="5076" y="14536"/>
                </a:cubicBezTo>
                <a:cubicBezTo>
                  <a:pt x="4722" y="14765"/>
                  <a:pt x="4624" y="15057"/>
                  <a:pt x="4687" y="15464"/>
                </a:cubicBezTo>
                <a:cubicBezTo>
                  <a:pt x="4711" y="15624"/>
                  <a:pt x="4756" y="15906"/>
                  <a:pt x="4436" y="15906"/>
                </a:cubicBezTo>
                <a:cubicBezTo>
                  <a:pt x="4434" y="15906"/>
                  <a:pt x="4432" y="15906"/>
                  <a:pt x="4430" y="15906"/>
                </a:cubicBezTo>
                <a:cubicBezTo>
                  <a:pt x="4428" y="15906"/>
                  <a:pt x="4426" y="15906"/>
                  <a:pt x="4424" y="15906"/>
                </a:cubicBezTo>
                <a:cubicBezTo>
                  <a:pt x="4284" y="15906"/>
                  <a:pt x="4303" y="15993"/>
                  <a:pt x="4275" y="16083"/>
                </a:cubicBezTo>
                <a:cubicBezTo>
                  <a:pt x="4197" y="16337"/>
                  <a:pt x="4163" y="16643"/>
                  <a:pt x="3995" y="16821"/>
                </a:cubicBezTo>
                <a:cubicBezTo>
                  <a:pt x="3727" y="17110"/>
                  <a:pt x="3663" y="17490"/>
                  <a:pt x="3526" y="17809"/>
                </a:cubicBezTo>
                <a:cubicBezTo>
                  <a:pt x="3297" y="18342"/>
                  <a:pt x="3035" y="18883"/>
                  <a:pt x="2913" y="19454"/>
                </a:cubicBezTo>
                <a:cubicBezTo>
                  <a:pt x="2845" y="19774"/>
                  <a:pt x="2713" y="20051"/>
                  <a:pt x="2599" y="20345"/>
                </a:cubicBezTo>
                <a:cubicBezTo>
                  <a:pt x="2566" y="20432"/>
                  <a:pt x="2323" y="21160"/>
                  <a:pt x="2319" y="21229"/>
                </a:cubicBezTo>
                <a:cubicBezTo>
                  <a:pt x="2295" y="21554"/>
                  <a:pt x="1980" y="21902"/>
                  <a:pt x="2029" y="22083"/>
                </a:cubicBezTo>
                <a:cubicBezTo>
                  <a:pt x="2128" y="22453"/>
                  <a:pt x="1594" y="22653"/>
                  <a:pt x="1881" y="22988"/>
                </a:cubicBezTo>
                <a:cubicBezTo>
                  <a:pt x="1425" y="23319"/>
                  <a:pt x="1879" y="23843"/>
                  <a:pt x="1614" y="24176"/>
                </a:cubicBezTo>
                <a:cubicBezTo>
                  <a:pt x="1691" y="24632"/>
                  <a:pt x="1804" y="25014"/>
                  <a:pt x="2085" y="25360"/>
                </a:cubicBezTo>
                <a:cubicBezTo>
                  <a:pt x="2371" y="25707"/>
                  <a:pt x="2693" y="25868"/>
                  <a:pt x="3062" y="25868"/>
                </a:cubicBezTo>
                <a:cubicBezTo>
                  <a:pt x="3252" y="25868"/>
                  <a:pt x="3455" y="25825"/>
                  <a:pt x="3673" y="25743"/>
                </a:cubicBezTo>
                <a:cubicBezTo>
                  <a:pt x="4530" y="25422"/>
                  <a:pt x="5320" y="24963"/>
                  <a:pt x="6159" y="24605"/>
                </a:cubicBezTo>
                <a:cubicBezTo>
                  <a:pt x="6676" y="24385"/>
                  <a:pt x="7206" y="24138"/>
                  <a:pt x="7683" y="23850"/>
                </a:cubicBezTo>
                <a:cubicBezTo>
                  <a:pt x="8249" y="23511"/>
                  <a:pt x="8875" y="23357"/>
                  <a:pt x="9454" y="23070"/>
                </a:cubicBezTo>
                <a:cubicBezTo>
                  <a:pt x="10196" y="22704"/>
                  <a:pt x="11013" y="22489"/>
                  <a:pt x="11795" y="22204"/>
                </a:cubicBezTo>
                <a:cubicBezTo>
                  <a:pt x="12296" y="22022"/>
                  <a:pt x="12798" y="21843"/>
                  <a:pt x="13291" y="21641"/>
                </a:cubicBezTo>
                <a:cubicBezTo>
                  <a:pt x="13881" y="21400"/>
                  <a:pt x="14524" y="21332"/>
                  <a:pt x="15107" y="21128"/>
                </a:cubicBezTo>
                <a:cubicBezTo>
                  <a:pt x="15846" y="20870"/>
                  <a:pt x="16590" y="20636"/>
                  <a:pt x="17341" y="20428"/>
                </a:cubicBezTo>
                <a:cubicBezTo>
                  <a:pt x="17974" y="20251"/>
                  <a:pt x="18653" y="20221"/>
                  <a:pt x="19272" y="20011"/>
                </a:cubicBezTo>
                <a:cubicBezTo>
                  <a:pt x="19655" y="19880"/>
                  <a:pt x="20094" y="19720"/>
                  <a:pt x="20436" y="19682"/>
                </a:cubicBezTo>
                <a:cubicBezTo>
                  <a:pt x="21077" y="19611"/>
                  <a:pt x="21703" y="19453"/>
                  <a:pt x="22343" y="19390"/>
                </a:cubicBezTo>
                <a:cubicBezTo>
                  <a:pt x="22534" y="19371"/>
                  <a:pt x="22649" y="19215"/>
                  <a:pt x="22872" y="19215"/>
                </a:cubicBezTo>
                <a:cubicBezTo>
                  <a:pt x="22878" y="19215"/>
                  <a:pt x="22885" y="19215"/>
                  <a:pt x="22892" y="19216"/>
                </a:cubicBezTo>
                <a:cubicBezTo>
                  <a:pt x="22928" y="19217"/>
                  <a:pt x="22965" y="19218"/>
                  <a:pt x="23001" y="19218"/>
                </a:cubicBezTo>
                <a:cubicBezTo>
                  <a:pt x="23493" y="19218"/>
                  <a:pt x="23980" y="19081"/>
                  <a:pt x="24479" y="19048"/>
                </a:cubicBezTo>
                <a:cubicBezTo>
                  <a:pt x="25192" y="19001"/>
                  <a:pt x="25906" y="18893"/>
                  <a:pt x="26620" y="18819"/>
                </a:cubicBezTo>
                <a:cubicBezTo>
                  <a:pt x="26655" y="18815"/>
                  <a:pt x="26690" y="18814"/>
                  <a:pt x="26726" y="18814"/>
                </a:cubicBezTo>
                <a:cubicBezTo>
                  <a:pt x="26871" y="18814"/>
                  <a:pt x="27019" y="18838"/>
                  <a:pt x="27157" y="18838"/>
                </a:cubicBezTo>
                <a:cubicBezTo>
                  <a:pt x="27253" y="18838"/>
                  <a:pt x="27344" y="18826"/>
                  <a:pt x="27426" y="18786"/>
                </a:cubicBezTo>
                <a:cubicBezTo>
                  <a:pt x="27816" y="18592"/>
                  <a:pt x="28269" y="18609"/>
                  <a:pt x="28624" y="18599"/>
                </a:cubicBezTo>
                <a:cubicBezTo>
                  <a:pt x="29619" y="18570"/>
                  <a:pt x="30613" y="18478"/>
                  <a:pt x="31606" y="18423"/>
                </a:cubicBezTo>
                <a:cubicBezTo>
                  <a:pt x="31630" y="18422"/>
                  <a:pt x="31653" y="18421"/>
                  <a:pt x="31676" y="18421"/>
                </a:cubicBezTo>
                <a:cubicBezTo>
                  <a:pt x="31971" y="18421"/>
                  <a:pt x="32247" y="18517"/>
                  <a:pt x="32540" y="18517"/>
                </a:cubicBezTo>
                <a:cubicBezTo>
                  <a:pt x="32599" y="18517"/>
                  <a:pt x="32659" y="18513"/>
                  <a:pt x="32720" y="18504"/>
                </a:cubicBezTo>
                <a:cubicBezTo>
                  <a:pt x="32890" y="18478"/>
                  <a:pt x="33049" y="18384"/>
                  <a:pt x="33229" y="18384"/>
                </a:cubicBezTo>
                <a:cubicBezTo>
                  <a:pt x="33269" y="18384"/>
                  <a:pt x="33309" y="18388"/>
                  <a:pt x="33350" y="18399"/>
                </a:cubicBezTo>
                <a:cubicBezTo>
                  <a:pt x="33635" y="18470"/>
                  <a:pt x="33926" y="18493"/>
                  <a:pt x="34216" y="18493"/>
                </a:cubicBezTo>
                <a:cubicBezTo>
                  <a:pt x="34625" y="18493"/>
                  <a:pt x="35035" y="18448"/>
                  <a:pt x="35431" y="18429"/>
                </a:cubicBezTo>
                <a:cubicBezTo>
                  <a:pt x="36126" y="18397"/>
                  <a:pt x="36837" y="18444"/>
                  <a:pt x="37548" y="18319"/>
                </a:cubicBezTo>
                <a:cubicBezTo>
                  <a:pt x="37713" y="18290"/>
                  <a:pt x="37884" y="18281"/>
                  <a:pt x="38058" y="18281"/>
                </a:cubicBezTo>
                <a:cubicBezTo>
                  <a:pt x="38411" y="18281"/>
                  <a:pt x="38778" y="18320"/>
                  <a:pt x="39141" y="18320"/>
                </a:cubicBezTo>
                <a:cubicBezTo>
                  <a:pt x="39201" y="18320"/>
                  <a:pt x="39261" y="18319"/>
                  <a:pt x="39321" y="18317"/>
                </a:cubicBezTo>
                <a:cubicBezTo>
                  <a:pt x="39444" y="18312"/>
                  <a:pt x="39568" y="18309"/>
                  <a:pt x="39692" y="18309"/>
                </a:cubicBezTo>
                <a:cubicBezTo>
                  <a:pt x="40171" y="18309"/>
                  <a:pt x="40651" y="18341"/>
                  <a:pt x="41130" y="18341"/>
                </a:cubicBezTo>
                <a:cubicBezTo>
                  <a:pt x="41500" y="18341"/>
                  <a:pt x="41870" y="18322"/>
                  <a:pt x="42240" y="18256"/>
                </a:cubicBezTo>
                <a:cubicBezTo>
                  <a:pt x="42244" y="18255"/>
                  <a:pt x="42248" y="18255"/>
                  <a:pt x="42253" y="18255"/>
                </a:cubicBezTo>
                <a:cubicBezTo>
                  <a:pt x="42290" y="18255"/>
                  <a:pt x="42333" y="18280"/>
                  <a:pt x="42369" y="18299"/>
                </a:cubicBezTo>
                <a:cubicBezTo>
                  <a:pt x="42586" y="18416"/>
                  <a:pt x="42813" y="18441"/>
                  <a:pt x="43042" y="18441"/>
                </a:cubicBezTo>
                <a:cubicBezTo>
                  <a:pt x="43221" y="18441"/>
                  <a:pt x="43402" y="18426"/>
                  <a:pt x="43582" y="18426"/>
                </a:cubicBezTo>
                <a:cubicBezTo>
                  <a:pt x="43707" y="18426"/>
                  <a:pt x="43832" y="18433"/>
                  <a:pt x="43955" y="18458"/>
                </a:cubicBezTo>
                <a:cubicBezTo>
                  <a:pt x="44227" y="18514"/>
                  <a:pt x="44508" y="18533"/>
                  <a:pt x="44791" y="18533"/>
                </a:cubicBezTo>
                <a:cubicBezTo>
                  <a:pt x="45033" y="18533"/>
                  <a:pt x="45277" y="18519"/>
                  <a:pt x="45516" y="18502"/>
                </a:cubicBezTo>
                <a:cubicBezTo>
                  <a:pt x="45538" y="18501"/>
                  <a:pt x="45559" y="18500"/>
                  <a:pt x="45580" y="18500"/>
                </a:cubicBezTo>
                <a:cubicBezTo>
                  <a:pt x="45932" y="18500"/>
                  <a:pt x="46263" y="18693"/>
                  <a:pt x="46601" y="18693"/>
                </a:cubicBezTo>
                <a:cubicBezTo>
                  <a:pt x="46694" y="18693"/>
                  <a:pt x="46787" y="18679"/>
                  <a:pt x="46881" y="18642"/>
                </a:cubicBezTo>
                <a:cubicBezTo>
                  <a:pt x="46961" y="18610"/>
                  <a:pt x="47038" y="18598"/>
                  <a:pt x="47112" y="18598"/>
                </a:cubicBezTo>
                <a:cubicBezTo>
                  <a:pt x="47331" y="18598"/>
                  <a:pt x="47528" y="18706"/>
                  <a:pt x="47713" y="18748"/>
                </a:cubicBezTo>
                <a:cubicBezTo>
                  <a:pt x="48424" y="18912"/>
                  <a:pt x="49152" y="18951"/>
                  <a:pt x="49864" y="19097"/>
                </a:cubicBezTo>
                <a:cubicBezTo>
                  <a:pt x="50579" y="19244"/>
                  <a:pt x="51340" y="19286"/>
                  <a:pt x="52039" y="19459"/>
                </a:cubicBezTo>
                <a:cubicBezTo>
                  <a:pt x="52720" y="19626"/>
                  <a:pt x="53424" y="19791"/>
                  <a:pt x="54104" y="19998"/>
                </a:cubicBezTo>
                <a:cubicBezTo>
                  <a:pt x="54933" y="20251"/>
                  <a:pt x="55811" y="20376"/>
                  <a:pt x="56661" y="20608"/>
                </a:cubicBezTo>
                <a:cubicBezTo>
                  <a:pt x="57619" y="20868"/>
                  <a:pt x="58582" y="21110"/>
                  <a:pt x="59526" y="21415"/>
                </a:cubicBezTo>
                <a:cubicBezTo>
                  <a:pt x="59836" y="21515"/>
                  <a:pt x="60206" y="21504"/>
                  <a:pt x="60452" y="21645"/>
                </a:cubicBezTo>
                <a:cubicBezTo>
                  <a:pt x="61308" y="22133"/>
                  <a:pt x="62287" y="22292"/>
                  <a:pt x="63151" y="22752"/>
                </a:cubicBezTo>
                <a:cubicBezTo>
                  <a:pt x="63859" y="23130"/>
                  <a:pt x="64670" y="23265"/>
                  <a:pt x="65360" y="23727"/>
                </a:cubicBezTo>
                <a:cubicBezTo>
                  <a:pt x="65906" y="24092"/>
                  <a:pt x="66592" y="24223"/>
                  <a:pt x="67120" y="24658"/>
                </a:cubicBezTo>
                <a:cubicBezTo>
                  <a:pt x="67235" y="24754"/>
                  <a:pt x="67420" y="24836"/>
                  <a:pt x="67569" y="24836"/>
                </a:cubicBezTo>
                <a:cubicBezTo>
                  <a:pt x="67591" y="24836"/>
                  <a:pt x="67613" y="24834"/>
                  <a:pt x="67634" y="24830"/>
                </a:cubicBezTo>
                <a:cubicBezTo>
                  <a:pt x="67718" y="24813"/>
                  <a:pt x="67800" y="24806"/>
                  <a:pt x="67880" y="24806"/>
                </a:cubicBezTo>
                <a:cubicBezTo>
                  <a:pt x="68221" y="24806"/>
                  <a:pt x="68531" y="24939"/>
                  <a:pt x="68799" y="25091"/>
                </a:cubicBezTo>
                <a:cubicBezTo>
                  <a:pt x="68919" y="25159"/>
                  <a:pt x="69025" y="25186"/>
                  <a:pt x="69122" y="25186"/>
                </a:cubicBezTo>
                <a:cubicBezTo>
                  <a:pt x="69313" y="25186"/>
                  <a:pt x="69465" y="25080"/>
                  <a:pt x="69614" y="24977"/>
                </a:cubicBezTo>
                <a:cubicBezTo>
                  <a:pt x="70219" y="24563"/>
                  <a:pt x="70411" y="23856"/>
                  <a:pt x="70100" y="23076"/>
                </a:cubicBezTo>
                <a:cubicBezTo>
                  <a:pt x="70014" y="22861"/>
                  <a:pt x="70128" y="22647"/>
                  <a:pt x="69990" y="22460"/>
                </a:cubicBezTo>
                <a:cubicBezTo>
                  <a:pt x="69542" y="21851"/>
                  <a:pt x="69482" y="21077"/>
                  <a:pt x="69123" y="20415"/>
                </a:cubicBezTo>
                <a:cubicBezTo>
                  <a:pt x="68886" y="19978"/>
                  <a:pt x="68848" y="19415"/>
                  <a:pt x="68591" y="18940"/>
                </a:cubicBezTo>
                <a:cubicBezTo>
                  <a:pt x="68373" y="18532"/>
                  <a:pt x="68287" y="18053"/>
                  <a:pt x="68077" y="17638"/>
                </a:cubicBezTo>
                <a:cubicBezTo>
                  <a:pt x="67855" y="17197"/>
                  <a:pt x="67679" y="16743"/>
                  <a:pt x="67496" y="16286"/>
                </a:cubicBezTo>
                <a:cubicBezTo>
                  <a:pt x="67340" y="15896"/>
                  <a:pt x="67187" y="15464"/>
                  <a:pt x="66929" y="15150"/>
                </a:cubicBezTo>
                <a:cubicBezTo>
                  <a:pt x="66611" y="14761"/>
                  <a:pt x="66497" y="14312"/>
                  <a:pt x="66317" y="13880"/>
                </a:cubicBezTo>
                <a:cubicBezTo>
                  <a:pt x="66252" y="13723"/>
                  <a:pt x="66271" y="13547"/>
                  <a:pt x="66411" y="13404"/>
                </a:cubicBezTo>
                <a:cubicBezTo>
                  <a:pt x="66703" y="13107"/>
                  <a:pt x="66996" y="12813"/>
                  <a:pt x="67268" y="12498"/>
                </a:cubicBezTo>
                <a:cubicBezTo>
                  <a:pt x="67567" y="12150"/>
                  <a:pt x="67900" y="11842"/>
                  <a:pt x="68229" y="11523"/>
                </a:cubicBezTo>
                <a:cubicBezTo>
                  <a:pt x="68562" y="11201"/>
                  <a:pt x="68808" y="10787"/>
                  <a:pt x="69141" y="10462"/>
                </a:cubicBezTo>
                <a:cubicBezTo>
                  <a:pt x="69742" y="9874"/>
                  <a:pt x="70341" y="9296"/>
                  <a:pt x="70865" y="8628"/>
                </a:cubicBezTo>
                <a:cubicBezTo>
                  <a:pt x="71055" y="8387"/>
                  <a:pt x="71183" y="8090"/>
                  <a:pt x="71403" y="7897"/>
                </a:cubicBezTo>
                <a:cubicBezTo>
                  <a:pt x="71728" y="7613"/>
                  <a:pt x="71878" y="7250"/>
                  <a:pt x="72010" y="6875"/>
                </a:cubicBezTo>
                <a:cubicBezTo>
                  <a:pt x="72132" y="6531"/>
                  <a:pt x="71916" y="5855"/>
                  <a:pt x="71665" y="5721"/>
                </a:cubicBezTo>
                <a:cubicBezTo>
                  <a:pt x="71329" y="5543"/>
                  <a:pt x="70978" y="5389"/>
                  <a:pt x="70642" y="5207"/>
                </a:cubicBezTo>
                <a:cubicBezTo>
                  <a:pt x="70301" y="5022"/>
                  <a:pt x="69986" y="4844"/>
                  <a:pt x="69567" y="4801"/>
                </a:cubicBezTo>
                <a:cubicBezTo>
                  <a:pt x="69131" y="4756"/>
                  <a:pt x="68718" y="4492"/>
                  <a:pt x="68291" y="4336"/>
                </a:cubicBezTo>
                <a:cubicBezTo>
                  <a:pt x="67820" y="4161"/>
                  <a:pt x="67286" y="4117"/>
                  <a:pt x="66852" y="3909"/>
                </a:cubicBezTo>
                <a:cubicBezTo>
                  <a:pt x="66145" y="3568"/>
                  <a:pt x="65366" y="3554"/>
                  <a:pt x="64639" y="3305"/>
                </a:cubicBezTo>
                <a:cubicBezTo>
                  <a:pt x="64144" y="3134"/>
                  <a:pt x="63540" y="3018"/>
                  <a:pt x="62960" y="2970"/>
                </a:cubicBezTo>
                <a:cubicBezTo>
                  <a:pt x="62285" y="2912"/>
                  <a:pt x="61646" y="2586"/>
                  <a:pt x="60951" y="2510"/>
                </a:cubicBezTo>
                <a:cubicBezTo>
                  <a:pt x="59888" y="2392"/>
                  <a:pt x="58824" y="2248"/>
                  <a:pt x="57771" y="2052"/>
                </a:cubicBezTo>
                <a:cubicBezTo>
                  <a:pt x="57139" y="1935"/>
                  <a:pt x="56489" y="1953"/>
                  <a:pt x="55866" y="1767"/>
                </a:cubicBezTo>
                <a:cubicBezTo>
                  <a:pt x="55597" y="1688"/>
                  <a:pt x="55321" y="1641"/>
                  <a:pt x="55042" y="1627"/>
                </a:cubicBezTo>
                <a:cubicBezTo>
                  <a:pt x="54460" y="1594"/>
                  <a:pt x="53885" y="1470"/>
                  <a:pt x="53302" y="1406"/>
                </a:cubicBezTo>
                <a:cubicBezTo>
                  <a:pt x="52746" y="1344"/>
                  <a:pt x="52193" y="1211"/>
                  <a:pt x="51631" y="1156"/>
                </a:cubicBezTo>
                <a:cubicBezTo>
                  <a:pt x="51606" y="1153"/>
                  <a:pt x="51582" y="1153"/>
                  <a:pt x="51557" y="1153"/>
                </a:cubicBezTo>
                <a:cubicBezTo>
                  <a:pt x="51493" y="1153"/>
                  <a:pt x="51430" y="1159"/>
                  <a:pt x="51363" y="1159"/>
                </a:cubicBezTo>
                <a:cubicBezTo>
                  <a:pt x="51322" y="1159"/>
                  <a:pt x="51280" y="1157"/>
                  <a:pt x="51236" y="1149"/>
                </a:cubicBezTo>
                <a:cubicBezTo>
                  <a:pt x="50673" y="1051"/>
                  <a:pt x="50099" y="917"/>
                  <a:pt x="49540" y="917"/>
                </a:cubicBezTo>
                <a:cubicBezTo>
                  <a:pt x="48875" y="917"/>
                  <a:pt x="48220" y="831"/>
                  <a:pt x="47576" y="738"/>
                </a:cubicBezTo>
                <a:cubicBezTo>
                  <a:pt x="46464" y="577"/>
                  <a:pt x="45344" y="575"/>
                  <a:pt x="44229" y="476"/>
                </a:cubicBezTo>
                <a:cubicBezTo>
                  <a:pt x="43021" y="369"/>
                  <a:pt x="41793" y="431"/>
                  <a:pt x="40590" y="221"/>
                </a:cubicBezTo>
                <a:cubicBezTo>
                  <a:pt x="40555" y="214"/>
                  <a:pt x="40521" y="212"/>
                  <a:pt x="40488" y="212"/>
                </a:cubicBezTo>
                <a:cubicBezTo>
                  <a:pt x="40289" y="212"/>
                  <a:pt x="40111" y="304"/>
                  <a:pt x="39924" y="304"/>
                </a:cubicBezTo>
                <a:cubicBezTo>
                  <a:pt x="39884" y="304"/>
                  <a:pt x="39843" y="300"/>
                  <a:pt x="39802" y="290"/>
                </a:cubicBezTo>
                <a:cubicBezTo>
                  <a:pt x="39150" y="126"/>
                  <a:pt x="38478" y="223"/>
                  <a:pt x="37816" y="131"/>
                </a:cubicBezTo>
                <a:cubicBezTo>
                  <a:pt x="37455" y="81"/>
                  <a:pt x="37087" y="57"/>
                  <a:pt x="36720" y="57"/>
                </a:cubicBezTo>
                <a:cubicBezTo>
                  <a:pt x="36456" y="57"/>
                  <a:pt x="36194" y="69"/>
                  <a:pt x="35934" y="92"/>
                </a:cubicBezTo>
                <a:cubicBezTo>
                  <a:pt x="35897" y="96"/>
                  <a:pt x="35860" y="97"/>
                  <a:pt x="35823" y="97"/>
                </a:cubicBezTo>
                <a:cubicBezTo>
                  <a:pt x="35523" y="97"/>
                  <a:pt x="35228" y="1"/>
                  <a:pt x="349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Text Box 3" descr="When you are done, post in the discussion which mindfulness activity you enjoyed most!">
            <a:extLst>
              <a:ext uri="{FF2B5EF4-FFF2-40B4-BE49-F238E27FC236}">
                <a16:creationId xmlns:a16="http://schemas.microsoft.com/office/drawing/2014/main" id="{EBD929B2-724A-4EE1-B1A0-F5E08C6FBCEE}"/>
              </a:ext>
            </a:extLst>
          </p:cNvPr>
          <p:cNvSpPr txBox="1">
            <a:spLocks/>
          </p:cNvSpPr>
          <p:nvPr/>
        </p:nvSpPr>
        <p:spPr>
          <a:xfrm>
            <a:off x="2511065" y="3029232"/>
            <a:ext cx="4317358" cy="15012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1pPr>
            <a:lvl2pPr marL="914400" marR="0" lvl="1"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2pPr>
            <a:lvl3pPr marL="1371600" marR="0" lvl="2"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3pPr>
            <a:lvl4pPr marL="1828800" marR="0" lvl="3"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4pPr>
            <a:lvl5pPr marL="2286000" marR="0" lvl="4"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5pPr>
            <a:lvl6pPr marL="2743200" marR="0" lvl="5"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6pPr>
            <a:lvl7pPr marL="3200400" marR="0" lvl="6"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7pPr>
            <a:lvl8pPr marL="3657600" marR="0" lvl="7"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8pPr>
            <a:lvl9pPr marL="4114800" marR="0" lvl="8"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9pPr>
          </a:lstStyle>
          <a:p>
            <a:pPr marL="0" indent="0"/>
            <a:r>
              <a:rPr lang="en-US" sz="2000" dirty="0">
                <a:latin typeface="+mn-lt"/>
              </a:rPr>
              <a:t>When you are done, post in the discussion which mindfulness activity you enjoyed most!</a:t>
            </a:r>
          </a:p>
        </p:txBody>
      </p:sp>
      <p:sp>
        <p:nvSpPr>
          <p:cNvPr id="87" name="Text Box 2" descr="Go to the resources tab in this module and do at least two of the mindfulness activities.">
            <a:extLst>
              <a:ext uri="{FF2B5EF4-FFF2-40B4-BE49-F238E27FC236}">
                <a16:creationId xmlns:a16="http://schemas.microsoft.com/office/drawing/2014/main" id="{1B798760-2ADA-45F3-B4B5-C5053D5BA054}"/>
              </a:ext>
            </a:extLst>
          </p:cNvPr>
          <p:cNvSpPr txBox="1">
            <a:spLocks/>
          </p:cNvSpPr>
          <p:nvPr/>
        </p:nvSpPr>
        <p:spPr>
          <a:xfrm>
            <a:off x="2326512" y="1325460"/>
            <a:ext cx="4317358" cy="15012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1pPr>
            <a:lvl2pPr marL="914400" marR="0" lvl="1"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2pPr>
            <a:lvl3pPr marL="1371600" marR="0" lvl="2"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3pPr>
            <a:lvl4pPr marL="1828800" marR="0" lvl="3"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4pPr>
            <a:lvl5pPr marL="2286000" marR="0" lvl="4"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5pPr>
            <a:lvl6pPr marL="2743200" marR="0" lvl="5"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6pPr>
            <a:lvl7pPr marL="3200400" marR="0" lvl="6"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7pPr>
            <a:lvl8pPr marL="3657600" marR="0" lvl="7"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8pPr>
            <a:lvl9pPr marL="4114800" marR="0" lvl="8"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9pPr>
          </a:lstStyle>
          <a:p>
            <a:pPr marL="0" indent="0"/>
            <a:r>
              <a:rPr lang="en-US" sz="2000" dirty="0">
                <a:latin typeface="+mn-lt"/>
              </a:rPr>
              <a:t>Do at least two of the mindfulness activities posted in this module.</a:t>
            </a:r>
          </a:p>
        </p:txBody>
      </p:sp>
      <p:sp>
        <p:nvSpPr>
          <p:cNvPr id="86" name="Text Box" descr="Mindfulness">
            <a:extLst>
              <a:ext uri="{FF2B5EF4-FFF2-40B4-BE49-F238E27FC236}">
                <a16:creationId xmlns:a16="http://schemas.microsoft.com/office/drawing/2014/main" id="{E29828B9-0CB1-4A2B-944F-6D40D7C009BE}"/>
              </a:ext>
            </a:extLst>
          </p:cNvPr>
          <p:cNvSpPr txBox="1">
            <a:spLocks/>
          </p:cNvSpPr>
          <p:nvPr/>
        </p:nvSpPr>
        <p:spPr>
          <a:xfrm>
            <a:off x="1444666" y="279891"/>
            <a:ext cx="6254667" cy="732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1pPr>
            <a:lvl2pPr marR="0" lvl="1"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2pPr>
            <a:lvl3pPr marR="0" lvl="2"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3pPr>
            <a:lvl4pPr marR="0" lvl="3"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4pPr>
            <a:lvl5pPr marR="0" lvl="4"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5pPr>
            <a:lvl6pPr marR="0" lvl="5"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6pPr>
            <a:lvl7pPr marR="0" lvl="6"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7pPr>
            <a:lvl8pPr marR="0" lvl="7"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8pPr>
            <a:lvl9pPr marR="0" lvl="8"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9pPr>
          </a:lstStyle>
          <a:p>
            <a:r>
              <a:rPr lang="en-US" sz="4800" dirty="0">
                <a:latin typeface="+mj-lt"/>
              </a:rPr>
              <a:t>Mindfulness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pic>
        <p:nvPicPr>
          <p:cNvPr id="1026" name="Picture 2" descr="Brain&#10;">
            <a:extLst>
              <a:ext uri="{FF2B5EF4-FFF2-40B4-BE49-F238E27FC236}">
                <a16:creationId xmlns:a16="http://schemas.microsoft.com/office/drawing/2014/main" id="{CDD6EA1D-6722-4225-9FB7-DD32CF53D5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5338" y="1614311"/>
            <a:ext cx="2768864" cy="3164416"/>
          </a:xfrm>
          <a:prstGeom prst="rect">
            <a:avLst/>
          </a:prstGeom>
          <a:noFill/>
          <a:extLst>
            <a:ext uri="{909E8E84-426E-40DD-AFC4-6F175D3DCCD1}">
              <a14:hiddenFill xmlns:a14="http://schemas.microsoft.com/office/drawing/2010/main">
                <a:solidFill>
                  <a:srgbClr val="FFFFFF"/>
                </a:solidFill>
              </a14:hiddenFill>
            </a:ext>
          </a:extLst>
        </p:spPr>
      </p:pic>
      <p:sp>
        <p:nvSpPr>
          <p:cNvPr id="81" name="Google Shape;712;p27">
            <a:extLst>
              <a:ext uri="{FF2B5EF4-FFF2-40B4-BE49-F238E27FC236}">
                <a16:creationId xmlns:a16="http://schemas.microsoft.com/office/drawing/2014/main" id="{334DFCAA-924E-472A-94A2-507C511AC073}"/>
              </a:ext>
              <a:ext uri="{C183D7F6-B498-43B3-948B-1728B52AA6E4}">
                <adec:decorative xmlns:adec="http://schemas.microsoft.com/office/drawing/2017/decorative" val="1"/>
              </a:ext>
            </a:extLst>
          </p:cNvPr>
          <p:cNvSpPr/>
          <p:nvPr/>
        </p:nvSpPr>
        <p:spPr>
          <a:xfrm>
            <a:off x="101600" y="3222756"/>
            <a:ext cx="5853738" cy="1629177"/>
          </a:xfrm>
          <a:custGeom>
            <a:avLst/>
            <a:gdLst/>
            <a:ahLst/>
            <a:cxnLst/>
            <a:rect l="l" t="t" r="r" b="b"/>
            <a:pathLst>
              <a:path w="72132" h="25868" extrusionOk="0">
                <a:moveTo>
                  <a:pt x="33085" y="942"/>
                </a:moveTo>
                <a:cubicBezTo>
                  <a:pt x="34029" y="942"/>
                  <a:pt x="34973" y="981"/>
                  <a:pt x="35918" y="981"/>
                </a:cubicBezTo>
                <a:cubicBezTo>
                  <a:pt x="36232" y="981"/>
                  <a:pt x="36546" y="977"/>
                  <a:pt x="36860" y="965"/>
                </a:cubicBezTo>
                <a:cubicBezTo>
                  <a:pt x="36974" y="961"/>
                  <a:pt x="37087" y="959"/>
                  <a:pt x="37201" y="959"/>
                </a:cubicBezTo>
                <a:cubicBezTo>
                  <a:pt x="38334" y="959"/>
                  <a:pt x="39474" y="1152"/>
                  <a:pt x="40613" y="1187"/>
                </a:cubicBezTo>
                <a:cubicBezTo>
                  <a:pt x="41489" y="1213"/>
                  <a:pt x="42362" y="1268"/>
                  <a:pt x="43236" y="1318"/>
                </a:cubicBezTo>
                <a:cubicBezTo>
                  <a:pt x="44236" y="1376"/>
                  <a:pt x="45235" y="1473"/>
                  <a:pt x="46237" y="1513"/>
                </a:cubicBezTo>
                <a:cubicBezTo>
                  <a:pt x="47615" y="1566"/>
                  <a:pt x="48965" y="1889"/>
                  <a:pt x="50336" y="1957"/>
                </a:cubicBezTo>
                <a:cubicBezTo>
                  <a:pt x="51489" y="2015"/>
                  <a:pt x="52631" y="2162"/>
                  <a:pt x="53763" y="2341"/>
                </a:cubicBezTo>
                <a:cubicBezTo>
                  <a:pt x="54605" y="2472"/>
                  <a:pt x="55458" y="2497"/>
                  <a:pt x="56290" y="2667"/>
                </a:cubicBezTo>
                <a:cubicBezTo>
                  <a:pt x="57332" y="2879"/>
                  <a:pt x="58390" y="2987"/>
                  <a:pt x="59428" y="3180"/>
                </a:cubicBezTo>
                <a:cubicBezTo>
                  <a:pt x="60165" y="3316"/>
                  <a:pt x="60928" y="3360"/>
                  <a:pt x="61647" y="3594"/>
                </a:cubicBezTo>
                <a:cubicBezTo>
                  <a:pt x="62527" y="3878"/>
                  <a:pt x="63457" y="3939"/>
                  <a:pt x="64334" y="4249"/>
                </a:cubicBezTo>
                <a:cubicBezTo>
                  <a:pt x="64687" y="4375"/>
                  <a:pt x="65082" y="4408"/>
                  <a:pt x="65453" y="4517"/>
                </a:cubicBezTo>
                <a:cubicBezTo>
                  <a:pt x="66414" y="4795"/>
                  <a:pt x="67402" y="4988"/>
                  <a:pt x="68339" y="5327"/>
                </a:cubicBezTo>
                <a:cubicBezTo>
                  <a:pt x="68732" y="5469"/>
                  <a:pt x="69130" y="5661"/>
                  <a:pt x="69516" y="5844"/>
                </a:cubicBezTo>
                <a:cubicBezTo>
                  <a:pt x="69850" y="6004"/>
                  <a:pt x="70184" y="6150"/>
                  <a:pt x="70532" y="6277"/>
                </a:cubicBezTo>
                <a:cubicBezTo>
                  <a:pt x="70657" y="6321"/>
                  <a:pt x="70878" y="6372"/>
                  <a:pt x="70791" y="6595"/>
                </a:cubicBezTo>
                <a:cubicBezTo>
                  <a:pt x="70758" y="6680"/>
                  <a:pt x="70718" y="6708"/>
                  <a:pt x="70674" y="6708"/>
                </a:cubicBezTo>
                <a:cubicBezTo>
                  <a:pt x="70600" y="6708"/>
                  <a:pt x="70516" y="6626"/>
                  <a:pt x="70446" y="6606"/>
                </a:cubicBezTo>
                <a:cubicBezTo>
                  <a:pt x="69507" y="6344"/>
                  <a:pt x="68579" y="6035"/>
                  <a:pt x="67608" y="5900"/>
                </a:cubicBezTo>
                <a:cubicBezTo>
                  <a:pt x="67541" y="5891"/>
                  <a:pt x="67469" y="5880"/>
                  <a:pt x="67398" y="5880"/>
                </a:cubicBezTo>
                <a:cubicBezTo>
                  <a:pt x="67268" y="5880"/>
                  <a:pt x="67139" y="5918"/>
                  <a:pt x="67037" y="6075"/>
                </a:cubicBezTo>
                <a:cubicBezTo>
                  <a:pt x="67625" y="6313"/>
                  <a:pt x="68254" y="6345"/>
                  <a:pt x="68834" y="6544"/>
                </a:cubicBezTo>
                <a:cubicBezTo>
                  <a:pt x="69301" y="6703"/>
                  <a:pt x="69770" y="6845"/>
                  <a:pt x="70253" y="6932"/>
                </a:cubicBezTo>
                <a:cubicBezTo>
                  <a:pt x="70526" y="6981"/>
                  <a:pt x="70467" y="7134"/>
                  <a:pt x="70373" y="7307"/>
                </a:cubicBezTo>
                <a:cubicBezTo>
                  <a:pt x="70307" y="7430"/>
                  <a:pt x="70294" y="7568"/>
                  <a:pt x="70148" y="7568"/>
                </a:cubicBezTo>
                <a:cubicBezTo>
                  <a:pt x="70105" y="7568"/>
                  <a:pt x="70050" y="7556"/>
                  <a:pt x="69980" y="7528"/>
                </a:cubicBezTo>
                <a:cubicBezTo>
                  <a:pt x="69501" y="7339"/>
                  <a:pt x="69021" y="7139"/>
                  <a:pt x="68511" y="7019"/>
                </a:cubicBezTo>
                <a:cubicBezTo>
                  <a:pt x="67962" y="6890"/>
                  <a:pt x="67441" y="6655"/>
                  <a:pt x="66794" y="6559"/>
                </a:cubicBezTo>
                <a:lnTo>
                  <a:pt x="66794" y="6559"/>
                </a:lnTo>
                <a:cubicBezTo>
                  <a:pt x="67069" y="6881"/>
                  <a:pt x="67420" y="6863"/>
                  <a:pt x="67691" y="6948"/>
                </a:cubicBezTo>
                <a:cubicBezTo>
                  <a:pt x="68314" y="7145"/>
                  <a:pt x="68877" y="7486"/>
                  <a:pt x="69510" y="7653"/>
                </a:cubicBezTo>
                <a:cubicBezTo>
                  <a:pt x="69621" y="7682"/>
                  <a:pt x="69905" y="7771"/>
                  <a:pt x="69744" y="8061"/>
                </a:cubicBezTo>
                <a:cubicBezTo>
                  <a:pt x="69648" y="8233"/>
                  <a:pt x="69612" y="8458"/>
                  <a:pt x="69412" y="8458"/>
                </a:cubicBezTo>
                <a:cubicBezTo>
                  <a:pt x="69360" y="8458"/>
                  <a:pt x="69296" y="8442"/>
                  <a:pt x="69218" y="8406"/>
                </a:cubicBezTo>
                <a:cubicBezTo>
                  <a:pt x="68566" y="8110"/>
                  <a:pt x="67881" y="7885"/>
                  <a:pt x="67181" y="7754"/>
                </a:cubicBezTo>
                <a:cubicBezTo>
                  <a:pt x="66443" y="7616"/>
                  <a:pt x="65728" y="7346"/>
                  <a:pt x="64956" y="7346"/>
                </a:cubicBezTo>
                <a:cubicBezTo>
                  <a:pt x="64953" y="7346"/>
                  <a:pt x="64949" y="7346"/>
                  <a:pt x="64946" y="7346"/>
                </a:cubicBezTo>
                <a:cubicBezTo>
                  <a:pt x="65424" y="7646"/>
                  <a:pt x="65962" y="7837"/>
                  <a:pt x="66497" y="7934"/>
                </a:cubicBezTo>
                <a:cubicBezTo>
                  <a:pt x="67315" y="8082"/>
                  <a:pt x="68056" y="8441"/>
                  <a:pt x="68848" y="8652"/>
                </a:cubicBezTo>
                <a:cubicBezTo>
                  <a:pt x="68994" y="8691"/>
                  <a:pt x="69129" y="8778"/>
                  <a:pt x="68926" y="8960"/>
                </a:cubicBezTo>
                <a:cubicBezTo>
                  <a:pt x="68789" y="9082"/>
                  <a:pt x="68554" y="9151"/>
                  <a:pt x="68591" y="9410"/>
                </a:cubicBezTo>
                <a:cubicBezTo>
                  <a:pt x="68573" y="9412"/>
                  <a:pt x="68556" y="9412"/>
                  <a:pt x="68538" y="9412"/>
                </a:cubicBezTo>
                <a:cubicBezTo>
                  <a:pt x="68322" y="9412"/>
                  <a:pt x="68125" y="9327"/>
                  <a:pt x="67927" y="9258"/>
                </a:cubicBezTo>
                <a:cubicBezTo>
                  <a:pt x="66984" y="8932"/>
                  <a:pt x="66040" y="8610"/>
                  <a:pt x="65068" y="8383"/>
                </a:cubicBezTo>
                <a:cubicBezTo>
                  <a:pt x="65052" y="8379"/>
                  <a:pt x="65035" y="8377"/>
                  <a:pt x="65017" y="8377"/>
                </a:cubicBezTo>
                <a:cubicBezTo>
                  <a:pt x="64956" y="8377"/>
                  <a:pt x="64888" y="8403"/>
                  <a:pt x="64799" y="8476"/>
                </a:cubicBezTo>
                <a:cubicBezTo>
                  <a:pt x="65209" y="8651"/>
                  <a:pt x="65614" y="8838"/>
                  <a:pt x="66030" y="8996"/>
                </a:cubicBezTo>
                <a:cubicBezTo>
                  <a:pt x="66590" y="9211"/>
                  <a:pt x="67160" y="9399"/>
                  <a:pt x="67722" y="9608"/>
                </a:cubicBezTo>
                <a:cubicBezTo>
                  <a:pt x="67822" y="9646"/>
                  <a:pt x="68060" y="9702"/>
                  <a:pt x="67966" y="9795"/>
                </a:cubicBezTo>
                <a:cubicBezTo>
                  <a:pt x="67820" y="9939"/>
                  <a:pt x="67924" y="10278"/>
                  <a:pt x="67639" y="10278"/>
                </a:cubicBezTo>
                <a:cubicBezTo>
                  <a:pt x="67629" y="10278"/>
                  <a:pt x="67618" y="10277"/>
                  <a:pt x="67606" y="10276"/>
                </a:cubicBezTo>
                <a:cubicBezTo>
                  <a:pt x="67369" y="10255"/>
                  <a:pt x="67126" y="10253"/>
                  <a:pt x="66898" y="10142"/>
                </a:cubicBezTo>
                <a:cubicBezTo>
                  <a:pt x="65842" y="9626"/>
                  <a:pt x="64663" y="9586"/>
                  <a:pt x="63548" y="9274"/>
                </a:cubicBezTo>
                <a:lnTo>
                  <a:pt x="63548" y="9274"/>
                </a:lnTo>
                <a:cubicBezTo>
                  <a:pt x="63998" y="9686"/>
                  <a:pt x="64580" y="9783"/>
                  <a:pt x="65127" y="9966"/>
                </a:cubicBezTo>
                <a:cubicBezTo>
                  <a:pt x="65773" y="10183"/>
                  <a:pt x="66415" y="10411"/>
                  <a:pt x="67058" y="10636"/>
                </a:cubicBezTo>
                <a:cubicBezTo>
                  <a:pt x="67141" y="10666"/>
                  <a:pt x="67178" y="10727"/>
                  <a:pt x="67153" y="10822"/>
                </a:cubicBezTo>
                <a:cubicBezTo>
                  <a:pt x="67125" y="10922"/>
                  <a:pt x="66324" y="11702"/>
                  <a:pt x="66212" y="11702"/>
                </a:cubicBezTo>
                <a:cubicBezTo>
                  <a:pt x="66209" y="11702"/>
                  <a:pt x="66207" y="11701"/>
                  <a:pt x="66205" y="11700"/>
                </a:cubicBezTo>
                <a:cubicBezTo>
                  <a:pt x="65900" y="11549"/>
                  <a:pt x="65581" y="11441"/>
                  <a:pt x="65259" y="11333"/>
                </a:cubicBezTo>
                <a:cubicBezTo>
                  <a:pt x="64494" y="11074"/>
                  <a:pt x="63731" y="10806"/>
                  <a:pt x="62903" y="10806"/>
                </a:cubicBezTo>
                <a:cubicBezTo>
                  <a:pt x="62868" y="10806"/>
                  <a:pt x="62832" y="10806"/>
                  <a:pt x="62797" y="10807"/>
                </a:cubicBezTo>
                <a:cubicBezTo>
                  <a:pt x="63826" y="11326"/>
                  <a:pt x="64978" y="11555"/>
                  <a:pt x="65989" y="12172"/>
                </a:cubicBezTo>
                <a:cubicBezTo>
                  <a:pt x="65776" y="12361"/>
                  <a:pt x="65524" y="12540"/>
                  <a:pt x="65452" y="12865"/>
                </a:cubicBezTo>
                <a:cubicBezTo>
                  <a:pt x="65432" y="12953"/>
                  <a:pt x="65367" y="12997"/>
                  <a:pt x="65270" y="12997"/>
                </a:cubicBezTo>
                <a:cubicBezTo>
                  <a:pt x="65235" y="12997"/>
                  <a:pt x="65195" y="12991"/>
                  <a:pt x="65152" y="12980"/>
                </a:cubicBezTo>
                <a:cubicBezTo>
                  <a:pt x="64604" y="12838"/>
                  <a:pt x="64065" y="12660"/>
                  <a:pt x="63542" y="12446"/>
                </a:cubicBezTo>
                <a:cubicBezTo>
                  <a:pt x="63097" y="12262"/>
                  <a:pt x="62560" y="12345"/>
                  <a:pt x="62192" y="11974"/>
                </a:cubicBezTo>
                <a:cubicBezTo>
                  <a:pt x="62153" y="11935"/>
                  <a:pt x="62116" y="11921"/>
                  <a:pt x="62080" y="11921"/>
                </a:cubicBezTo>
                <a:cubicBezTo>
                  <a:pt x="61997" y="11921"/>
                  <a:pt x="61917" y="11992"/>
                  <a:pt x="61828" y="11992"/>
                </a:cubicBezTo>
                <a:cubicBezTo>
                  <a:pt x="61817" y="11992"/>
                  <a:pt x="61806" y="11991"/>
                  <a:pt x="61795" y="11988"/>
                </a:cubicBezTo>
                <a:lnTo>
                  <a:pt x="61795" y="11988"/>
                </a:lnTo>
                <a:cubicBezTo>
                  <a:pt x="62179" y="12401"/>
                  <a:pt x="62711" y="12521"/>
                  <a:pt x="63184" y="12709"/>
                </a:cubicBezTo>
                <a:cubicBezTo>
                  <a:pt x="63785" y="12947"/>
                  <a:pt x="64363" y="13238"/>
                  <a:pt x="64972" y="13459"/>
                </a:cubicBezTo>
                <a:cubicBezTo>
                  <a:pt x="65256" y="13561"/>
                  <a:pt x="65419" y="13730"/>
                  <a:pt x="65409" y="14066"/>
                </a:cubicBezTo>
                <a:cubicBezTo>
                  <a:pt x="65404" y="14279"/>
                  <a:pt x="65478" y="14499"/>
                  <a:pt x="65547" y="14707"/>
                </a:cubicBezTo>
                <a:cubicBezTo>
                  <a:pt x="65574" y="14787"/>
                  <a:pt x="65684" y="14846"/>
                  <a:pt x="65586" y="14943"/>
                </a:cubicBezTo>
                <a:cubicBezTo>
                  <a:pt x="65544" y="14984"/>
                  <a:pt x="65497" y="15003"/>
                  <a:pt x="65449" y="15003"/>
                </a:cubicBezTo>
                <a:cubicBezTo>
                  <a:pt x="65408" y="15003"/>
                  <a:pt x="65366" y="14989"/>
                  <a:pt x="65325" y="14965"/>
                </a:cubicBezTo>
                <a:cubicBezTo>
                  <a:pt x="64759" y="14620"/>
                  <a:pt x="64067" y="14613"/>
                  <a:pt x="63494" y="14272"/>
                </a:cubicBezTo>
                <a:cubicBezTo>
                  <a:pt x="63429" y="14234"/>
                  <a:pt x="63355" y="14219"/>
                  <a:pt x="63274" y="14219"/>
                </a:cubicBezTo>
                <a:cubicBezTo>
                  <a:pt x="63136" y="14219"/>
                  <a:pt x="62979" y="14262"/>
                  <a:pt x="62814" y="14308"/>
                </a:cubicBezTo>
                <a:cubicBezTo>
                  <a:pt x="63815" y="14748"/>
                  <a:pt x="64771" y="15154"/>
                  <a:pt x="65713" y="15590"/>
                </a:cubicBezTo>
                <a:cubicBezTo>
                  <a:pt x="66043" y="15744"/>
                  <a:pt x="66332" y="15948"/>
                  <a:pt x="66273" y="16425"/>
                </a:cubicBezTo>
                <a:cubicBezTo>
                  <a:pt x="66254" y="16581"/>
                  <a:pt x="66490" y="16770"/>
                  <a:pt x="66679" y="17046"/>
                </a:cubicBezTo>
                <a:cubicBezTo>
                  <a:pt x="65459" y="16419"/>
                  <a:pt x="64299" y="15953"/>
                  <a:pt x="63074" y="15673"/>
                </a:cubicBezTo>
                <a:lnTo>
                  <a:pt x="63025" y="15800"/>
                </a:lnTo>
                <a:cubicBezTo>
                  <a:pt x="63777" y="16108"/>
                  <a:pt x="64545" y="16384"/>
                  <a:pt x="65279" y="16733"/>
                </a:cubicBezTo>
                <a:cubicBezTo>
                  <a:pt x="65917" y="17036"/>
                  <a:pt x="66752" y="17133"/>
                  <a:pt x="67016" y="17910"/>
                </a:cubicBezTo>
                <a:cubicBezTo>
                  <a:pt x="67126" y="18236"/>
                  <a:pt x="67445" y="18489"/>
                  <a:pt x="67379" y="18890"/>
                </a:cubicBezTo>
                <a:cubicBezTo>
                  <a:pt x="67363" y="18990"/>
                  <a:pt x="67448" y="19159"/>
                  <a:pt x="67614" y="19238"/>
                </a:cubicBezTo>
                <a:cubicBezTo>
                  <a:pt x="66081" y="18577"/>
                  <a:pt x="64636" y="17733"/>
                  <a:pt x="62896" y="17359"/>
                </a:cubicBezTo>
                <a:lnTo>
                  <a:pt x="62896" y="17359"/>
                </a:lnTo>
                <a:cubicBezTo>
                  <a:pt x="63189" y="17777"/>
                  <a:pt x="63573" y="17876"/>
                  <a:pt x="63897" y="18037"/>
                </a:cubicBezTo>
                <a:cubicBezTo>
                  <a:pt x="64856" y="18517"/>
                  <a:pt x="65886" y="18848"/>
                  <a:pt x="66734" y="19552"/>
                </a:cubicBezTo>
                <a:cubicBezTo>
                  <a:pt x="67007" y="19779"/>
                  <a:pt x="67358" y="19989"/>
                  <a:pt x="67668" y="20101"/>
                </a:cubicBezTo>
                <a:cubicBezTo>
                  <a:pt x="68152" y="20277"/>
                  <a:pt x="68042" y="20697"/>
                  <a:pt x="68227" y="20979"/>
                </a:cubicBezTo>
                <a:cubicBezTo>
                  <a:pt x="68264" y="21034"/>
                  <a:pt x="68331" y="21099"/>
                  <a:pt x="68376" y="21229"/>
                </a:cubicBezTo>
                <a:cubicBezTo>
                  <a:pt x="68067" y="21093"/>
                  <a:pt x="67741" y="21198"/>
                  <a:pt x="67515" y="20835"/>
                </a:cubicBezTo>
                <a:cubicBezTo>
                  <a:pt x="67412" y="20670"/>
                  <a:pt x="67047" y="20616"/>
                  <a:pt x="66804" y="20525"/>
                </a:cubicBezTo>
                <a:cubicBezTo>
                  <a:pt x="66348" y="20353"/>
                  <a:pt x="65856" y="20278"/>
                  <a:pt x="65426" y="20022"/>
                </a:cubicBezTo>
                <a:cubicBezTo>
                  <a:pt x="65281" y="19936"/>
                  <a:pt x="65186" y="19891"/>
                  <a:pt x="65095" y="19891"/>
                </a:cubicBezTo>
                <a:cubicBezTo>
                  <a:pt x="64986" y="19891"/>
                  <a:pt x="64883" y="19956"/>
                  <a:pt x="64707" y="20091"/>
                </a:cubicBezTo>
                <a:cubicBezTo>
                  <a:pt x="65298" y="20423"/>
                  <a:pt x="65901" y="20709"/>
                  <a:pt x="66499" y="21006"/>
                </a:cubicBezTo>
                <a:cubicBezTo>
                  <a:pt x="67185" y="21346"/>
                  <a:pt x="67900" y="21675"/>
                  <a:pt x="68480" y="22156"/>
                </a:cubicBezTo>
                <a:cubicBezTo>
                  <a:pt x="68874" y="22482"/>
                  <a:pt x="69175" y="23012"/>
                  <a:pt x="69158" y="23604"/>
                </a:cubicBezTo>
                <a:cubicBezTo>
                  <a:pt x="69152" y="23799"/>
                  <a:pt x="69042" y="23853"/>
                  <a:pt x="68919" y="23853"/>
                </a:cubicBezTo>
                <a:cubicBezTo>
                  <a:pt x="68851" y="23853"/>
                  <a:pt x="68779" y="23837"/>
                  <a:pt x="68718" y="23819"/>
                </a:cubicBezTo>
                <a:cubicBezTo>
                  <a:pt x="68389" y="23721"/>
                  <a:pt x="68093" y="23539"/>
                  <a:pt x="67732" y="23539"/>
                </a:cubicBezTo>
                <a:cubicBezTo>
                  <a:pt x="67683" y="23539"/>
                  <a:pt x="67632" y="23542"/>
                  <a:pt x="67580" y="23550"/>
                </a:cubicBezTo>
                <a:cubicBezTo>
                  <a:pt x="67571" y="23551"/>
                  <a:pt x="67561" y="23552"/>
                  <a:pt x="67552" y="23552"/>
                </a:cubicBezTo>
                <a:cubicBezTo>
                  <a:pt x="67336" y="23552"/>
                  <a:pt x="67259" y="23182"/>
                  <a:pt x="66993" y="23182"/>
                </a:cubicBezTo>
                <a:cubicBezTo>
                  <a:pt x="66981" y="23182"/>
                  <a:pt x="66969" y="23183"/>
                  <a:pt x="66956" y="23185"/>
                </a:cubicBezTo>
                <a:cubicBezTo>
                  <a:pt x="66956" y="23061"/>
                  <a:pt x="66910" y="23031"/>
                  <a:pt x="66849" y="23031"/>
                </a:cubicBezTo>
                <a:cubicBezTo>
                  <a:pt x="66800" y="23031"/>
                  <a:pt x="66741" y="23051"/>
                  <a:pt x="66691" y="23056"/>
                </a:cubicBezTo>
                <a:cubicBezTo>
                  <a:pt x="66649" y="23061"/>
                  <a:pt x="66610" y="23068"/>
                  <a:pt x="66575" y="23068"/>
                </a:cubicBezTo>
                <a:cubicBezTo>
                  <a:pt x="66505" y="23068"/>
                  <a:pt x="66455" y="23038"/>
                  <a:pt x="66453" y="22894"/>
                </a:cubicBezTo>
                <a:cubicBezTo>
                  <a:pt x="66451" y="22781"/>
                  <a:pt x="66413" y="22699"/>
                  <a:pt x="66341" y="22699"/>
                </a:cubicBezTo>
                <a:cubicBezTo>
                  <a:pt x="66297" y="22699"/>
                  <a:pt x="66241" y="22730"/>
                  <a:pt x="66172" y="22805"/>
                </a:cubicBezTo>
                <a:cubicBezTo>
                  <a:pt x="66138" y="22842"/>
                  <a:pt x="66109" y="22857"/>
                  <a:pt x="66084" y="22857"/>
                </a:cubicBezTo>
                <a:cubicBezTo>
                  <a:pt x="66028" y="22857"/>
                  <a:pt x="66000" y="22777"/>
                  <a:pt x="66002" y="22713"/>
                </a:cubicBezTo>
                <a:cubicBezTo>
                  <a:pt x="66011" y="22524"/>
                  <a:pt x="65895" y="22446"/>
                  <a:pt x="65779" y="22446"/>
                </a:cubicBezTo>
                <a:cubicBezTo>
                  <a:pt x="65751" y="22446"/>
                  <a:pt x="65723" y="22451"/>
                  <a:pt x="65697" y="22459"/>
                </a:cubicBezTo>
                <a:cubicBezTo>
                  <a:pt x="65637" y="22479"/>
                  <a:pt x="65581" y="22487"/>
                  <a:pt x="65530" y="22487"/>
                </a:cubicBezTo>
                <a:cubicBezTo>
                  <a:pt x="65256" y="22487"/>
                  <a:pt x="65089" y="22248"/>
                  <a:pt x="64902" y="22119"/>
                </a:cubicBezTo>
                <a:cubicBezTo>
                  <a:pt x="64680" y="21963"/>
                  <a:pt x="64484" y="21825"/>
                  <a:pt x="64210" y="21800"/>
                </a:cubicBezTo>
                <a:cubicBezTo>
                  <a:pt x="63863" y="21767"/>
                  <a:pt x="63595" y="21514"/>
                  <a:pt x="63302" y="21404"/>
                </a:cubicBezTo>
                <a:cubicBezTo>
                  <a:pt x="62883" y="21245"/>
                  <a:pt x="62452" y="21088"/>
                  <a:pt x="62035" y="20918"/>
                </a:cubicBezTo>
                <a:cubicBezTo>
                  <a:pt x="61161" y="20564"/>
                  <a:pt x="60245" y="20355"/>
                  <a:pt x="59365" y="20057"/>
                </a:cubicBezTo>
                <a:cubicBezTo>
                  <a:pt x="58840" y="19879"/>
                  <a:pt x="58279" y="19740"/>
                  <a:pt x="57754" y="19580"/>
                </a:cubicBezTo>
                <a:cubicBezTo>
                  <a:pt x="56920" y="19326"/>
                  <a:pt x="56047" y="19158"/>
                  <a:pt x="55205" y="18901"/>
                </a:cubicBezTo>
                <a:cubicBezTo>
                  <a:pt x="54674" y="18738"/>
                  <a:pt x="54122" y="18756"/>
                  <a:pt x="53585" y="18617"/>
                </a:cubicBezTo>
                <a:cubicBezTo>
                  <a:pt x="52960" y="18456"/>
                  <a:pt x="52327" y="18185"/>
                  <a:pt x="51705" y="18170"/>
                </a:cubicBezTo>
                <a:cubicBezTo>
                  <a:pt x="50941" y="18151"/>
                  <a:pt x="50228" y="17964"/>
                  <a:pt x="49495" y="17839"/>
                </a:cubicBezTo>
                <a:cubicBezTo>
                  <a:pt x="48492" y="17670"/>
                  <a:pt x="47488" y="17590"/>
                  <a:pt x="46470" y="17550"/>
                </a:cubicBezTo>
                <a:cubicBezTo>
                  <a:pt x="45508" y="17511"/>
                  <a:pt x="44544" y="17370"/>
                  <a:pt x="43577" y="17298"/>
                </a:cubicBezTo>
                <a:cubicBezTo>
                  <a:pt x="43506" y="17293"/>
                  <a:pt x="43436" y="17291"/>
                  <a:pt x="43366" y="17291"/>
                </a:cubicBezTo>
                <a:cubicBezTo>
                  <a:pt x="43093" y="17291"/>
                  <a:pt x="42821" y="17322"/>
                  <a:pt x="42550" y="17322"/>
                </a:cubicBezTo>
                <a:cubicBezTo>
                  <a:pt x="42368" y="17322"/>
                  <a:pt x="42187" y="17308"/>
                  <a:pt x="42005" y="17262"/>
                </a:cubicBezTo>
                <a:cubicBezTo>
                  <a:pt x="41753" y="17197"/>
                  <a:pt x="41499" y="17177"/>
                  <a:pt x="41245" y="17177"/>
                </a:cubicBezTo>
                <a:cubicBezTo>
                  <a:pt x="40839" y="17177"/>
                  <a:pt x="40431" y="17228"/>
                  <a:pt x="40023" y="17228"/>
                </a:cubicBezTo>
                <a:cubicBezTo>
                  <a:pt x="39926" y="17228"/>
                  <a:pt x="39829" y="17225"/>
                  <a:pt x="39732" y="17218"/>
                </a:cubicBezTo>
                <a:cubicBezTo>
                  <a:pt x="39549" y="17204"/>
                  <a:pt x="39364" y="17199"/>
                  <a:pt x="39180" y="17199"/>
                </a:cubicBezTo>
                <a:cubicBezTo>
                  <a:pt x="38414" y="17199"/>
                  <a:pt x="37643" y="17291"/>
                  <a:pt x="36875" y="17291"/>
                </a:cubicBezTo>
                <a:cubicBezTo>
                  <a:pt x="36859" y="17291"/>
                  <a:pt x="36843" y="17291"/>
                  <a:pt x="36827" y="17291"/>
                </a:cubicBezTo>
                <a:cubicBezTo>
                  <a:pt x="36176" y="17289"/>
                  <a:pt x="35519" y="17286"/>
                  <a:pt x="34871" y="17282"/>
                </a:cubicBezTo>
                <a:cubicBezTo>
                  <a:pt x="34847" y="17282"/>
                  <a:pt x="34824" y="17282"/>
                  <a:pt x="34801" y="17282"/>
                </a:cubicBezTo>
                <a:cubicBezTo>
                  <a:pt x="34299" y="17282"/>
                  <a:pt x="33780" y="17307"/>
                  <a:pt x="33270" y="17336"/>
                </a:cubicBezTo>
                <a:cubicBezTo>
                  <a:pt x="31958" y="17409"/>
                  <a:pt x="30648" y="17472"/>
                  <a:pt x="29336" y="17525"/>
                </a:cubicBezTo>
                <a:cubicBezTo>
                  <a:pt x="28507" y="17558"/>
                  <a:pt x="27679" y="17624"/>
                  <a:pt x="26852" y="17670"/>
                </a:cubicBezTo>
                <a:cubicBezTo>
                  <a:pt x="26310" y="17699"/>
                  <a:pt x="25746" y="17817"/>
                  <a:pt x="25190" y="17875"/>
                </a:cubicBezTo>
                <a:cubicBezTo>
                  <a:pt x="24082" y="17987"/>
                  <a:pt x="22971" y="18110"/>
                  <a:pt x="21896" y="18384"/>
                </a:cubicBezTo>
                <a:cubicBezTo>
                  <a:pt x="20828" y="18655"/>
                  <a:pt x="19744" y="18859"/>
                  <a:pt x="18672" y="19096"/>
                </a:cubicBezTo>
                <a:cubicBezTo>
                  <a:pt x="17470" y="19361"/>
                  <a:pt x="16290" y="19707"/>
                  <a:pt x="15118" y="20050"/>
                </a:cubicBezTo>
                <a:cubicBezTo>
                  <a:pt x="14216" y="20315"/>
                  <a:pt x="13287" y="20541"/>
                  <a:pt x="12421" y="20892"/>
                </a:cubicBezTo>
                <a:cubicBezTo>
                  <a:pt x="11576" y="21236"/>
                  <a:pt x="10724" y="21586"/>
                  <a:pt x="9873" y="21907"/>
                </a:cubicBezTo>
                <a:cubicBezTo>
                  <a:pt x="9349" y="22105"/>
                  <a:pt x="8817" y="22322"/>
                  <a:pt x="8293" y="22523"/>
                </a:cubicBezTo>
                <a:cubicBezTo>
                  <a:pt x="7727" y="22739"/>
                  <a:pt x="7144" y="22973"/>
                  <a:pt x="6628" y="23337"/>
                </a:cubicBezTo>
                <a:cubicBezTo>
                  <a:pt x="6246" y="23607"/>
                  <a:pt x="5788" y="23778"/>
                  <a:pt x="5363" y="23978"/>
                </a:cubicBezTo>
                <a:cubicBezTo>
                  <a:pt x="4839" y="24225"/>
                  <a:pt x="4331" y="24515"/>
                  <a:pt x="3778" y="24711"/>
                </a:cubicBezTo>
                <a:cubicBezTo>
                  <a:pt x="3554" y="24791"/>
                  <a:pt x="3385" y="24838"/>
                  <a:pt x="3248" y="24838"/>
                </a:cubicBezTo>
                <a:cubicBezTo>
                  <a:pt x="3050" y="24838"/>
                  <a:pt x="2915" y="24741"/>
                  <a:pt x="2768" y="24501"/>
                </a:cubicBezTo>
                <a:cubicBezTo>
                  <a:pt x="2634" y="24281"/>
                  <a:pt x="2818" y="23591"/>
                  <a:pt x="3065" y="23408"/>
                </a:cubicBezTo>
                <a:cubicBezTo>
                  <a:pt x="3553" y="23047"/>
                  <a:pt x="4113" y="22805"/>
                  <a:pt x="4629" y="22493"/>
                </a:cubicBezTo>
                <a:cubicBezTo>
                  <a:pt x="5136" y="22189"/>
                  <a:pt x="5665" y="21918"/>
                  <a:pt x="6203" y="21707"/>
                </a:cubicBezTo>
                <a:cubicBezTo>
                  <a:pt x="6996" y="21398"/>
                  <a:pt x="7690" y="20873"/>
                  <a:pt x="8619" y="20693"/>
                </a:cubicBezTo>
                <a:cubicBezTo>
                  <a:pt x="8486" y="20626"/>
                  <a:pt x="8365" y="20601"/>
                  <a:pt x="8253" y="20601"/>
                </a:cubicBezTo>
                <a:cubicBezTo>
                  <a:pt x="8038" y="20601"/>
                  <a:pt x="7859" y="20694"/>
                  <a:pt x="7698" y="20764"/>
                </a:cubicBezTo>
                <a:cubicBezTo>
                  <a:pt x="7221" y="20973"/>
                  <a:pt x="6725" y="21107"/>
                  <a:pt x="6228" y="21254"/>
                </a:cubicBezTo>
                <a:cubicBezTo>
                  <a:pt x="5854" y="21365"/>
                  <a:pt x="5540" y="21630"/>
                  <a:pt x="5159" y="21760"/>
                </a:cubicBezTo>
                <a:cubicBezTo>
                  <a:pt x="4530" y="21974"/>
                  <a:pt x="3965" y="22330"/>
                  <a:pt x="3392" y="22662"/>
                </a:cubicBezTo>
                <a:cubicBezTo>
                  <a:pt x="3346" y="22688"/>
                  <a:pt x="3281" y="22731"/>
                  <a:pt x="3221" y="22731"/>
                </a:cubicBezTo>
                <a:cubicBezTo>
                  <a:pt x="3192" y="22731"/>
                  <a:pt x="3165" y="22721"/>
                  <a:pt x="3140" y="22695"/>
                </a:cubicBezTo>
                <a:cubicBezTo>
                  <a:pt x="3103" y="22652"/>
                  <a:pt x="3116" y="22546"/>
                  <a:pt x="3132" y="22474"/>
                </a:cubicBezTo>
                <a:cubicBezTo>
                  <a:pt x="3211" y="22082"/>
                  <a:pt x="3423" y="21788"/>
                  <a:pt x="3780" y="21593"/>
                </a:cubicBezTo>
                <a:cubicBezTo>
                  <a:pt x="4619" y="21135"/>
                  <a:pt x="5399" y="20565"/>
                  <a:pt x="6299" y="20213"/>
                </a:cubicBezTo>
                <a:cubicBezTo>
                  <a:pt x="6499" y="20135"/>
                  <a:pt x="6716" y="20025"/>
                  <a:pt x="6869" y="19771"/>
                </a:cubicBezTo>
                <a:lnTo>
                  <a:pt x="6869" y="19771"/>
                </a:lnTo>
                <a:cubicBezTo>
                  <a:pt x="6307" y="19858"/>
                  <a:pt x="5837" y="20016"/>
                  <a:pt x="5394" y="20326"/>
                </a:cubicBezTo>
                <a:cubicBezTo>
                  <a:pt x="4899" y="20670"/>
                  <a:pt x="4260" y="20774"/>
                  <a:pt x="3807" y="21217"/>
                </a:cubicBezTo>
                <a:cubicBezTo>
                  <a:pt x="3798" y="21227"/>
                  <a:pt x="3785" y="21231"/>
                  <a:pt x="3771" y="21231"/>
                </a:cubicBezTo>
                <a:cubicBezTo>
                  <a:pt x="3703" y="21231"/>
                  <a:pt x="3598" y="21136"/>
                  <a:pt x="3631" y="21022"/>
                </a:cubicBezTo>
                <a:cubicBezTo>
                  <a:pt x="3761" y="20580"/>
                  <a:pt x="3865" y="20123"/>
                  <a:pt x="4056" y="19708"/>
                </a:cubicBezTo>
                <a:cubicBezTo>
                  <a:pt x="4224" y="19345"/>
                  <a:pt x="4667" y="19295"/>
                  <a:pt x="4985" y="19103"/>
                </a:cubicBezTo>
                <a:cubicBezTo>
                  <a:pt x="6229" y="18352"/>
                  <a:pt x="7603" y="17866"/>
                  <a:pt x="8900" y="17220"/>
                </a:cubicBezTo>
                <a:cubicBezTo>
                  <a:pt x="9205" y="17068"/>
                  <a:pt x="9548" y="17010"/>
                  <a:pt x="9854" y="16839"/>
                </a:cubicBezTo>
                <a:cubicBezTo>
                  <a:pt x="10004" y="16754"/>
                  <a:pt x="10077" y="16628"/>
                  <a:pt x="10187" y="16514"/>
                </a:cubicBezTo>
                <a:lnTo>
                  <a:pt x="10187" y="16514"/>
                </a:lnTo>
                <a:cubicBezTo>
                  <a:pt x="8248" y="17246"/>
                  <a:pt x="6284" y="17914"/>
                  <a:pt x="4424" y="19025"/>
                </a:cubicBezTo>
                <a:cubicBezTo>
                  <a:pt x="4468" y="18491"/>
                  <a:pt x="4503" y="18077"/>
                  <a:pt x="4987" y="17804"/>
                </a:cubicBezTo>
                <a:cubicBezTo>
                  <a:pt x="5728" y="17385"/>
                  <a:pt x="6476" y="16989"/>
                  <a:pt x="7278" y="16701"/>
                </a:cubicBezTo>
                <a:cubicBezTo>
                  <a:pt x="7481" y="16628"/>
                  <a:pt x="7702" y="16496"/>
                  <a:pt x="7828" y="16387"/>
                </a:cubicBezTo>
                <a:cubicBezTo>
                  <a:pt x="8181" y="16081"/>
                  <a:pt x="8641" y="16094"/>
                  <a:pt x="9005" y="15862"/>
                </a:cubicBezTo>
                <a:cubicBezTo>
                  <a:pt x="9083" y="15812"/>
                  <a:pt x="9204" y="15812"/>
                  <a:pt x="9170" y="15692"/>
                </a:cubicBezTo>
                <a:cubicBezTo>
                  <a:pt x="9151" y="15628"/>
                  <a:pt x="9103" y="15611"/>
                  <a:pt x="9050" y="15611"/>
                </a:cubicBezTo>
                <a:cubicBezTo>
                  <a:pt x="9005" y="15611"/>
                  <a:pt x="8958" y="15623"/>
                  <a:pt x="8923" y="15630"/>
                </a:cubicBezTo>
                <a:cubicBezTo>
                  <a:pt x="8460" y="15723"/>
                  <a:pt x="8024" y="15896"/>
                  <a:pt x="7596" y="16091"/>
                </a:cubicBezTo>
                <a:cubicBezTo>
                  <a:pt x="7114" y="16308"/>
                  <a:pt x="6621" y="16485"/>
                  <a:pt x="6104" y="16595"/>
                </a:cubicBezTo>
                <a:cubicBezTo>
                  <a:pt x="5888" y="16640"/>
                  <a:pt x="5815" y="16916"/>
                  <a:pt x="5578" y="16921"/>
                </a:cubicBezTo>
                <a:cubicBezTo>
                  <a:pt x="5517" y="16922"/>
                  <a:pt x="5443" y="16931"/>
                  <a:pt x="5378" y="16931"/>
                </a:cubicBezTo>
                <a:cubicBezTo>
                  <a:pt x="5316" y="16931"/>
                  <a:pt x="5260" y="16923"/>
                  <a:pt x="5228" y="16893"/>
                </a:cubicBezTo>
                <a:cubicBezTo>
                  <a:pt x="5123" y="16795"/>
                  <a:pt x="5256" y="16712"/>
                  <a:pt x="5337" y="16638"/>
                </a:cubicBezTo>
                <a:cubicBezTo>
                  <a:pt x="5379" y="16597"/>
                  <a:pt x="5405" y="16529"/>
                  <a:pt x="5417" y="16469"/>
                </a:cubicBezTo>
                <a:cubicBezTo>
                  <a:pt x="5650" y="15394"/>
                  <a:pt x="6507" y="15021"/>
                  <a:pt x="7400" y="14665"/>
                </a:cubicBezTo>
                <a:cubicBezTo>
                  <a:pt x="7984" y="14433"/>
                  <a:pt x="8546" y="14148"/>
                  <a:pt x="9105" y="13853"/>
                </a:cubicBezTo>
                <a:lnTo>
                  <a:pt x="9105" y="13853"/>
                </a:lnTo>
                <a:cubicBezTo>
                  <a:pt x="8057" y="13883"/>
                  <a:pt x="7142" y="14355"/>
                  <a:pt x="6142" y="14790"/>
                </a:cubicBezTo>
                <a:cubicBezTo>
                  <a:pt x="6296" y="14216"/>
                  <a:pt x="6653" y="13781"/>
                  <a:pt x="6694" y="13240"/>
                </a:cubicBezTo>
                <a:cubicBezTo>
                  <a:pt x="6700" y="13156"/>
                  <a:pt x="6803" y="13149"/>
                  <a:pt x="6885" y="13135"/>
                </a:cubicBezTo>
                <a:cubicBezTo>
                  <a:pt x="7609" y="13015"/>
                  <a:pt x="8215" y="12581"/>
                  <a:pt x="8905" y="12374"/>
                </a:cubicBezTo>
                <a:cubicBezTo>
                  <a:pt x="9513" y="12192"/>
                  <a:pt x="10007" y="11776"/>
                  <a:pt x="10633" y="11554"/>
                </a:cubicBezTo>
                <a:cubicBezTo>
                  <a:pt x="10519" y="11498"/>
                  <a:pt x="10409" y="11477"/>
                  <a:pt x="10302" y="11477"/>
                </a:cubicBezTo>
                <a:cubicBezTo>
                  <a:pt x="10007" y="11477"/>
                  <a:pt x="9739" y="11643"/>
                  <a:pt x="9488" y="11718"/>
                </a:cubicBezTo>
                <a:cubicBezTo>
                  <a:pt x="8584" y="11991"/>
                  <a:pt x="7708" y="12368"/>
                  <a:pt x="6827" y="12721"/>
                </a:cubicBezTo>
                <a:cubicBezTo>
                  <a:pt x="6733" y="12759"/>
                  <a:pt x="6651" y="12777"/>
                  <a:pt x="6581" y="12777"/>
                </a:cubicBezTo>
                <a:cubicBezTo>
                  <a:pt x="6375" y="12777"/>
                  <a:pt x="6273" y="12621"/>
                  <a:pt x="6246" y="12371"/>
                </a:cubicBezTo>
                <a:cubicBezTo>
                  <a:pt x="6220" y="12129"/>
                  <a:pt x="6102" y="11957"/>
                  <a:pt x="5907" y="11892"/>
                </a:cubicBezTo>
                <a:cubicBezTo>
                  <a:pt x="5777" y="11849"/>
                  <a:pt x="5710" y="11806"/>
                  <a:pt x="5705" y="11690"/>
                </a:cubicBezTo>
                <a:cubicBezTo>
                  <a:pt x="5699" y="11563"/>
                  <a:pt x="5841" y="11565"/>
                  <a:pt x="5911" y="11534"/>
                </a:cubicBezTo>
                <a:cubicBezTo>
                  <a:pt x="6463" y="11302"/>
                  <a:pt x="7045" y="11129"/>
                  <a:pt x="7574" y="10855"/>
                </a:cubicBezTo>
                <a:cubicBezTo>
                  <a:pt x="8082" y="10592"/>
                  <a:pt x="8682" y="10652"/>
                  <a:pt x="9169" y="10307"/>
                </a:cubicBezTo>
                <a:lnTo>
                  <a:pt x="9169" y="10307"/>
                </a:lnTo>
                <a:cubicBezTo>
                  <a:pt x="9087" y="10325"/>
                  <a:pt x="9004" y="10331"/>
                  <a:pt x="8922" y="10331"/>
                </a:cubicBezTo>
                <a:cubicBezTo>
                  <a:pt x="8742" y="10331"/>
                  <a:pt x="8562" y="10301"/>
                  <a:pt x="8389" y="10301"/>
                </a:cubicBezTo>
                <a:cubicBezTo>
                  <a:pt x="8290" y="10301"/>
                  <a:pt x="8194" y="10311"/>
                  <a:pt x="8100" y="10341"/>
                </a:cubicBezTo>
                <a:cubicBezTo>
                  <a:pt x="7216" y="10624"/>
                  <a:pt x="6317" y="10867"/>
                  <a:pt x="5462" y="11236"/>
                </a:cubicBezTo>
                <a:cubicBezTo>
                  <a:pt x="5350" y="11284"/>
                  <a:pt x="5239" y="11330"/>
                  <a:pt x="5140" y="11330"/>
                </a:cubicBezTo>
                <a:cubicBezTo>
                  <a:pt x="5027" y="11330"/>
                  <a:pt x="4928" y="11270"/>
                  <a:pt x="4861" y="11085"/>
                </a:cubicBezTo>
                <a:cubicBezTo>
                  <a:pt x="4856" y="11069"/>
                  <a:pt x="4849" y="11055"/>
                  <a:pt x="4839" y="11043"/>
                </a:cubicBezTo>
                <a:cubicBezTo>
                  <a:pt x="4514" y="10706"/>
                  <a:pt x="4524" y="10732"/>
                  <a:pt x="5025" y="10540"/>
                </a:cubicBezTo>
                <a:cubicBezTo>
                  <a:pt x="5499" y="10357"/>
                  <a:pt x="6019" y="10287"/>
                  <a:pt x="6446" y="9987"/>
                </a:cubicBezTo>
                <a:lnTo>
                  <a:pt x="6461" y="10001"/>
                </a:lnTo>
                <a:cubicBezTo>
                  <a:pt x="6379" y="9893"/>
                  <a:pt x="6355" y="9766"/>
                  <a:pt x="6228" y="9766"/>
                </a:cubicBezTo>
                <a:cubicBezTo>
                  <a:pt x="6173" y="9766"/>
                  <a:pt x="6099" y="9790"/>
                  <a:pt x="5992" y="9850"/>
                </a:cubicBezTo>
                <a:cubicBezTo>
                  <a:pt x="5767" y="9974"/>
                  <a:pt x="5455" y="10149"/>
                  <a:pt x="5124" y="10149"/>
                </a:cubicBezTo>
                <a:cubicBezTo>
                  <a:pt x="5069" y="10149"/>
                  <a:pt x="5013" y="10144"/>
                  <a:pt x="4956" y="10133"/>
                </a:cubicBezTo>
                <a:cubicBezTo>
                  <a:pt x="4945" y="10131"/>
                  <a:pt x="4933" y="10130"/>
                  <a:pt x="4921" y="10130"/>
                </a:cubicBezTo>
                <a:cubicBezTo>
                  <a:pt x="4846" y="10130"/>
                  <a:pt x="4757" y="10166"/>
                  <a:pt x="4696" y="10209"/>
                </a:cubicBezTo>
                <a:cubicBezTo>
                  <a:pt x="4557" y="10309"/>
                  <a:pt x="4437" y="10424"/>
                  <a:pt x="4257" y="10424"/>
                </a:cubicBezTo>
                <a:cubicBezTo>
                  <a:pt x="4226" y="10424"/>
                  <a:pt x="4193" y="10421"/>
                  <a:pt x="4158" y="10413"/>
                </a:cubicBezTo>
                <a:cubicBezTo>
                  <a:pt x="3846" y="10347"/>
                  <a:pt x="3619" y="10142"/>
                  <a:pt x="3399" y="9956"/>
                </a:cubicBezTo>
                <a:cubicBezTo>
                  <a:pt x="3150" y="9745"/>
                  <a:pt x="3511" y="9750"/>
                  <a:pt x="3581" y="9672"/>
                </a:cubicBezTo>
                <a:cubicBezTo>
                  <a:pt x="3707" y="9531"/>
                  <a:pt x="4137" y="9609"/>
                  <a:pt x="4027" y="9352"/>
                </a:cubicBezTo>
                <a:cubicBezTo>
                  <a:pt x="4001" y="9290"/>
                  <a:pt x="3958" y="9266"/>
                  <a:pt x="3906" y="9266"/>
                </a:cubicBezTo>
                <a:cubicBezTo>
                  <a:pt x="3776" y="9266"/>
                  <a:pt x="3589" y="9418"/>
                  <a:pt x="3473" y="9493"/>
                </a:cubicBezTo>
                <a:cubicBezTo>
                  <a:pt x="3352" y="9572"/>
                  <a:pt x="3250" y="9603"/>
                  <a:pt x="3158" y="9603"/>
                </a:cubicBezTo>
                <a:cubicBezTo>
                  <a:pt x="2891" y="9603"/>
                  <a:pt x="2724" y="9331"/>
                  <a:pt x="2510" y="9175"/>
                </a:cubicBezTo>
                <a:cubicBezTo>
                  <a:pt x="2327" y="9042"/>
                  <a:pt x="2262" y="8780"/>
                  <a:pt x="1911" y="8696"/>
                </a:cubicBezTo>
                <a:cubicBezTo>
                  <a:pt x="3651" y="8039"/>
                  <a:pt x="5295" y="7378"/>
                  <a:pt x="7020" y="6884"/>
                </a:cubicBezTo>
                <a:cubicBezTo>
                  <a:pt x="6873" y="6803"/>
                  <a:pt x="6800" y="6779"/>
                  <a:pt x="6723" y="6779"/>
                </a:cubicBezTo>
                <a:cubicBezTo>
                  <a:pt x="6644" y="6779"/>
                  <a:pt x="6562" y="6805"/>
                  <a:pt x="6391" y="6823"/>
                </a:cubicBezTo>
                <a:cubicBezTo>
                  <a:pt x="5584" y="6910"/>
                  <a:pt x="4810" y="7151"/>
                  <a:pt x="4058" y="7397"/>
                </a:cubicBezTo>
                <a:cubicBezTo>
                  <a:pt x="3410" y="7608"/>
                  <a:pt x="2711" y="7732"/>
                  <a:pt x="2120" y="8126"/>
                </a:cubicBezTo>
                <a:cubicBezTo>
                  <a:pt x="1978" y="8219"/>
                  <a:pt x="1817" y="8368"/>
                  <a:pt x="1651" y="8368"/>
                </a:cubicBezTo>
                <a:cubicBezTo>
                  <a:pt x="1563" y="8368"/>
                  <a:pt x="1474" y="8327"/>
                  <a:pt x="1384" y="8215"/>
                </a:cubicBezTo>
                <a:cubicBezTo>
                  <a:pt x="1167" y="7940"/>
                  <a:pt x="803" y="7671"/>
                  <a:pt x="1167" y="7238"/>
                </a:cubicBezTo>
                <a:cubicBezTo>
                  <a:pt x="1322" y="7053"/>
                  <a:pt x="1355" y="6831"/>
                  <a:pt x="1651" y="6694"/>
                </a:cubicBezTo>
                <a:cubicBezTo>
                  <a:pt x="2532" y="6282"/>
                  <a:pt x="3471" y="6042"/>
                  <a:pt x="4385" y="5750"/>
                </a:cubicBezTo>
                <a:cubicBezTo>
                  <a:pt x="5270" y="5467"/>
                  <a:pt x="6192" y="5268"/>
                  <a:pt x="7081" y="4980"/>
                </a:cubicBezTo>
                <a:cubicBezTo>
                  <a:pt x="8079" y="4656"/>
                  <a:pt x="9126" y="4542"/>
                  <a:pt x="10121" y="4241"/>
                </a:cubicBezTo>
                <a:cubicBezTo>
                  <a:pt x="11257" y="3896"/>
                  <a:pt x="12416" y="3650"/>
                  <a:pt x="13561" y="3353"/>
                </a:cubicBezTo>
                <a:cubicBezTo>
                  <a:pt x="14295" y="3161"/>
                  <a:pt x="15059" y="3049"/>
                  <a:pt x="15791" y="2866"/>
                </a:cubicBezTo>
                <a:cubicBezTo>
                  <a:pt x="16327" y="2731"/>
                  <a:pt x="16885" y="2618"/>
                  <a:pt x="17417" y="2519"/>
                </a:cubicBezTo>
                <a:cubicBezTo>
                  <a:pt x="18240" y="2366"/>
                  <a:pt x="19064" y="2190"/>
                  <a:pt x="19896" y="2066"/>
                </a:cubicBezTo>
                <a:cubicBezTo>
                  <a:pt x="21314" y="1853"/>
                  <a:pt x="22728" y="1622"/>
                  <a:pt x="24149" y="1426"/>
                </a:cubicBezTo>
                <a:cubicBezTo>
                  <a:pt x="25302" y="1266"/>
                  <a:pt x="26464" y="1134"/>
                  <a:pt x="27613" y="1081"/>
                </a:cubicBezTo>
                <a:cubicBezTo>
                  <a:pt x="29307" y="1006"/>
                  <a:pt x="31009" y="967"/>
                  <a:pt x="32708" y="945"/>
                </a:cubicBezTo>
                <a:cubicBezTo>
                  <a:pt x="32834" y="943"/>
                  <a:pt x="32960" y="942"/>
                  <a:pt x="33085" y="942"/>
                </a:cubicBezTo>
                <a:close/>
                <a:moveTo>
                  <a:pt x="34952" y="1"/>
                </a:moveTo>
                <a:cubicBezTo>
                  <a:pt x="34873" y="1"/>
                  <a:pt x="34796" y="8"/>
                  <a:pt x="34720" y="29"/>
                </a:cubicBezTo>
                <a:cubicBezTo>
                  <a:pt x="34560" y="72"/>
                  <a:pt x="34401" y="87"/>
                  <a:pt x="34243" y="87"/>
                </a:cubicBezTo>
                <a:cubicBezTo>
                  <a:pt x="33952" y="87"/>
                  <a:pt x="33664" y="38"/>
                  <a:pt x="33371" y="38"/>
                </a:cubicBezTo>
                <a:cubicBezTo>
                  <a:pt x="33254" y="38"/>
                  <a:pt x="33136" y="46"/>
                  <a:pt x="33017" y="68"/>
                </a:cubicBezTo>
                <a:cubicBezTo>
                  <a:pt x="32776" y="111"/>
                  <a:pt x="32518" y="125"/>
                  <a:pt x="32257" y="125"/>
                </a:cubicBezTo>
                <a:cubicBezTo>
                  <a:pt x="32021" y="125"/>
                  <a:pt x="31782" y="114"/>
                  <a:pt x="31549" y="102"/>
                </a:cubicBezTo>
                <a:cubicBezTo>
                  <a:pt x="31512" y="100"/>
                  <a:pt x="31475" y="100"/>
                  <a:pt x="31438" y="100"/>
                </a:cubicBezTo>
                <a:cubicBezTo>
                  <a:pt x="31084" y="100"/>
                  <a:pt x="30724" y="171"/>
                  <a:pt x="30374" y="171"/>
                </a:cubicBezTo>
                <a:cubicBezTo>
                  <a:pt x="30273" y="171"/>
                  <a:pt x="30173" y="165"/>
                  <a:pt x="30074" y="150"/>
                </a:cubicBezTo>
                <a:cubicBezTo>
                  <a:pt x="29872" y="118"/>
                  <a:pt x="29671" y="107"/>
                  <a:pt x="29471" y="107"/>
                </a:cubicBezTo>
                <a:cubicBezTo>
                  <a:pt x="29007" y="107"/>
                  <a:pt x="28546" y="168"/>
                  <a:pt x="28089" y="179"/>
                </a:cubicBezTo>
                <a:cubicBezTo>
                  <a:pt x="27488" y="192"/>
                  <a:pt x="26862" y="273"/>
                  <a:pt x="26249" y="337"/>
                </a:cubicBezTo>
                <a:cubicBezTo>
                  <a:pt x="25904" y="373"/>
                  <a:pt x="25567" y="417"/>
                  <a:pt x="25219" y="417"/>
                </a:cubicBezTo>
                <a:cubicBezTo>
                  <a:pt x="25124" y="417"/>
                  <a:pt x="25028" y="414"/>
                  <a:pt x="24931" y="406"/>
                </a:cubicBezTo>
                <a:cubicBezTo>
                  <a:pt x="24910" y="405"/>
                  <a:pt x="24888" y="404"/>
                  <a:pt x="24866" y="404"/>
                </a:cubicBezTo>
                <a:cubicBezTo>
                  <a:pt x="24562" y="404"/>
                  <a:pt x="24225" y="546"/>
                  <a:pt x="23903" y="611"/>
                </a:cubicBezTo>
                <a:cubicBezTo>
                  <a:pt x="23191" y="755"/>
                  <a:pt x="22440" y="636"/>
                  <a:pt x="21757" y="948"/>
                </a:cubicBezTo>
                <a:cubicBezTo>
                  <a:pt x="21585" y="1027"/>
                  <a:pt x="21406" y="1042"/>
                  <a:pt x="21225" y="1042"/>
                </a:cubicBezTo>
                <a:cubicBezTo>
                  <a:pt x="21111" y="1042"/>
                  <a:pt x="20997" y="1036"/>
                  <a:pt x="20883" y="1036"/>
                </a:cubicBezTo>
                <a:cubicBezTo>
                  <a:pt x="20734" y="1036"/>
                  <a:pt x="20586" y="1047"/>
                  <a:pt x="20442" y="1094"/>
                </a:cubicBezTo>
                <a:cubicBezTo>
                  <a:pt x="19531" y="1390"/>
                  <a:pt x="18584" y="1519"/>
                  <a:pt x="17639" y="1633"/>
                </a:cubicBezTo>
                <a:cubicBezTo>
                  <a:pt x="17300" y="1675"/>
                  <a:pt x="16985" y="1842"/>
                  <a:pt x="16625" y="1842"/>
                </a:cubicBezTo>
                <a:cubicBezTo>
                  <a:pt x="16540" y="1842"/>
                  <a:pt x="16453" y="1833"/>
                  <a:pt x="16363" y="1811"/>
                </a:cubicBezTo>
                <a:cubicBezTo>
                  <a:pt x="16355" y="1809"/>
                  <a:pt x="16346" y="1808"/>
                  <a:pt x="16335" y="1808"/>
                </a:cubicBezTo>
                <a:cubicBezTo>
                  <a:pt x="16193" y="1808"/>
                  <a:pt x="15836" y="1983"/>
                  <a:pt x="15590" y="2040"/>
                </a:cubicBezTo>
                <a:cubicBezTo>
                  <a:pt x="14531" y="2291"/>
                  <a:pt x="13464" y="2485"/>
                  <a:pt x="12423" y="2827"/>
                </a:cubicBezTo>
                <a:cubicBezTo>
                  <a:pt x="11687" y="3070"/>
                  <a:pt x="10887" y="3119"/>
                  <a:pt x="10142" y="3341"/>
                </a:cubicBezTo>
                <a:cubicBezTo>
                  <a:pt x="9647" y="3489"/>
                  <a:pt x="9136" y="3543"/>
                  <a:pt x="8643" y="3714"/>
                </a:cubicBezTo>
                <a:cubicBezTo>
                  <a:pt x="7881" y="3979"/>
                  <a:pt x="7091" y="4244"/>
                  <a:pt x="6317" y="4380"/>
                </a:cubicBezTo>
                <a:cubicBezTo>
                  <a:pt x="5755" y="4479"/>
                  <a:pt x="5305" y="4792"/>
                  <a:pt x="4756" y="4869"/>
                </a:cubicBezTo>
                <a:cubicBezTo>
                  <a:pt x="4392" y="4919"/>
                  <a:pt x="4058" y="5152"/>
                  <a:pt x="3699" y="5265"/>
                </a:cubicBezTo>
                <a:cubicBezTo>
                  <a:pt x="3203" y="5421"/>
                  <a:pt x="2706" y="5583"/>
                  <a:pt x="2212" y="5744"/>
                </a:cubicBezTo>
                <a:cubicBezTo>
                  <a:pt x="1377" y="6017"/>
                  <a:pt x="492" y="6268"/>
                  <a:pt x="183" y="7279"/>
                </a:cubicBezTo>
                <a:cubicBezTo>
                  <a:pt x="1" y="7873"/>
                  <a:pt x="302" y="9026"/>
                  <a:pt x="815" y="9244"/>
                </a:cubicBezTo>
                <a:cubicBezTo>
                  <a:pt x="1241" y="9425"/>
                  <a:pt x="1552" y="9735"/>
                  <a:pt x="1892" y="10005"/>
                </a:cubicBezTo>
                <a:cubicBezTo>
                  <a:pt x="2323" y="10347"/>
                  <a:pt x="2614" y="10856"/>
                  <a:pt x="3103" y="11134"/>
                </a:cubicBezTo>
                <a:cubicBezTo>
                  <a:pt x="3402" y="11304"/>
                  <a:pt x="3767" y="11552"/>
                  <a:pt x="3889" y="11751"/>
                </a:cubicBezTo>
                <a:cubicBezTo>
                  <a:pt x="4161" y="12190"/>
                  <a:pt x="4564" y="12300"/>
                  <a:pt x="4942" y="12499"/>
                </a:cubicBezTo>
                <a:cubicBezTo>
                  <a:pt x="5410" y="12747"/>
                  <a:pt x="5533" y="13034"/>
                  <a:pt x="5352" y="13571"/>
                </a:cubicBezTo>
                <a:cubicBezTo>
                  <a:pt x="5287" y="13762"/>
                  <a:pt x="5124" y="14023"/>
                  <a:pt x="5192" y="14133"/>
                </a:cubicBezTo>
                <a:cubicBezTo>
                  <a:pt x="5340" y="14366"/>
                  <a:pt x="5167" y="14478"/>
                  <a:pt x="5076" y="14536"/>
                </a:cubicBezTo>
                <a:cubicBezTo>
                  <a:pt x="4722" y="14765"/>
                  <a:pt x="4624" y="15057"/>
                  <a:pt x="4687" y="15464"/>
                </a:cubicBezTo>
                <a:cubicBezTo>
                  <a:pt x="4711" y="15624"/>
                  <a:pt x="4756" y="15906"/>
                  <a:pt x="4436" y="15906"/>
                </a:cubicBezTo>
                <a:cubicBezTo>
                  <a:pt x="4434" y="15906"/>
                  <a:pt x="4432" y="15906"/>
                  <a:pt x="4430" y="15906"/>
                </a:cubicBezTo>
                <a:cubicBezTo>
                  <a:pt x="4428" y="15906"/>
                  <a:pt x="4426" y="15906"/>
                  <a:pt x="4424" y="15906"/>
                </a:cubicBezTo>
                <a:cubicBezTo>
                  <a:pt x="4284" y="15906"/>
                  <a:pt x="4303" y="15993"/>
                  <a:pt x="4275" y="16083"/>
                </a:cubicBezTo>
                <a:cubicBezTo>
                  <a:pt x="4197" y="16337"/>
                  <a:pt x="4163" y="16643"/>
                  <a:pt x="3995" y="16821"/>
                </a:cubicBezTo>
                <a:cubicBezTo>
                  <a:pt x="3727" y="17110"/>
                  <a:pt x="3663" y="17490"/>
                  <a:pt x="3526" y="17809"/>
                </a:cubicBezTo>
                <a:cubicBezTo>
                  <a:pt x="3297" y="18342"/>
                  <a:pt x="3035" y="18883"/>
                  <a:pt x="2913" y="19454"/>
                </a:cubicBezTo>
                <a:cubicBezTo>
                  <a:pt x="2845" y="19774"/>
                  <a:pt x="2713" y="20051"/>
                  <a:pt x="2599" y="20345"/>
                </a:cubicBezTo>
                <a:cubicBezTo>
                  <a:pt x="2566" y="20432"/>
                  <a:pt x="2323" y="21160"/>
                  <a:pt x="2319" y="21229"/>
                </a:cubicBezTo>
                <a:cubicBezTo>
                  <a:pt x="2295" y="21554"/>
                  <a:pt x="1980" y="21902"/>
                  <a:pt x="2029" y="22083"/>
                </a:cubicBezTo>
                <a:cubicBezTo>
                  <a:pt x="2128" y="22453"/>
                  <a:pt x="1594" y="22653"/>
                  <a:pt x="1881" y="22988"/>
                </a:cubicBezTo>
                <a:cubicBezTo>
                  <a:pt x="1425" y="23319"/>
                  <a:pt x="1879" y="23843"/>
                  <a:pt x="1614" y="24176"/>
                </a:cubicBezTo>
                <a:cubicBezTo>
                  <a:pt x="1691" y="24632"/>
                  <a:pt x="1804" y="25014"/>
                  <a:pt x="2085" y="25360"/>
                </a:cubicBezTo>
                <a:cubicBezTo>
                  <a:pt x="2371" y="25707"/>
                  <a:pt x="2693" y="25868"/>
                  <a:pt x="3062" y="25868"/>
                </a:cubicBezTo>
                <a:cubicBezTo>
                  <a:pt x="3252" y="25868"/>
                  <a:pt x="3455" y="25825"/>
                  <a:pt x="3673" y="25743"/>
                </a:cubicBezTo>
                <a:cubicBezTo>
                  <a:pt x="4530" y="25422"/>
                  <a:pt x="5320" y="24963"/>
                  <a:pt x="6159" y="24605"/>
                </a:cubicBezTo>
                <a:cubicBezTo>
                  <a:pt x="6676" y="24385"/>
                  <a:pt x="7206" y="24138"/>
                  <a:pt x="7683" y="23850"/>
                </a:cubicBezTo>
                <a:cubicBezTo>
                  <a:pt x="8249" y="23511"/>
                  <a:pt x="8875" y="23357"/>
                  <a:pt x="9454" y="23070"/>
                </a:cubicBezTo>
                <a:cubicBezTo>
                  <a:pt x="10196" y="22704"/>
                  <a:pt x="11013" y="22489"/>
                  <a:pt x="11795" y="22204"/>
                </a:cubicBezTo>
                <a:cubicBezTo>
                  <a:pt x="12296" y="22022"/>
                  <a:pt x="12798" y="21843"/>
                  <a:pt x="13291" y="21641"/>
                </a:cubicBezTo>
                <a:cubicBezTo>
                  <a:pt x="13881" y="21400"/>
                  <a:pt x="14524" y="21332"/>
                  <a:pt x="15107" y="21128"/>
                </a:cubicBezTo>
                <a:cubicBezTo>
                  <a:pt x="15846" y="20870"/>
                  <a:pt x="16590" y="20636"/>
                  <a:pt x="17341" y="20428"/>
                </a:cubicBezTo>
                <a:cubicBezTo>
                  <a:pt x="17974" y="20251"/>
                  <a:pt x="18653" y="20221"/>
                  <a:pt x="19272" y="20011"/>
                </a:cubicBezTo>
                <a:cubicBezTo>
                  <a:pt x="19655" y="19880"/>
                  <a:pt x="20094" y="19720"/>
                  <a:pt x="20436" y="19682"/>
                </a:cubicBezTo>
                <a:cubicBezTo>
                  <a:pt x="21077" y="19611"/>
                  <a:pt x="21703" y="19453"/>
                  <a:pt x="22343" y="19390"/>
                </a:cubicBezTo>
                <a:cubicBezTo>
                  <a:pt x="22534" y="19371"/>
                  <a:pt x="22649" y="19215"/>
                  <a:pt x="22872" y="19215"/>
                </a:cubicBezTo>
                <a:cubicBezTo>
                  <a:pt x="22878" y="19215"/>
                  <a:pt x="22885" y="19215"/>
                  <a:pt x="22892" y="19216"/>
                </a:cubicBezTo>
                <a:cubicBezTo>
                  <a:pt x="22928" y="19217"/>
                  <a:pt x="22965" y="19218"/>
                  <a:pt x="23001" y="19218"/>
                </a:cubicBezTo>
                <a:cubicBezTo>
                  <a:pt x="23493" y="19218"/>
                  <a:pt x="23980" y="19081"/>
                  <a:pt x="24479" y="19048"/>
                </a:cubicBezTo>
                <a:cubicBezTo>
                  <a:pt x="25192" y="19001"/>
                  <a:pt x="25906" y="18893"/>
                  <a:pt x="26620" y="18819"/>
                </a:cubicBezTo>
                <a:cubicBezTo>
                  <a:pt x="26655" y="18815"/>
                  <a:pt x="26690" y="18814"/>
                  <a:pt x="26726" y="18814"/>
                </a:cubicBezTo>
                <a:cubicBezTo>
                  <a:pt x="26871" y="18814"/>
                  <a:pt x="27019" y="18838"/>
                  <a:pt x="27157" y="18838"/>
                </a:cubicBezTo>
                <a:cubicBezTo>
                  <a:pt x="27253" y="18838"/>
                  <a:pt x="27344" y="18826"/>
                  <a:pt x="27426" y="18786"/>
                </a:cubicBezTo>
                <a:cubicBezTo>
                  <a:pt x="27816" y="18592"/>
                  <a:pt x="28269" y="18609"/>
                  <a:pt x="28624" y="18599"/>
                </a:cubicBezTo>
                <a:cubicBezTo>
                  <a:pt x="29619" y="18570"/>
                  <a:pt x="30613" y="18478"/>
                  <a:pt x="31606" y="18423"/>
                </a:cubicBezTo>
                <a:cubicBezTo>
                  <a:pt x="31630" y="18422"/>
                  <a:pt x="31653" y="18421"/>
                  <a:pt x="31676" y="18421"/>
                </a:cubicBezTo>
                <a:cubicBezTo>
                  <a:pt x="31971" y="18421"/>
                  <a:pt x="32247" y="18517"/>
                  <a:pt x="32540" y="18517"/>
                </a:cubicBezTo>
                <a:cubicBezTo>
                  <a:pt x="32599" y="18517"/>
                  <a:pt x="32659" y="18513"/>
                  <a:pt x="32720" y="18504"/>
                </a:cubicBezTo>
                <a:cubicBezTo>
                  <a:pt x="32890" y="18478"/>
                  <a:pt x="33049" y="18384"/>
                  <a:pt x="33229" y="18384"/>
                </a:cubicBezTo>
                <a:cubicBezTo>
                  <a:pt x="33269" y="18384"/>
                  <a:pt x="33309" y="18388"/>
                  <a:pt x="33350" y="18399"/>
                </a:cubicBezTo>
                <a:cubicBezTo>
                  <a:pt x="33635" y="18470"/>
                  <a:pt x="33926" y="18493"/>
                  <a:pt x="34216" y="18493"/>
                </a:cubicBezTo>
                <a:cubicBezTo>
                  <a:pt x="34625" y="18493"/>
                  <a:pt x="35035" y="18448"/>
                  <a:pt x="35431" y="18429"/>
                </a:cubicBezTo>
                <a:cubicBezTo>
                  <a:pt x="36126" y="18397"/>
                  <a:pt x="36837" y="18444"/>
                  <a:pt x="37548" y="18319"/>
                </a:cubicBezTo>
                <a:cubicBezTo>
                  <a:pt x="37713" y="18290"/>
                  <a:pt x="37884" y="18281"/>
                  <a:pt x="38058" y="18281"/>
                </a:cubicBezTo>
                <a:cubicBezTo>
                  <a:pt x="38411" y="18281"/>
                  <a:pt x="38778" y="18320"/>
                  <a:pt x="39141" y="18320"/>
                </a:cubicBezTo>
                <a:cubicBezTo>
                  <a:pt x="39201" y="18320"/>
                  <a:pt x="39261" y="18319"/>
                  <a:pt x="39321" y="18317"/>
                </a:cubicBezTo>
                <a:cubicBezTo>
                  <a:pt x="39444" y="18312"/>
                  <a:pt x="39568" y="18309"/>
                  <a:pt x="39692" y="18309"/>
                </a:cubicBezTo>
                <a:cubicBezTo>
                  <a:pt x="40171" y="18309"/>
                  <a:pt x="40651" y="18341"/>
                  <a:pt x="41130" y="18341"/>
                </a:cubicBezTo>
                <a:cubicBezTo>
                  <a:pt x="41500" y="18341"/>
                  <a:pt x="41870" y="18322"/>
                  <a:pt x="42240" y="18256"/>
                </a:cubicBezTo>
                <a:cubicBezTo>
                  <a:pt x="42244" y="18255"/>
                  <a:pt x="42248" y="18255"/>
                  <a:pt x="42253" y="18255"/>
                </a:cubicBezTo>
                <a:cubicBezTo>
                  <a:pt x="42290" y="18255"/>
                  <a:pt x="42333" y="18280"/>
                  <a:pt x="42369" y="18299"/>
                </a:cubicBezTo>
                <a:cubicBezTo>
                  <a:pt x="42586" y="18416"/>
                  <a:pt x="42813" y="18441"/>
                  <a:pt x="43042" y="18441"/>
                </a:cubicBezTo>
                <a:cubicBezTo>
                  <a:pt x="43221" y="18441"/>
                  <a:pt x="43402" y="18426"/>
                  <a:pt x="43582" y="18426"/>
                </a:cubicBezTo>
                <a:cubicBezTo>
                  <a:pt x="43707" y="18426"/>
                  <a:pt x="43832" y="18433"/>
                  <a:pt x="43955" y="18458"/>
                </a:cubicBezTo>
                <a:cubicBezTo>
                  <a:pt x="44227" y="18514"/>
                  <a:pt x="44508" y="18533"/>
                  <a:pt x="44791" y="18533"/>
                </a:cubicBezTo>
                <a:cubicBezTo>
                  <a:pt x="45033" y="18533"/>
                  <a:pt x="45277" y="18519"/>
                  <a:pt x="45516" y="18502"/>
                </a:cubicBezTo>
                <a:cubicBezTo>
                  <a:pt x="45538" y="18501"/>
                  <a:pt x="45559" y="18500"/>
                  <a:pt x="45580" y="18500"/>
                </a:cubicBezTo>
                <a:cubicBezTo>
                  <a:pt x="45932" y="18500"/>
                  <a:pt x="46263" y="18693"/>
                  <a:pt x="46601" y="18693"/>
                </a:cubicBezTo>
                <a:cubicBezTo>
                  <a:pt x="46694" y="18693"/>
                  <a:pt x="46787" y="18679"/>
                  <a:pt x="46881" y="18642"/>
                </a:cubicBezTo>
                <a:cubicBezTo>
                  <a:pt x="46961" y="18610"/>
                  <a:pt x="47038" y="18598"/>
                  <a:pt x="47112" y="18598"/>
                </a:cubicBezTo>
                <a:cubicBezTo>
                  <a:pt x="47331" y="18598"/>
                  <a:pt x="47528" y="18706"/>
                  <a:pt x="47713" y="18748"/>
                </a:cubicBezTo>
                <a:cubicBezTo>
                  <a:pt x="48424" y="18912"/>
                  <a:pt x="49152" y="18951"/>
                  <a:pt x="49864" y="19097"/>
                </a:cubicBezTo>
                <a:cubicBezTo>
                  <a:pt x="50579" y="19244"/>
                  <a:pt x="51340" y="19286"/>
                  <a:pt x="52039" y="19459"/>
                </a:cubicBezTo>
                <a:cubicBezTo>
                  <a:pt x="52720" y="19626"/>
                  <a:pt x="53424" y="19791"/>
                  <a:pt x="54104" y="19998"/>
                </a:cubicBezTo>
                <a:cubicBezTo>
                  <a:pt x="54933" y="20251"/>
                  <a:pt x="55811" y="20376"/>
                  <a:pt x="56661" y="20608"/>
                </a:cubicBezTo>
                <a:cubicBezTo>
                  <a:pt x="57619" y="20868"/>
                  <a:pt x="58582" y="21110"/>
                  <a:pt x="59526" y="21415"/>
                </a:cubicBezTo>
                <a:cubicBezTo>
                  <a:pt x="59836" y="21515"/>
                  <a:pt x="60206" y="21504"/>
                  <a:pt x="60452" y="21645"/>
                </a:cubicBezTo>
                <a:cubicBezTo>
                  <a:pt x="61308" y="22133"/>
                  <a:pt x="62287" y="22292"/>
                  <a:pt x="63151" y="22752"/>
                </a:cubicBezTo>
                <a:cubicBezTo>
                  <a:pt x="63859" y="23130"/>
                  <a:pt x="64670" y="23265"/>
                  <a:pt x="65360" y="23727"/>
                </a:cubicBezTo>
                <a:cubicBezTo>
                  <a:pt x="65906" y="24092"/>
                  <a:pt x="66592" y="24223"/>
                  <a:pt x="67120" y="24658"/>
                </a:cubicBezTo>
                <a:cubicBezTo>
                  <a:pt x="67235" y="24754"/>
                  <a:pt x="67420" y="24836"/>
                  <a:pt x="67569" y="24836"/>
                </a:cubicBezTo>
                <a:cubicBezTo>
                  <a:pt x="67591" y="24836"/>
                  <a:pt x="67613" y="24834"/>
                  <a:pt x="67634" y="24830"/>
                </a:cubicBezTo>
                <a:cubicBezTo>
                  <a:pt x="67718" y="24813"/>
                  <a:pt x="67800" y="24806"/>
                  <a:pt x="67880" y="24806"/>
                </a:cubicBezTo>
                <a:cubicBezTo>
                  <a:pt x="68221" y="24806"/>
                  <a:pt x="68531" y="24939"/>
                  <a:pt x="68799" y="25091"/>
                </a:cubicBezTo>
                <a:cubicBezTo>
                  <a:pt x="68919" y="25159"/>
                  <a:pt x="69025" y="25186"/>
                  <a:pt x="69122" y="25186"/>
                </a:cubicBezTo>
                <a:cubicBezTo>
                  <a:pt x="69313" y="25186"/>
                  <a:pt x="69465" y="25080"/>
                  <a:pt x="69614" y="24977"/>
                </a:cubicBezTo>
                <a:cubicBezTo>
                  <a:pt x="70219" y="24563"/>
                  <a:pt x="70411" y="23856"/>
                  <a:pt x="70100" y="23076"/>
                </a:cubicBezTo>
                <a:cubicBezTo>
                  <a:pt x="70014" y="22861"/>
                  <a:pt x="70128" y="22647"/>
                  <a:pt x="69990" y="22460"/>
                </a:cubicBezTo>
                <a:cubicBezTo>
                  <a:pt x="69542" y="21851"/>
                  <a:pt x="69482" y="21077"/>
                  <a:pt x="69123" y="20415"/>
                </a:cubicBezTo>
                <a:cubicBezTo>
                  <a:pt x="68886" y="19978"/>
                  <a:pt x="68848" y="19415"/>
                  <a:pt x="68591" y="18940"/>
                </a:cubicBezTo>
                <a:cubicBezTo>
                  <a:pt x="68373" y="18532"/>
                  <a:pt x="68287" y="18053"/>
                  <a:pt x="68077" y="17638"/>
                </a:cubicBezTo>
                <a:cubicBezTo>
                  <a:pt x="67855" y="17197"/>
                  <a:pt x="67679" y="16743"/>
                  <a:pt x="67496" y="16286"/>
                </a:cubicBezTo>
                <a:cubicBezTo>
                  <a:pt x="67340" y="15896"/>
                  <a:pt x="67187" y="15464"/>
                  <a:pt x="66929" y="15150"/>
                </a:cubicBezTo>
                <a:cubicBezTo>
                  <a:pt x="66611" y="14761"/>
                  <a:pt x="66497" y="14312"/>
                  <a:pt x="66317" y="13880"/>
                </a:cubicBezTo>
                <a:cubicBezTo>
                  <a:pt x="66252" y="13723"/>
                  <a:pt x="66271" y="13547"/>
                  <a:pt x="66411" y="13404"/>
                </a:cubicBezTo>
                <a:cubicBezTo>
                  <a:pt x="66703" y="13107"/>
                  <a:pt x="66996" y="12813"/>
                  <a:pt x="67268" y="12498"/>
                </a:cubicBezTo>
                <a:cubicBezTo>
                  <a:pt x="67567" y="12150"/>
                  <a:pt x="67900" y="11842"/>
                  <a:pt x="68229" y="11523"/>
                </a:cubicBezTo>
                <a:cubicBezTo>
                  <a:pt x="68562" y="11201"/>
                  <a:pt x="68808" y="10787"/>
                  <a:pt x="69141" y="10462"/>
                </a:cubicBezTo>
                <a:cubicBezTo>
                  <a:pt x="69742" y="9874"/>
                  <a:pt x="70341" y="9296"/>
                  <a:pt x="70865" y="8628"/>
                </a:cubicBezTo>
                <a:cubicBezTo>
                  <a:pt x="71055" y="8387"/>
                  <a:pt x="71183" y="8090"/>
                  <a:pt x="71403" y="7897"/>
                </a:cubicBezTo>
                <a:cubicBezTo>
                  <a:pt x="71728" y="7613"/>
                  <a:pt x="71878" y="7250"/>
                  <a:pt x="72010" y="6875"/>
                </a:cubicBezTo>
                <a:cubicBezTo>
                  <a:pt x="72132" y="6531"/>
                  <a:pt x="71916" y="5855"/>
                  <a:pt x="71665" y="5721"/>
                </a:cubicBezTo>
                <a:cubicBezTo>
                  <a:pt x="71329" y="5543"/>
                  <a:pt x="70978" y="5389"/>
                  <a:pt x="70642" y="5207"/>
                </a:cubicBezTo>
                <a:cubicBezTo>
                  <a:pt x="70301" y="5022"/>
                  <a:pt x="69986" y="4844"/>
                  <a:pt x="69567" y="4801"/>
                </a:cubicBezTo>
                <a:cubicBezTo>
                  <a:pt x="69131" y="4756"/>
                  <a:pt x="68718" y="4492"/>
                  <a:pt x="68291" y="4336"/>
                </a:cubicBezTo>
                <a:cubicBezTo>
                  <a:pt x="67820" y="4161"/>
                  <a:pt x="67286" y="4117"/>
                  <a:pt x="66852" y="3909"/>
                </a:cubicBezTo>
                <a:cubicBezTo>
                  <a:pt x="66145" y="3568"/>
                  <a:pt x="65366" y="3554"/>
                  <a:pt x="64639" y="3305"/>
                </a:cubicBezTo>
                <a:cubicBezTo>
                  <a:pt x="64144" y="3134"/>
                  <a:pt x="63540" y="3018"/>
                  <a:pt x="62960" y="2970"/>
                </a:cubicBezTo>
                <a:cubicBezTo>
                  <a:pt x="62285" y="2912"/>
                  <a:pt x="61646" y="2586"/>
                  <a:pt x="60951" y="2510"/>
                </a:cubicBezTo>
                <a:cubicBezTo>
                  <a:pt x="59888" y="2392"/>
                  <a:pt x="58824" y="2248"/>
                  <a:pt x="57771" y="2052"/>
                </a:cubicBezTo>
                <a:cubicBezTo>
                  <a:pt x="57139" y="1935"/>
                  <a:pt x="56489" y="1953"/>
                  <a:pt x="55866" y="1767"/>
                </a:cubicBezTo>
                <a:cubicBezTo>
                  <a:pt x="55597" y="1688"/>
                  <a:pt x="55321" y="1641"/>
                  <a:pt x="55042" y="1627"/>
                </a:cubicBezTo>
                <a:cubicBezTo>
                  <a:pt x="54460" y="1594"/>
                  <a:pt x="53885" y="1470"/>
                  <a:pt x="53302" y="1406"/>
                </a:cubicBezTo>
                <a:cubicBezTo>
                  <a:pt x="52746" y="1344"/>
                  <a:pt x="52193" y="1211"/>
                  <a:pt x="51631" y="1156"/>
                </a:cubicBezTo>
                <a:cubicBezTo>
                  <a:pt x="51606" y="1153"/>
                  <a:pt x="51582" y="1153"/>
                  <a:pt x="51557" y="1153"/>
                </a:cubicBezTo>
                <a:cubicBezTo>
                  <a:pt x="51493" y="1153"/>
                  <a:pt x="51430" y="1159"/>
                  <a:pt x="51363" y="1159"/>
                </a:cubicBezTo>
                <a:cubicBezTo>
                  <a:pt x="51322" y="1159"/>
                  <a:pt x="51280" y="1157"/>
                  <a:pt x="51236" y="1149"/>
                </a:cubicBezTo>
                <a:cubicBezTo>
                  <a:pt x="50673" y="1051"/>
                  <a:pt x="50099" y="917"/>
                  <a:pt x="49540" y="917"/>
                </a:cubicBezTo>
                <a:cubicBezTo>
                  <a:pt x="48875" y="917"/>
                  <a:pt x="48220" y="831"/>
                  <a:pt x="47576" y="738"/>
                </a:cubicBezTo>
                <a:cubicBezTo>
                  <a:pt x="46464" y="577"/>
                  <a:pt x="45344" y="575"/>
                  <a:pt x="44229" y="476"/>
                </a:cubicBezTo>
                <a:cubicBezTo>
                  <a:pt x="43021" y="369"/>
                  <a:pt x="41793" y="431"/>
                  <a:pt x="40590" y="221"/>
                </a:cubicBezTo>
                <a:cubicBezTo>
                  <a:pt x="40555" y="214"/>
                  <a:pt x="40521" y="212"/>
                  <a:pt x="40488" y="212"/>
                </a:cubicBezTo>
                <a:cubicBezTo>
                  <a:pt x="40289" y="212"/>
                  <a:pt x="40111" y="304"/>
                  <a:pt x="39924" y="304"/>
                </a:cubicBezTo>
                <a:cubicBezTo>
                  <a:pt x="39884" y="304"/>
                  <a:pt x="39843" y="300"/>
                  <a:pt x="39802" y="290"/>
                </a:cubicBezTo>
                <a:cubicBezTo>
                  <a:pt x="39150" y="126"/>
                  <a:pt x="38478" y="223"/>
                  <a:pt x="37816" y="131"/>
                </a:cubicBezTo>
                <a:cubicBezTo>
                  <a:pt x="37455" y="81"/>
                  <a:pt x="37087" y="57"/>
                  <a:pt x="36720" y="57"/>
                </a:cubicBezTo>
                <a:cubicBezTo>
                  <a:pt x="36456" y="57"/>
                  <a:pt x="36194" y="69"/>
                  <a:pt x="35934" y="92"/>
                </a:cubicBezTo>
                <a:cubicBezTo>
                  <a:pt x="35897" y="96"/>
                  <a:pt x="35860" y="97"/>
                  <a:pt x="35823" y="97"/>
                </a:cubicBezTo>
                <a:cubicBezTo>
                  <a:pt x="35523" y="97"/>
                  <a:pt x="35228" y="1"/>
                  <a:pt x="349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D0FFBE67-23A6-4ECE-B729-06E1E67991EC}"/>
              </a:ext>
            </a:extLst>
          </p:cNvPr>
          <p:cNvSpPr txBox="1"/>
          <p:nvPr/>
        </p:nvSpPr>
        <p:spPr>
          <a:xfrm>
            <a:off x="736824" y="3297281"/>
            <a:ext cx="4583289" cy="1231106"/>
          </a:xfrm>
          <a:prstGeom prst="rect">
            <a:avLst/>
          </a:prstGeom>
          <a:noFill/>
        </p:spPr>
        <p:txBody>
          <a:bodyPr wrap="square" rtlCol="0">
            <a:spAutoFit/>
          </a:bodyPr>
          <a:lstStyle/>
          <a:p>
            <a:pPr algn="ctr"/>
            <a:r>
              <a:rPr lang="en-US" sz="2000" dirty="0"/>
              <a:t>Do 3 jumping jacks.</a:t>
            </a:r>
          </a:p>
          <a:p>
            <a:pPr algn="ctr"/>
            <a:r>
              <a:rPr lang="en-US" sz="2000" dirty="0"/>
              <a:t>Your brain sent signals to your body to do those jumping jacks.</a:t>
            </a:r>
          </a:p>
          <a:p>
            <a:endParaRPr lang="en-US" dirty="0"/>
          </a:p>
        </p:txBody>
      </p:sp>
      <p:sp>
        <p:nvSpPr>
          <p:cNvPr id="4" name="TextBox 3">
            <a:extLst>
              <a:ext uri="{FF2B5EF4-FFF2-40B4-BE49-F238E27FC236}">
                <a16:creationId xmlns:a16="http://schemas.microsoft.com/office/drawing/2014/main" id="{FC46B90E-8AED-4BFE-A256-3303453A8355}"/>
              </a:ext>
            </a:extLst>
          </p:cNvPr>
          <p:cNvSpPr txBox="1"/>
          <p:nvPr/>
        </p:nvSpPr>
        <p:spPr>
          <a:xfrm>
            <a:off x="508350" y="1541105"/>
            <a:ext cx="5768973" cy="1846659"/>
          </a:xfrm>
          <a:prstGeom prst="rect">
            <a:avLst/>
          </a:prstGeom>
          <a:noFill/>
        </p:spPr>
        <p:txBody>
          <a:bodyPr wrap="square" rtlCol="0">
            <a:spAutoFit/>
          </a:bodyPr>
          <a:lstStyle/>
          <a:p>
            <a:r>
              <a:rPr lang="en-US" sz="2000" dirty="0"/>
              <a:t>Your brain is a very important organ in your head!</a:t>
            </a:r>
          </a:p>
          <a:p>
            <a:endParaRPr lang="en-US" sz="2000" dirty="0"/>
          </a:p>
          <a:p>
            <a:r>
              <a:rPr lang="en-US" sz="2000" dirty="0"/>
              <a:t>Your brain controls everything you do.</a:t>
            </a:r>
          </a:p>
          <a:p>
            <a:endParaRPr lang="en-US" sz="2000" dirty="0"/>
          </a:p>
          <a:p>
            <a:endParaRPr lang="en-US" sz="2000" dirty="0"/>
          </a:p>
          <a:p>
            <a:endParaRPr lang="en-US" dirty="0"/>
          </a:p>
        </p:txBody>
      </p:sp>
      <p:sp>
        <p:nvSpPr>
          <p:cNvPr id="704" name="Your Brain"/>
          <p:cNvSpPr txBox="1">
            <a:spLocks noGrp="1"/>
          </p:cNvSpPr>
          <p:nvPr>
            <p:ph type="ctrTitle"/>
          </p:nvPr>
        </p:nvSpPr>
        <p:spPr>
          <a:xfrm>
            <a:off x="508350" y="291567"/>
            <a:ext cx="3273428" cy="732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800" dirty="0">
                <a:latin typeface="+mj-lt"/>
              </a:rPr>
              <a:t>Your Brain</a:t>
            </a:r>
            <a:endParaRPr sz="4800" dirty="0">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27">
            <a:extLst>
              <a:ext uri="{C183D7F6-B498-43B3-948B-1728B52AA6E4}">
                <adec:decorative xmlns:adec="http://schemas.microsoft.com/office/drawing/2017/decorative" val="1"/>
              </a:ext>
            </a:extLst>
          </p:cNvPr>
          <p:cNvSpPr/>
          <p:nvPr/>
        </p:nvSpPr>
        <p:spPr>
          <a:xfrm>
            <a:off x="1719775" y="943575"/>
            <a:ext cx="5753100" cy="2567700"/>
          </a:xfrm>
          <a:prstGeom prst="roundRect">
            <a:avLst>
              <a:gd name="adj" fmla="val 13942"/>
            </a:avLst>
          </a:pr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7">
            <a:extLst>
              <a:ext uri="{C183D7F6-B498-43B3-948B-1728B52AA6E4}">
                <adec:decorative xmlns:adec="http://schemas.microsoft.com/office/drawing/2017/decorative" val="1"/>
              </a:ext>
            </a:extLst>
          </p:cNvPr>
          <p:cNvSpPr/>
          <p:nvPr/>
        </p:nvSpPr>
        <p:spPr>
          <a:xfrm>
            <a:off x="2111022" y="3789289"/>
            <a:ext cx="4664420" cy="1158799"/>
          </a:xfrm>
          <a:custGeom>
            <a:avLst/>
            <a:gdLst/>
            <a:ahLst/>
            <a:cxnLst/>
            <a:rect l="l" t="t" r="r" b="b"/>
            <a:pathLst>
              <a:path w="72132" h="25868" extrusionOk="0">
                <a:moveTo>
                  <a:pt x="33085" y="942"/>
                </a:moveTo>
                <a:cubicBezTo>
                  <a:pt x="34029" y="942"/>
                  <a:pt x="34973" y="981"/>
                  <a:pt x="35918" y="981"/>
                </a:cubicBezTo>
                <a:cubicBezTo>
                  <a:pt x="36232" y="981"/>
                  <a:pt x="36546" y="977"/>
                  <a:pt x="36860" y="965"/>
                </a:cubicBezTo>
                <a:cubicBezTo>
                  <a:pt x="36974" y="961"/>
                  <a:pt x="37087" y="959"/>
                  <a:pt x="37201" y="959"/>
                </a:cubicBezTo>
                <a:cubicBezTo>
                  <a:pt x="38334" y="959"/>
                  <a:pt x="39474" y="1152"/>
                  <a:pt x="40613" y="1187"/>
                </a:cubicBezTo>
                <a:cubicBezTo>
                  <a:pt x="41489" y="1213"/>
                  <a:pt x="42362" y="1268"/>
                  <a:pt x="43236" y="1318"/>
                </a:cubicBezTo>
                <a:cubicBezTo>
                  <a:pt x="44236" y="1376"/>
                  <a:pt x="45235" y="1473"/>
                  <a:pt x="46237" y="1513"/>
                </a:cubicBezTo>
                <a:cubicBezTo>
                  <a:pt x="47615" y="1566"/>
                  <a:pt x="48965" y="1889"/>
                  <a:pt x="50336" y="1957"/>
                </a:cubicBezTo>
                <a:cubicBezTo>
                  <a:pt x="51489" y="2015"/>
                  <a:pt x="52631" y="2162"/>
                  <a:pt x="53763" y="2341"/>
                </a:cubicBezTo>
                <a:cubicBezTo>
                  <a:pt x="54605" y="2472"/>
                  <a:pt x="55458" y="2497"/>
                  <a:pt x="56290" y="2667"/>
                </a:cubicBezTo>
                <a:cubicBezTo>
                  <a:pt x="57332" y="2879"/>
                  <a:pt x="58390" y="2987"/>
                  <a:pt x="59428" y="3180"/>
                </a:cubicBezTo>
                <a:cubicBezTo>
                  <a:pt x="60165" y="3316"/>
                  <a:pt x="60928" y="3360"/>
                  <a:pt x="61647" y="3594"/>
                </a:cubicBezTo>
                <a:cubicBezTo>
                  <a:pt x="62527" y="3878"/>
                  <a:pt x="63457" y="3939"/>
                  <a:pt x="64334" y="4249"/>
                </a:cubicBezTo>
                <a:cubicBezTo>
                  <a:pt x="64687" y="4375"/>
                  <a:pt x="65082" y="4408"/>
                  <a:pt x="65453" y="4517"/>
                </a:cubicBezTo>
                <a:cubicBezTo>
                  <a:pt x="66414" y="4795"/>
                  <a:pt x="67402" y="4988"/>
                  <a:pt x="68339" y="5327"/>
                </a:cubicBezTo>
                <a:cubicBezTo>
                  <a:pt x="68732" y="5469"/>
                  <a:pt x="69130" y="5661"/>
                  <a:pt x="69516" y="5844"/>
                </a:cubicBezTo>
                <a:cubicBezTo>
                  <a:pt x="69850" y="6004"/>
                  <a:pt x="70184" y="6150"/>
                  <a:pt x="70532" y="6277"/>
                </a:cubicBezTo>
                <a:cubicBezTo>
                  <a:pt x="70657" y="6321"/>
                  <a:pt x="70878" y="6372"/>
                  <a:pt x="70791" y="6595"/>
                </a:cubicBezTo>
                <a:cubicBezTo>
                  <a:pt x="70758" y="6680"/>
                  <a:pt x="70718" y="6708"/>
                  <a:pt x="70674" y="6708"/>
                </a:cubicBezTo>
                <a:cubicBezTo>
                  <a:pt x="70600" y="6708"/>
                  <a:pt x="70516" y="6626"/>
                  <a:pt x="70446" y="6606"/>
                </a:cubicBezTo>
                <a:cubicBezTo>
                  <a:pt x="69507" y="6344"/>
                  <a:pt x="68579" y="6035"/>
                  <a:pt x="67608" y="5900"/>
                </a:cubicBezTo>
                <a:cubicBezTo>
                  <a:pt x="67541" y="5891"/>
                  <a:pt x="67469" y="5880"/>
                  <a:pt x="67398" y="5880"/>
                </a:cubicBezTo>
                <a:cubicBezTo>
                  <a:pt x="67268" y="5880"/>
                  <a:pt x="67139" y="5918"/>
                  <a:pt x="67037" y="6075"/>
                </a:cubicBezTo>
                <a:cubicBezTo>
                  <a:pt x="67625" y="6313"/>
                  <a:pt x="68254" y="6345"/>
                  <a:pt x="68834" y="6544"/>
                </a:cubicBezTo>
                <a:cubicBezTo>
                  <a:pt x="69301" y="6703"/>
                  <a:pt x="69770" y="6845"/>
                  <a:pt x="70253" y="6932"/>
                </a:cubicBezTo>
                <a:cubicBezTo>
                  <a:pt x="70526" y="6981"/>
                  <a:pt x="70467" y="7134"/>
                  <a:pt x="70373" y="7307"/>
                </a:cubicBezTo>
                <a:cubicBezTo>
                  <a:pt x="70307" y="7430"/>
                  <a:pt x="70294" y="7568"/>
                  <a:pt x="70148" y="7568"/>
                </a:cubicBezTo>
                <a:cubicBezTo>
                  <a:pt x="70105" y="7568"/>
                  <a:pt x="70050" y="7556"/>
                  <a:pt x="69980" y="7528"/>
                </a:cubicBezTo>
                <a:cubicBezTo>
                  <a:pt x="69501" y="7339"/>
                  <a:pt x="69021" y="7139"/>
                  <a:pt x="68511" y="7019"/>
                </a:cubicBezTo>
                <a:cubicBezTo>
                  <a:pt x="67962" y="6890"/>
                  <a:pt x="67441" y="6655"/>
                  <a:pt x="66794" y="6559"/>
                </a:cubicBezTo>
                <a:lnTo>
                  <a:pt x="66794" y="6559"/>
                </a:lnTo>
                <a:cubicBezTo>
                  <a:pt x="67069" y="6881"/>
                  <a:pt x="67420" y="6863"/>
                  <a:pt x="67691" y="6948"/>
                </a:cubicBezTo>
                <a:cubicBezTo>
                  <a:pt x="68314" y="7145"/>
                  <a:pt x="68877" y="7486"/>
                  <a:pt x="69510" y="7653"/>
                </a:cubicBezTo>
                <a:cubicBezTo>
                  <a:pt x="69621" y="7682"/>
                  <a:pt x="69905" y="7771"/>
                  <a:pt x="69744" y="8061"/>
                </a:cubicBezTo>
                <a:cubicBezTo>
                  <a:pt x="69648" y="8233"/>
                  <a:pt x="69612" y="8458"/>
                  <a:pt x="69412" y="8458"/>
                </a:cubicBezTo>
                <a:cubicBezTo>
                  <a:pt x="69360" y="8458"/>
                  <a:pt x="69296" y="8442"/>
                  <a:pt x="69218" y="8406"/>
                </a:cubicBezTo>
                <a:cubicBezTo>
                  <a:pt x="68566" y="8110"/>
                  <a:pt x="67881" y="7885"/>
                  <a:pt x="67181" y="7754"/>
                </a:cubicBezTo>
                <a:cubicBezTo>
                  <a:pt x="66443" y="7616"/>
                  <a:pt x="65728" y="7346"/>
                  <a:pt x="64956" y="7346"/>
                </a:cubicBezTo>
                <a:cubicBezTo>
                  <a:pt x="64953" y="7346"/>
                  <a:pt x="64949" y="7346"/>
                  <a:pt x="64946" y="7346"/>
                </a:cubicBezTo>
                <a:cubicBezTo>
                  <a:pt x="65424" y="7646"/>
                  <a:pt x="65962" y="7837"/>
                  <a:pt x="66497" y="7934"/>
                </a:cubicBezTo>
                <a:cubicBezTo>
                  <a:pt x="67315" y="8082"/>
                  <a:pt x="68056" y="8441"/>
                  <a:pt x="68848" y="8652"/>
                </a:cubicBezTo>
                <a:cubicBezTo>
                  <a:pt x="68994" y="8691"/>
                  <a:pt x="69129" y="8778"/>
                  <a:pt x="68926" y="8960"/>
                </a:cubicBezTo>
                <a:cubicBezTo>
                  <a:pt x="68789" y="9082"/>
                  <a:pt x="68554" y="9151"/>
                  <a:pt x="68591" y="9410"/>
                </a:cubicBezTo>
                <a:cubicBezTo>
                  <a:pt x="68573" y="9412"/>
                  <a:pt x="68556" y="9412"/>
                  <a:pt x="68538" y="9412"/>
                </a:cubicBezTo>
                <a:cubicBezTo>
                  <a:pt x="68322" y="9412"/>
                  <a:pt x="68125" y="9327"/>
                  <a:pt x="67927" y="9258"/>
                </a:cubicBezTo>
                <a:cubicBezTo>
                  <a:pt x="66984" y="8932"/>
                  <a:pt x="66040" y="8610"/>
                  <a:pt x="65068" y="8383"/>
                </a:cubicBezTo>
                <a:cubicBezTo>
                  <a:pt x="65052" y="8379"/>
                  <a:pt x="65035" y="8377"/>
                  <a:pt x="65017" y="8377"/>
                </a:cubicBezTo>
                <a:cubicBezTo>
                  <a:pt x="64956" y="8377"/>
                  <a:pt x="64888" y="8403"/>
                  <a:pt x="64799" y="8476"/>
                </a:cubicBezTo>
                <a:cubicBezTo>
                  <a:pt x="65209" y="8651"/>
                  <a:pt x="65614" y="8838"/>
                  <a:pt x="66030" y="8996"/>
                </a:cubicBezTo>
                <a:cubicBezTo>
                  <a:pt x="66590" y="9211"/>
                  <a:pt x="67160" y="9399"/>
                  <a:pt x="67722" y="9608"/>
                </a:cubicBezTo>
                <a:cubicBezTo>
                  <a:pt x="67822" y="9646"/>
                  <a:pt x="68060" y="9702"/>
                  <a:pt x="67966" y="9795"/>
                </a:cubicBezTo>
                <a:cubicBezTo>
                  <a:pt x="67820" y="9939"/>
                  <a:pt x="67924" y="10278"/>
                  <a:pt x="67639" y="10278"/>
                </a:cubicBezTo>
                <a:cubicBezTo>
                  <a:pt x="67629" y="10278"/>
                  <a:pt x="67618" y="10277"/>
                  <a:pt x="67606" y="10276"/>
                </a:cubicBezTo>
                <a:cubicBezTo>
                  <a:pt x="67369" y="10255"/>
                  <a:pt x="67126" y="10253"/>
                  <a:pt x="66898" y="10142"/>
                </a:cubicBezTo>
                <a:cubicBezTo>
                  <a:pt x="65842" y="9626"/>
                  <a:pt x="64663" y="9586"/>
                  <a:pt x="63548" y="9274"/>
                </a:cubicBezTo>
                <a:lnTo>
                  <a:pt x="63548" y="9274"/>
                </a:lnTo>
                <a:cubicBezTo>
                  <a:pt x="63998" y="9686"/>
                  <a:pt x="64580" y="9783"/>
                  <a:pt x="65127" y="9966"/>
                </a:cubicBezTo>
                <a:cubicBezTo>
                  <a:pt x="65773" y="10183"/>
                  <a:pt x="66415" y="10411"/>
                  <a:pt x="67058" y="10636"/>
                </a:cubicBezTo>
                <a:cubicBezTo>
                  <a:pt x="67141" y="10666"/>
                  <a:pt x="67178" y="10727"/>
                  <a:pt x="67153" y="10822"/>
                </a:cubicBezTo>
                <a:cubicBezTo>
                  <a:pt x="67125" y="10922"/>
                  <a:pt x="66324" y="11702"/>
                  <a:pt x="66212" y="11702"/>
                </a:cubicBezTo>
                <a:cubicBezTo>
                  <a:pt x="66209" y="11702"/>
                  <a:pt x="66207" y="11701"/>
                  <a:pt x="66205" y="11700"/>
                </a:cubicBezTo>
                <a:cubicBezTo>
                  <a:pt x="65900" y="11549"/>
                  <a:pt x="65581" y="11441"/>
                  <a:pt x="65259" y="11333"/>
                </a:cubicBezTo>
                <a:cubicBezTo>
                  <a:pt x="64494" y="11074"/>
                  <a:pt x="63731" y="10806"/>
                  <a:pt x="62903" y="10806"/>
                </a:cubicBezTo>
                <a:cubicBezTo>
                  <a:pt x="62868" y="10806"/>
                  <a:pt x="62832" y="10806"/>
                  <a:pt x="62797" y="10807"/>
                </a:cubicBezTo>
                <a:cubicBezTo>
                  <a:pt x="63826" y="11326"/>
                  <a:pt x="64978" y="11555"/>
                  <a:pt x="65989" y="12172"/>
                </a:cubicBezTo>
                <a:cubicBezTo>
                  <a:pt x="65776" y="12361"/>
                  <a:pt x="65524" y="12540"/>
                  <a:pt x="65452" y="12865"/>
                </a:cubicBezTo>
                <a:cubicBezTo>
                  <a:pt x="65432" y="12953"/>
                  <a:pt x="65367" y="12997"/>
                  <a:pt x="65270" y="12997"/>
                </a:cubicBezTo>
                <a:cubicBezTo>
                  <a:pt x="65235" y="12997"/>
                  <a:pt x="65195" y="12991"/>
                  <a:pt x="65152" y="12980"/>
                </a:cubicBezTo>
                <a:cubicBezTo>
                  <a:pt x="64604" y="12838"/>
                  <a:pt x="64065" y="12660"/>
                  <a:pt x="63542" y="12446"/>
                </a:cubicBezTo>
                <a:cubicBezTo>
                  <a:pt x="63097" y="12262"/>
                  <a:pt x="62560" y="12345"/>
                  <a:pt x="62192" y="11974"/>
                </a:cubicBezTo>
                <a:cubicBezTo>
                  <a:pt x="62153" y="11935"/>
                  <a:pt x="62116" y="11921"/>
                  <a:pt x="62080" y="11921"/>
                </a:cubicBezTo>
                <a:cubicBezTo>
                  <a:pt x="61997" y="11921"/>
                  <a:pt x="61917" y="11992"/>
                  <a:pt x="61828" y="11992"/>
                </a:cubicBezTo>
                <a:cubicBezTo>
                  <a:pt x="61817" y="11992"/>
                  <a:pt x="61806" y="11991"/>
                  <a:pt x="61795" y="11988"/>
                </a:cubicBezTo>
                <a:lnTo>
                  <a:pt x="61795" y="11988"/>
                </a:lnTo>
                <a:cubicBezTo>
                  <a:pt x="62179" y="12401"/>
                  <a:pt x="62711" y="12521"/>
                  <a:pt x="63184" y="12709"/>
                </a:cubicBezTo>
                <a:cubicBezTo>
                  <a:pt x="63785" y="12947"/>
                  <a:pt x="64363" y="13238"/>
                  <a:pt x="64972" y="13459"/>
                </a:cubicBezTo>
                <a:cubicBezTo>
                  <a:pt x="65256" y="13561"/>
                  <a:pt x="65419" y="13730"/>
                  <a:pt x="65409" y="14066"/>
                </a:cubicBezTo>
                <a:cubicBezTo>
                  <a:pt x="65404" y="14279"/>
                  <a:pt x="65478" y="14499"/>
                  <a:pt x="65547" y="14707"/>
                </a:cubicBezTo>
                <a:cubicBezTo>
                  <a:pt x="65574" y="14787"/>
                  <a:pt x="65684" y="14846"/>
                  <a:pt x="65586" y="14943"/>
                </a:cubicBezTo>
                <a:cubicBezTo>
                  <a:pt x="65544" y="14984"/>
                  <a:pt x="65497" y="15003"/>
                  <a:pt x="65449" y="15003"/>
                </a:cubicBezTo>
                <a:cubicBezTo>
                  <a:pt x="65408" y="15003"/>
                  <a:pt x="65366" y="14989"/>
                  <a:pt x="65325" y="14965"/>
                </a:cubicBezTo>
                <a:cubicBezTo>
                  <a:pt x="64759" y="14620"/>
                  <a:pt x="64067" y="14613"/>
                  <a:pt x="63494" y="14272"/>
                </a:cubicBezTo>
                <a:cubicBezTo>
                  <a:pt x="63429" y="14234"/>
                  <a:pt x="63355" y="14219"/>
                  <a:pt x="63274" y="14219"/>
                </a:cubicBezTo>
                <a:cubicBezTo>
                  <a:pt x="63136" y="14219"/>
                  <a:pt x="62979" y="14262"/>
                  <a:pt x="62814" y="14308"/>
                </a:cubicBezTo>
                <a:cubicBezTo>
                  <a:pt x="63815" y="14748"/>
                  <a:pt x="64771" y="15154"/>
                  <a:pt x="65713" y="15590"/>
                </a:cubicBezTo>
                <a:cubicBezTo>
                  <a:pt x="66043" y="15744"/>
                  <a:pt x="66332" y="15948"/>
                  <a:pt x="66273" y="16425"/>
                </a:cubicBezTo>
                <a:cubicBezTo>
                  <a:pt x="66254" y="16581"/>
                  <a:pt x="66490" y="16770"/>
                  <a:pt x="66679" y="17046"/>
                </a:cubicBezTo>
                <a:cubicBezTo>
                  <a:pt x="65459" y="16419"/>
                  <a:pt x="64299" y="15953"/>
                  <a:pt x="63074" y="15673"/>
                </a:cubicBezTo>
                <a:lnTo>
                  <a:pt x="63025" y="15800"/>
                </a:lnTo>
                <a:cubicBezTo>
                  <a:pt x="63777" y="16108"/>
                  <a:pt x="64545" y="16384"/>
                  <a:pt x="65279" y="16733"/>
                </a:cubicBezTo>
                <a:cubicBezTo>
                  <a:pt x="65917" y="17036"/>
                  <a:pt x="66752" y="17133"/>
                  <a:pt x="67016" y="17910"/>
                </a:cubicBezTo>
                <a:cubicBezTo>
                  <a:pt x="67126" y="18236"/>
                  <a:pt x="67445" y="18489"/>
                  <a:pt x="67379" y="18890"/>
                </a:cubicBezTo>
                <a:cubicBezTo>
                  <a:pt x="67363" y="18990"/>
                  <a:pt x="67448" y="19159"/>
                  <a:pt x="67614" y="19238"/>
                </a:cubicBezTo>
                <a:cubicBezTo>
                  <a:pt x="66081" y="18577"/>
                  <a:pt x="64636" y="17733"/>
                  <a:pt x="62896" y="17359"/>
                </a:cubicBezTo>
                <a:lnTo>
                  <a:pt x="62896" y="17359"/>
                </a:lnTo>
                <a:cubicBezTo>
                  <a:pt x="63189" y="17777"/>
                  <a:pt x="63573" y="17876"/>
                  <a:pt x="63897" y="18037"/>
                </a:cubicBezTo>
                <a:cubicBezTo>
                  <a:pt x="64856" y="18517"/>
                  <a:pt x="65886" y="18848"/>
                  <a:pt x="66734" y="19552"/>
                </a:cubicBezTo>
                <a:cubicBezTo>
                  <a:pt x="67007" y="19779"/>
                  <a:pt x="67358" y="19989"/>
                  <a:pt x="67668" y="20101"/>
                </a:cubicBezTo>
                <a:cubicBezTo>
                  <a:pt x="68152" y="20277"/>
                  <a:pt x="68042" y="20697"/>
                  <a:pt x="68227" y="20979"/>
                </a:cubicBezTo>
                <a:cubicBezTo>
                  <a:pt x="68264" y="21034"/>
                  <a:pt x="68331" y="21099"/>
                  <a:pt x="68376" y="21229"/>
                </a:cubicBezTo>
                <a:cubicBezTo>
                  <a:pt x="68067" y="21093"/>
                  <a:pt x="67741" y="21198"/>
                  <a:pt x="67515" y="20835"/>
                </a:cubicBezTo>
                <a:cubicBezTo>
                  <a:pt x="67412" y="20670"/>
                  <a:pt x="67047" y="20616"/>
                  <a:pt x="66804" y="20525"/>
                </a:cubicBezTo>
                <a:cubicBezTo>
                  <a:pt x="66348" y="20353"/>
                  <a:pt x="65856" y="20278"/>
                  <a:pt x="65426" y="20022"/>
                </a:cubicBezTo>
                <a:cubicBezTo>
                  <a:pt x="65281" y="19936"/>
                  <a:pt x="65186" y="19891"/>
                  <a:pt x="65095" y="19891"/>
                </a:cubicBezTo>
                <a:cubicBezTo>
                  <a:pt x="64986" y="19891"/>
                  <a:pt x="64883" y="19956"/>
                  <a:pt x="64707" y="20091"/>
                </a:cubicBezTo>
                <a:cubicBezTo>
                  <a:pt x="65298" y="20423"/>
                  <a:pt x="65901" y="20709"/>
                  <a:pt x="66499" y="21006"/>
                </a:cubicBezTo>
                <a:cubicBezTo>
                  <a:pt x="67185" y="21346"/>
                  <a:pt x="67900" y="21675"/>
                  <a:pt x="68480" y="22156"/>
                </a:cubicBezTo>
                <a:cubicBezTo>
                  <a:pt x="68874" y="22482"/>
                  <a:pt x="69175" y="23012"/>
                  <a:pt x="69158" y="23604"/>
                </a:cubicBezTo>
                <a:cubicBezTo>
                  <a:pt x="69152" y="23799"/>
                  <a:pt x="69042" y="23853"/>
                  <a:pt x="68919" y="23853"/>
                </a:cubicBezTo>
                <a:cubicBezTo>
                  <a:pt x="68851" y="23853"/>
                  <a:pt x="68779" y="23837"/>
                  <a:pt x="68718" y="23819"/>
                </a:cubicBezTo>
                <a:cubicBezTo>
                  <a:pt x="68389" y="23721"/>
                  <a:pt x="68093" y="23539"/>
                  <a:pt x="67732" y="23539"/>
                </a:cubicBezTo>
                <a:cubicBezTo>
                  <a:pt x="67683" y="23539"/>
                  <a:pt x="67632" y="23542"/>
                  <a:pt x="67580" y="23550"/>
                </a:cubicBezTo>
                <a:cubicBezTo>
                  <a:pt x="67571" y="23551"/>
                  <a:pt x="67561" y="23552"/>
                  <a:pt x="67552" y="23552"/>
                </a:cubicBezTo>
                <a:cubicBezTo>
                  <a:pt x="67336" y="23552"/>
                  <a:pt x="67259" y="23182"/>
                  <a:pt x="66993" y="23182"/>
                </a:cubicBezTo>
                <a:cubicBezTo>
                  <a:pt x="66981" y="23182"/>
                  <a:pt x="66969" y="23183"/>
                  <a:pt x="66956" y="23185"/>
                </a:cubicBezTo>
                <a:cubicBezTo>
                  <a:pt x="66956" y="23061"/>
                  <a:pt x="66910" y="23031"/>
                  <a:pt x="66849" y="23031"/>
                </a:cubicBezTo>
                <a:cubicBezTo>
                  <a:pt x="66800" y="23031"/>
                  <a:pt x="66741" y="23051"/>
                  <a:pt x="66691" y="23056"/>
                </a:cubicBezTo>
                <a:cubicBezTo>
                  <a:pt x="66649" y="23061"/>
                  <a:pt x="66610" y="23068"/>
                  <a:pt x="66575" y="23068"/>
                </a:cubicBezTo>
                <a:cubicBezTo>
                  <a:pt x="66505" y="23068"/>
                  <a:pt x="66455" y="23038"/>
                  <a:pt x="66453" y="22894"/>
                </a:cubicBezTo>
                <a:cubicBezTo>
                  <a:pt x="66451" y="22781"/>
                  <a:pt x="66413" y="22699"/>
                  <a:pt x="66341" y="22699"/>
                </a:cubicBezTo>
                <a:cubicBezTo>
                  <a:pt x="66297" y="22699"/>
                  <a:pt x="66241" y="22730"/>
                  <a:pt x="66172" y="22805"/>
                </a:cubicBezTo>
                <a:cubicBezTo>
                  <a:pt x="66138" y="22842"/>
                  <a:pt x="66109" y="22857"/>
                  <a:pt x="66084" y="22857"/>
                </a:cubicBezTo>
                <a:cubicBezTo>
                  <a:pt x="66028" y="22857"/>
                  <a:pt x="66000" y="22777"/>
                  <a:pt x="66002" y="22713"/>
                </a:cubicBezTo>
                <a:cubicBezTo>
                  <a:pt x="66011" y="22524"/>
                  <a:pt x="65895" y="22446"/>
                  <a:pt x="65779" y="22446"/>
                </a:cubicBezTo>
                <a:cubicBezTo>
                  <a:pt x="65751" y="22446"/>
                  <a:pt x="65723" y="22451"/>
                  <a:pt x="65697" y="22459"/>
                </a:cubicBezTo>
                <a:cubicBezTo>
                  <a:pt x="65637" y="22479"/>
                  <a:pt x="65581" y="22487"/>
                  <a:pt x="65530" y="22487"/>
                </a:cubicBezTo>
                <a:cubicBezTo>
                  <a:pt x="65256" y="22487"/>
                  <a:pt x="65089" y="22248"/>
                  <a:pt x="64902" y="22119"/>
                </a:cubicBezTo>
                <a:cubicBezTo>
                  <a:pt x="64680" y="21963"/>
                  <a:pt x="64484" y="21825"/>
                  <a:pt x="64210" y="21800"/>
                </a:cubicBezTo>
                <a:cubicBezTo>
                  <a:pt x="63863" y="21767"/>
                  <a:pt x="63595" y="21514"/>
                  <a:pt x="63302" y="21404"/>
                </a:cubicBezTo>
                <a:cubicBezTo>
                  <a:pt x="62883" y="21245"/>
                  <a:pt x="62452" y="21088"/>
                  <a:pt x="62035" y="20918"/>
                </a:cubicBezTo>
                <a:cubicBezTo>
                  <a:pt x="61161" y="20564"/>
                  <a:pt x="60245" y="20355"/>
                  <a:pt x="59365" y="20057"/>
                </a:cubicBezTo>
                <a:cubicBezTo>
                  <a:pt x="58840" y="19879"/>
                  <a:pt x="58279" y="19740"/>
                  <a:pt x="57754" y="19580"/>
                </a:cubicBezTo>
                <a:cubicBezTo>
                  <a:pt x="56920" y="19326"/>
                  <a:pt x="56047" y="19158"/>
                  <a:pt x="55205" y="18901"/>
                </a:cubicBezTo>
                <a:cubicBezTo>
                  <a:pt x="54674" y="18738"/>
                  <a:pt x="54122" y="18756"/>
                  <a:pt x="53585" y="18617"/>
                </a:cubicBezTo>
                <a:cubicBezTo>
                  <a:pt x="52960" y="18456"/>
                  <a:pt x="52327" y="18185"/>
                  <a:pt x="51705" y="18170"/>
                </a:cubicBezTo>
                <a:cubicBezTo>
                  <a:pt x="50941" y="18151"/>
                  <a:pt x="50228" y="17964"/>
                  <a:pt x="49495" y="17839"/>
                </a:cubicBezTo>
                <a:cubicBezTo>
                  <a:pt x="48492" y="17670"/>
                  <a:pt x="47488" y="17590"/>
                  <a:pt x="46470" y="17550"/>
                </a:cubicBezTo>
                <a:cubicBezTo>
                  <a:pt x="45508" y="17511"/>
                  <a:pt x="44544" y="17370"/>
                  <a:pt x="43577" y="17298"/>
                </a:cubicBezTo>
                <a:cubicBezTo>
                  <a:pt x="43506" y="17293"/>
                  <a:pt x="43436" y="17291"/>
                  <a:pt x="43366" y="17291"/>
                </a:cubicBezTo>
                <a:cubicBezTo>
                  <a:pt x="43093" y="17291"/>
                  <a:pt x="42821" y="17322"/>
                  <a:pt x="42550" y="17322"/>
                </a:cubicBezTo>
                <a:cubicBezTo>
                  <a:pt x="42368" y="17322"/>
                  <a:pt x="42187" y="17308"/>
                  <a:pt x="42005" y="17262"/>
                </a:cubicBezTo>
                <a:cubicBezTo>
                  <a:pt x="41753" y="17197"/>
                  <a:pt x="41499" y="17177"/>
                  <a:pt x="41245" y="17177"/>
                </a:cubicBezTo>
                <a:cubicBezTo>
                  <a:pt x="40839" y="17177"/>
                  <a:pt x="40431" y="17228"/>
                  <a:pt x="40023" y="17228"/>
                </a:cubicBezTo>
                <a:cubicBezTo>
                  <a:pt x="39926" y="17228"/>
                  <a:pt x="39829" y="17225"/>
                  <a:pt x="39732" y="17218"/>
                </a:cubicBezTo>
                <a:cubicBezTo>
                  <a:pt x="39549" y="17204"/>
                  <a:pt x="39364" y="17199"/>
                  <a:pt x="39180" y="17199"/>
                </a:cubicBezTo>
                <a:cubicBezTo>
                  <a:pt x="38414" y="17199"/>
                  <a:pt x="37643" y="17291"/>
                  <a:pt x="36875" y="17291"/>
                </a:cubicBezTo>
                <a:cubicBezTo>
                  <a:pt x="36859" y="17291"/>
                  <a:pt x="36843" y="17291"/>
                  <a:pt x="36827" y="17291"/>
                </a:cubicBezTo>
                <a:cubicBezTo>
                  <a:pt x="36176" y="17289"/>
                  <a:pt x="35519" y="17286"/>
                  <a:pt x="34871" y="17282"/>
                </a:cubicBezTo>
                <a:cubicBezTo>
                  <a:pt x="34847" y="17282"/>
                  <a:pt x="34824" y="17282"/>
                  <a:pt x="34801" y="17282"/>
                </a:cubicBezTo>
                <a:cubicBezTo>
                  <a:pt x="34299" y="17282"/>
                  <a:pt x="33780" y="17307"/>
                  <a:pt x="33270" y="17336"/>
                </a:cubicBezTo>
                <a:cubicBezTo>
                  <a:pt x="31958" y="17409"/>
                  <a:pt x="30648" y="17472"/>
                  <a:pt x="29336" y="17525"/>
                </a:cubicBezTo>
                <a:cubicBezTo>
                  <a:pt x="28507" y="17558"/>
                  <a:pt x="27679" y="17624"/>
                  <a:pt x="26852" y="17670"/>
                </a:cubicBezTo>
                <a:cubicBezTo>
                  <a:pt x="26310" y="17699"/>
                  <a:pt x="25746" y="17817"/>
                  <a:pt x="25190" y="17875"/>
                </a:cubicBezTo>
                <a:cubicBezTo>
                  <a:pt x="24082" y="17987"/>
                  <a:pt x="22971" y="18110"/>
                  <a:pt x="21896" y="18384"/>
                </a:cubicBezTo>
                <a:cubicBezTo>
                  <a:pt x="20828" y="18655"/>
                  <a:pt x="19744" y="18859"/>
                  <a:pt x="18672" y="19096"/>
                </a:cubicBezTo>
                <a:cubicBezTo>
                  <a:pt x="17470" y="19361"/>
                  <a:pt x="16290" y="19707"/>
                  <a:pt x="15118" y="20050"/>
                </a:cubicBezTo>
                <a:cubicBezTo>
                  <a:pt x="14216" y="20315"/>
                  <a:pt x="13287" y="20541"/>
                  <a:pt x="12421" y="20892"/>
                </a:cubicBezTo>
                <a:cubicBezTo>
                  <a:pt x="11576" y="21236"/>
                  <a:pt x="10724" y="21586"/>
                  <a:pt x="9873" y="21907"/>
                </a:cubicBezTo>
                <a:cubicBezTo>
                  <a:pt x="9349" y="22105"/>
                  <a:pt x="8817" y="22322"/>
                  <a:pt x="8293" y="22523"/>
                </a:cubicBezTo>
                <a:cubicBezTo>
                  <a:pt x="7727" y="22739"/>
                  <a:pt x="7144" y="22973"/>
                  <a:pt x="6628" y="23337"/>
                </a:cubicBezTo>
                <a:cubicBezTo>
                  <a:pt x="6246" y="23607"/>
                  <a:pt x="5788" y="23778"/>
                  <a:pt x="5363" y="23978"/>
                </a:cubicBezTo>
                <a:cubicBezTo>
                  <a:pt x="4839" y="24225"/>
                  <a:pt x="4331" y="24515"/>
                  <a:pt x="3778" y="24711"/>
                </a:cubicBezTo>
                <a:cubicBezTo>
                  <a:pt x="3554" y="24791"/>
                  <a:pt x="3385" y="24838"/>
                  <a:pt x="3248" y="24838"/>
                </a:cubicBezTo>
                <a:cubicBezTo>
                  <a:pt x="3050" y="24838"/>
                  <a:pt x="2915" y="24741"/>
                  <a:pt x="2768" y="24501"/>
                </a:cubicBezTo>
                <a:cubicBezTo>
                  <a:pt x="2634" y="24281"/>
                  <a:pt x="2818" y="23591"/>
                  <a:pt x="3065" y="23408"/>
                </a:cubicBezTo>
                <a:cubicBezTo>
                  <a:pt x="3553" y="23047"/>
                  <a:pt x="4113" y="22805"/>
                  <a:pt x="4629" y="22493"/>
                </a:cubicBezTo>
                <a:cubicBezTo>
                  <a:pt x="5136" y="22189"/>
                  <a:pt x="5665" y="21918"/>
                  <a:pt x="6203" y="21707"/>
                </a:cubicBezTo>
                <a:cubicBezTo>
                  <a:pt x="6996" y="21398"/>
                  <a:pt x="7690" y="20873"/>
                  <a:pt x="8619" y="20693"/>
                </a:cubicBezTo>
                <a:cubicBezTo>
                  <a:pt x="8486" y="20626"/>
                  <a:pt x="8365" y="20601"/>
                  <a:pt x="8253" y="20601"/>
                </a:cubicBezTo>
                <a:cubicBezTo>
                  <a:pt x="8038" y="20601"/>
                  <a:pt x="7859" y="20694"/>
                  <a:pt x="7698" y="20764"/>
                </a:cubicBezTo>
                <a:cubicBezTo>
                  <a:pt x="7221" y="20973"/>
                  <a:pt x="6725" y="21107"/>
                  <a:pt x="6228" y="21254"/>
                </a:cubicBezTo>
                <a:cubicBezTo>
                  <a:pt x="5854" y="21365"/>
                  <a:pt x="5540" y="21630"/>
                  <a:pt x="5159" y="21760"/>
                </a:cubicBezTo>
                <a:cubicBezTo>
                  <a:pt x="4530" y="21974"/>
                  <a:pt x="3965" y="22330"/>
                  <a:pt x="3392" y="22662"/>
                </a:cubicBezTo>
                <a:cubicBezTo>
                  <a:pt x="3346" y="22688"/>
                  <a:pt x="3281" y="22731"/>
                  <a:pt x="3221" y="22731"/>
                </a:cubicBezTo>
                <a:cubicBezTo>
                  <a:pt x="3192" y="22731"/>
                  <a:pt x="3165" y="22721"/>
                  <a:pt x="3140" y="22695"/>
                </a:cubicBezTo>
                <a:cubicBezTo>
                  <a:pt x="3103" y="22652"/>
                  <a:pt x="3116" y="22546"/>
                  <a:pt x="3132" y="22474"/>
                </a:cubicBezTo>
                <a:cubicBezTo>
                  <a:pt x="3211" y="22082"/>
                  <a:pt x="3423" y="21788"/>
                  <a:pt x="3780" y="21593"/>
                </a:cubicBezTo>
                <a:cubicBezTo>
                  <a:pt x="4619" y="21135"/>
                  <a:pt x="5399" y="20565"/>
                  <a:pt x="6299" y="20213"/>
                </a:cubicBezTo>
                <a:cubicBezTo>
                  <a:pt x="6499" y="20135"/>
                  <a:pt x="6716" y="20025"/>
                  <a:pt x="6869" y="19771"/>
                </a:cubicBezTo>
                <a:lnTo>
                  <a:pt x="6869" y="19771"/>
                </a:lnTo>
                <a:cubicBezTo>
                  <a:pt x="6307" y="19858"/>
                  <a:pt x="5837" y="20016"/>
                  <a:pt x="5394" y="20326"/>
                </a:cubicBezTo>
                <a:cubicBezTo>
                  <a:pt x="4899" y="20670"/>
                  <a:pt x="4260" y="20774"/>
                  <a:pt x="3807" y="21217"/>
                </a:cubicBezTo>
                <a:cubicBezTo>
                  <a:pt x="3798" y="21227"/>
                  <a:pt x="3785" y="21231"/>
                  <a:pt x="3771" y="21231"/>
                </a:cubicBezTo>
                <a:cubicBezTo>
                  <a:pt x="3703" y="21231"/>
                  <a:pt x="3598" y="21136"/>
                  <a:pt x="3631" y="21022"/>
                </a:cubicBezTo>
                <a:cubicBezTo>
                  <a:pt x="3761" y="20580"/>
                  <a:pt x="3865" y="20123"/>
                  <a:pt x="4056" y="19708"/>
                </a:cubicBezTo>
                <a:cubicBezTo>
                  <a:pt x="4224" y="19345"/>
                  <a:pt x="4667" y="19295"/>
                  <a:pt x="4985" y="19103"/>
                </a:cubicBezTo>
                <a:cubicBezTo>
                  <a:pt x="6229" y="18352"/>
                  <a:pt x="7603" y="17866"/>
                  <a:pt x="8900" y="17220"/>
                </a:cubicBezTo>
                <a:cubicBezTo>
                  <a:pt x="9205" y="17068"/>
                  <a:pt x="9548" y="17010"/>
                  <a:pt x="9854" y="16839"/>
                </a:cubicBezTo>
                <a:cubicBezTo>
                  <a:pt x="10004" y="16754"/>
                  <a:pt x="10077" y="16628"/>
                  <a:pt x="10187" y="16514"/>
                </a:cubicBezTo>
                <a:lnTo>
                  <a:pt x="10187" y="16514"/>
                </a:lnTo>
                <a:cubicBezTo>
                  <a:pt x="8248" y="17246"/>
                  <a:pt x="6284" y="17914"/>
                  <a:pt x="4424" y="19025"/>
                </a:cubicBezTo>
                <a:cubicBezTo>
                  <a:pt x="4468" y="18491"/>
                  <a:pt x="4503" y="18077"/>
                  <a:pt x="4987" y="17804"/>
                </a:cubicBezTo>
                <a:cubicBezTo>
                  <a:pt x="5728" y="17385"/>
                  <a:pt x="6476" y="16989"/>
                  <a:pt x="7278" y="16701"/>
                </a:cubicBezTo>
                <a:cubicBezTo>
                  <a:pt x="7481" y="16628"/>
                  <a:pt x="7702" y="16496"/>
                  <a:pt x="7828" y="16387"/>
                </a:cubicBezTo>
                <a:cubicBezTo>
                  <a:pt x="8181" y="16081"/>
                  <a:pt x="8641" y="16094"/>
                  <a:pt x="9005" y="15862"/>
                </a:cubicBezTo>
                <a:cubicBezTo>
                  <a:pt x="9083" y="15812"/>
                  <a:pt x="9204" y="15812"/>
                  <a:pt x="9170" y="15692"/>
                </a:cubicBezTo>
                <a:cubicBezTo>
                  <a:pt x="9151" y="15628"/>
                  <a:pt x="9103" y="15611"/>
                  <a:pt x="9050" y="15611"/>
                </a:cubicBezTo>
                <a:cubicBezTo>
                  <a:pt x="9005" y="15611"/>
                  <a:pt x="8958" y="15623"/>
                  <a:pt x="8923" y="15630"/>
                </a:cubicBezTo>
                <a:cubicBezTo>
                  <a:pt x="8460" y="15723"/>
                  <a:pt x="8024" y="15896"/>
                  <a:pt x="7596" y="16091"/>
                </a:cubicBezTo>
                <a:cubicBezTo>
                  <a:pt x="7114" y="16308"/>
                  <a:pt x="6621" y="16485"/>
                  <a:pt x="6104" y="16595"/>
                </a:cubicBezTo>
                <a:cubicBezTo>
                  <a:pt x="5888" y="16640"/>
                  <a:pt x="5815" y="16916"/>
                  <a:pt x="5578" y="16921"/>
                </a:cubicBezTo>
                <a:cubicBezTo>
                  <a:pt x="5517" y="16922"/>
                  <a:pt x="5443" y="16931"/>
                  <a:pt x="5378" y="16931"/>
                </a:cubicBezTo>
                <a:cubicBezTo>
                  <a:pt x="5316" y="16931"/>
                  <a:pt x="5260" y="16923"/>
                  <a:pt x="5228" y="16893"/>
                </a:cubicBezTo>
                <a:cubicBezTo>
                  <a:pt x="5123" y="16795"/>
                  <a:pt x="5256" y="16712"/>
                  <a:pt x="5337" y="16638"/>
                </a:cubicBezTo>
                <a:cubicBezTo>
                  <a:pt x="5379" y="16597"/>
                  <a:pt x="5405" y="16529"/>
                  <a:pt x="5417" y="16469"/>
                </a:cubicBezTo>
                <a:cubicBezTo>
                  <a:pt x="5650" y="15394"/>
                  <a:pt x="6507" y="15021"/>
                  <a:pt x="7400" y="14665"/>
                </a:cubicBezTo>
                <a:cubicBezTo>
                  <a:pt x="7984" y="14433"/>
                  <a:pt x="8546" y="14148"/>
                  <a:pt x="9105" y="13853"/>
                </a:cubicBezTo>
                <a:lnTo>
                  <a:pt x="9105" y="13853"/>
                </a:lnTo>
                <a:cubicBezTo>
                  <a:pt x="8057" y="13883"/>
                  <a:pt x="7142" y="14355"/>
                  <a:pt x="6142" y="14790"/>
                </a:cubicBezTo>
                <a:cubicBezTo>
                  <a:pt x="6296" y="14216"/>
                  <a:pt x="6653" y="13781"/>
                  <a:pt x="6694" y="13240"/>
                </a:cubicBezTo>
                <a:cubicBezTo>
                  <a:pt x="6700" y="13156"/>
                  <a:pt x="6803" y="13149"/>
                  <a:pt x="6885" y="13135"/>
                </a:cubicBezTo>
                <a:cubicBezTo>
                  <a:pt x="7609" y="13015"/>
                  <a:pt x="8215" y="12581"/>
                  <a:pt x="8905" y="12374"/>
                </a:cubicBezTo>
                <a:cubicBezTo>
                  <a:pt x="9513" y="12192"/>
                  <a:pt x="10007" y="11776"/>
                  <a:pt x="10633" y="11554"/>
                </a:cubicBezTo>
                <a:cubicBezTo>
                  <a:pt x="10519" y="11498"/>
                  <a:pt x="10409" y="11477"/>
                  <a:pt x="10302" y="11477"/>
                </a:cubicBezTo>
                <a:cubicBezTo>
                  <a:pt x="10007" y="11477"/>
                  <a:pt x="9739" y="11643"/>
                  <a:pt x="9488" y="11718"/>
                </a:cubicBezTo>
                <a:cubicBezTo>
                  <a:pt x="8584" y="11991"/>
                  <a:pt x="7708" y="12368"/>
                  <a:pt x="6827" y="12721"/>
                </a:cubicBezTo>
                <a:cubicBezTo>
                  <a:pt x="6733" y="12759"/>
                  <a:pt x="6651" y="12777"/>
                  <a:pt x="6581" y="12777"/>
                </a:cubicBezTo>
                <a:cubicBezTo>
                  <a:pt x="6375" y="12777"/>
                  <a:pt x="6273" y="12621"/>
                  <a:pt x="6246" y="12371"/>
                </a:cubicBezTo>
                <a:cubicBezTo>
                  <a:pt x="6220" y="12129"/>
                  <a:pt x="6102" y="11957"/>
                  <a:pt x="5907" y="11892"/>
                </a:cubicBezTo>
                <a:cubicBezTo>
                  <a:pt x="5777" y="11849"/>
                  <a:pt x="5710" y="11806"/>
                  <a:pt x="5705" y="11690"/>
                </a:cubicBezTo>
                <a:cubicBezTo>
                  <a:pt x="5699" y="11563"/>
                  <a:pt x="5841" y="11565"/>
                  <a:pt x="5911" y="11534"/>
                </a:cubicBezTo>
                <a:cubicBezTo>
                  <a:pt x="6463" y="11302"/>
                  <a:pt x="7045" y="11129"/>
                  <a:pt x="7574" y="10855"/>
                </a:cubicBezTo>
                <a:cubicBezTo>
                  <a:pt x="8082" y="10592"/>
                  <a:pt x="8682" y="10652"/>
                  <a:pt x="9169" y="10307"/>
                </a:cubicBezTo>
                <a:lnTo>
                  <a:pt x="9169" y="10307"/>
                </a:lnTo>
                <a:cubicBezTo>
                  <a:pt x="9087" y="10325"/>
                  <a:pt x="9004" y="10331"/>
                  <a:pt x="8922" y="10331"/>
                </a:cubicBezTo>
                <a:cubicBezTo>
                  <a:pt x="8742" y="10331"/>
                  <a:pt x="8562" y="10301"/>
                  <a:pt x="8389" y="10301"/>
                </a:cubicBezTo>
                <a:cubicBezTo>
                  <a:pt x="8290" y="10301"/>
                  <a:pt x="8194" y="10311"/>
                  <a:pt x="8100" y="10341"/>
                </a:cubicBezTo>
                <a:cubicBezTo>
                  <a:pt x="7216" y="10624"/>
                  <a:pt x="6317" y="10867"/>
                  <a:pt x="5462" y="11236"/>
                </a:cubicBezTo>
                <a:cubicBezTo>
                  <a:pt x="5350" y="11284"/>
                  <a:pt x="5239" y="11330"/>
                  <a:pt x="5140" y="11330"/>
                </a:cubicBezTo>
                <a:cubicBezTo>
                  <a:pt x="5027" y="11330"/>
                  <a:pt x="4928" y="11270"/>
                  <a:pt x="4861" y="11085"/>
                </a:cubicBezTo>
                <a:cubicBezTo>
                  <a:pt x="4856" y="11069"/>
                  <a:pt x="4849" y="11055"/>
                  <a:pt x="4839" y="11043"/>
                </a:cubicBezTo>
                <a:cubicBezTo>
                  <a:pt x="4514" y="10706"/>
                  <a:pt x="4524" y="10732"/>
                  <a:pt x="5025" y="10540"/>
                </a:cubicBezTo>
                <a:cubicBezTo>
                  <a:pt x="5499" y="10357"/>
                  <a:pt x="6019" y="10287"/>
                  <a:pt x="6446" y="9987"/>
                </a:cubicBezTo>
                <a:lnTo>
                  <a:pt x="6461" y="10001"/>
                </a:lnTo>
                <a:cubicBezTo>
                  <a:pt x="6379" y="9893"/>
                  <a:pt x="6355" y="9766"/>
                  <a:pt x="6228" y="9766"/>
                </a:cubicBezTo>
                <a:cubicBezTo>
                  <a:pt x="6173" y="9766"/>
                  <a:pt x="6099" y="9790"/>
                  <a:pt x="5992" y="9850"/>
                </a:cubicBezTo>
                <a:cubicBezTo>
                  <a:pt x="5767" y="9974"/>
                  <a:pt x="5455" y="10149"/>
                  <a:pt x="5124" y="10149"/>
                </a:cubicBezTo>
                <a:cubicBezTo>
                  <a:pt x="5069" y="10149"/>
                  <a:pt x="5013" y="10144"/>
                  <a:pt x="4956" y="10133"/>
                </a:cubicBezTo>
                <a:cubicBezTo>
                  <a:pt x="4945" y="10131"/>
                  <a:pt x="4933" y="10130"/>
                  <a:pt x="4921" y="10130"/>
                </a:cubicBezTo>
                <a:cubicBezTo>
                  <a:pt x="4846" y="10130"/>
                  <a:pt x="4757" y="10166"/>
                  <a:pt x="4696" y="10209"/>
                </a:cubicBezTo>
                <a:cubicBezTo>
                  <a:pt x="4557" y="10309"/>
                  <a:pt x="4437" y="10424"/>
                  <a:pt x="4257" y="10424"/>
                </a:cubicBezTo>
                <a:cubicBezTo>
                  <a:pt x="4226" y="10424"/>
                  <a:pt x="4193" y="10421"/>
                  <a:pt x="4158" y="10413"/>
                </a:cubicBezTo>
                <a:cubicBezTo>
                  <a:pt x="3846" y="10347"/>
                  <a:pt x="3619" y="10142"/>
                  <a:pt x="3399" y="9956"/>
                </a:cubicBezTo>
                <a:cubicBezTo>
                  <a:pt x="3150" y="9745"/>
                  <a:pt x="3511" y="9750"/>
                  <a:pt x="3581" y="9672"/>
                </a:cubicBezTo>
                <a:cubicBezTo>
                  <a:pt x="3707" y="9531"/>
                  <a:pt x="4137" y="9609"/>
                  <a:pt x="4027" y="9352"/>
                </a:cubicBezTo>
                <a:cubicBezTo>
                  <a:pt x="4001" y="9290"/>
                  <a:pt x="3958" y="9266"/>
                  <a:pt x="3906" y="9266"/>
                </a:cubicBezTo>
                <a:cubicBezTo>
                  <a:pt x="3776" y="9266"/>
                  <a:pt x="3589" y="9418"/>
                  <a:pt x="3473" y="9493"/>
                </a:cubicBezTo>
                <a:cubicBezTo>
                  <a:pt x="3352" y="9572"/>
                  <a:pt x="3250" y="9603"/>
                  <a:pt x="3158" y="9603"/>
                </a:cubicBezTo>
                <a:cubicBezTo>
                  <a:pt x="2891" y="9603"/>
                  <a:pt x="2724" y="9331"/>
                  <a:pt x="2510" y="9175"/>
                </a:cubicBezTo>
                <a:cubicBezTo>
                  <a:pt x="2327" y="9042"/>
                  <a:pt x="2262" y="8780"/>
                  <a:pt x="1911" y="8696"/>
                </a:cubicBezTo>
                <a:cubicBezTo>
                  <a:pt x="3651" y="8039"/>
                  <a:pt x="5295" y="7378"/>
                  <a:pt x="7020" y="6884"/>
                </a:cubicBezTo>
                <a:cubicBezTo>
                  <a:pt x="6873" y="6803"/>
                  <a:pt x="6800" y="6779"/>
                  <a:pt x="6723" y="6779"/>
                </a:cubicBezTo>
                <a:cubicBezTo>
                  <a:pt x="6644" y="6779"/>
                  <a:pt x="6562" y="6805"/>
                  <a:pt x="6391" y="6823"/>
                </a:cubicBezTo>
                <a:cubicBezTo>
                  <a:pt x="5584" y="6910"/>
                  <a:pt x="4810" y="7151"/>
                  <a:pt x="4058" y="7397"/>
                </a:cubicBezTo>
                <a:cubicBezTo>
                  <a:pt x="3410" y="7608"/>
                  <a:pt x="2711" y="7732"/>
                  <a:pt x="2120" y="8126"/>
                </a:cubicBezTo>
                <a:cubicBezTo>
                  <a:pt x="1978" y="8219"/>
                  <a:pt x="1817" y="8368"/>
                  <a:pt x="1651" y="8368"/>
                </a:cubicBezTo>
                <a:cubicBezTo>
                  <a:pt x="1563" y="8368"/>
                  <a:pt x="1474" y="8327"/>
                  <a:pt x="1384" y="8215"/>
                </a:cubicBezTo>
                <a:cubicBezTo>
                  <a:pt x="1167" y="7940"/>
                  <a:pt x="803" y="7671"/>
                  <a:pt x="1167" y="7238"/>
                </a:cubicBezTo>
                <a:cubicBezTo>
                  <a:pt x="1322" y="7053"/>
                  <a:pt x="1355" y="6831"/>
                  <a:pt x="1651" y="6694"/>
                </a:cubicBezTo>
                <a:cubicBezTo>
                  <a:pt x="2532" y="6282"/>
                  <a:pt x="3471" y="6042"/>
                  <a:pt x="4385" y="5750"/>
                </a:cubicBezTo>
                <a:cubicBezTo>
                  <a:pt x="5270" y="5467"/>
                  <a:pt x="6192" y="5268"/>
                  <a:pt x="7081" y="4980"/>
                </a:cubicBezTo>
                <a:cubicBezTo>
                  <a:pt x="8079" y="4656"/>
                  <a:pt x="9126" y="4542"/>
                  <a:pt x="10121" y="4241"/>
                </a:cubicBezTo>
                <a:cubicBezTo>
                  <a:pt x="11257" y="3896"/>
                  <a:pt x="12416" y="3650"/>
                  <a:pt x="13561" y="3353"/>
                </a:cubicBezTo>
                <a:cubicBezTo>
                  <a:pt x="14295" y="3161"/>
                  <a:pt x="15059" y="3049"/>
                  <a:pt x="15791" y="2866"/>
                </a:cubicBezTo>
                <a:cubicBezTo>
                  <a:pt x="16327" y="2731"/>
                  <a:pt x="16885" y="2618"/>
                  <a:pt x="17417" y="2519"/>
                </a:cubicBezTo>
                <a:cubicBezTo>
                  <a:pt x="18240" y="2366"/>
                  <a:pt x="19064" y="2190"/>
                  <a:pt x="19896" y="2066"/>
                </a:cubicBezTo>
                <a:cubicBezTo>
                  <a:pt x="21314" y="1853"/>
                  <a:pt x="22728" y="1622"/>
                  <a:pt x="24149" y="1426"/>
                </a:cubicBezTo>
                <a:cubicBezTo>
                  <a:pt x="25302" y="1266"/>
                  <a:pt x="26464" y="1134"/>
                  <a:pt x="27613" y="1081"/>
                </a:cubicBezTo>
                <a:cubicBezTo>
                  <a:pt x="29307" y="1006"/>
                  <a:pt x="31009" y="967"/>
                  <a:pt x="32708" y="945"/>
                </a:cubicBezTo>
                <a:cubicBezTo>
                  <a:pt x="32834" y="943"/>
                  <a:pt x="32960" y="942"/>
                  <a:pt x="33085" y="942"/>
                </a:cubicBezTo>
                <a:close/>
                <a:moveTo>
                  <a:pt x="34952" y="1"/>
                </a:moveTo>
                <a:cubicBezTo>
                  <a:pt x="34873" y="1"/>
                  <a:pt x="34796" y="8"/>
                  <a:pt x="34720" y="29"/>
                </a:cubicBezTo>
                <a:cubicBezTo>
                  <a:pt x="34560" y="72"/>
                  <a:pt x="34401" y="87"/>
                  <a:pt x="34243" y="87"/>
                </a:cubicBezTo>
                <a:cubicBezTo>
                  <a:pt x="33952" y="87"/>
                  <a:pt x="33664" y="38"/>
                  <a:pt x="33371" y="38"/>
                </a:cubicBezTo>
                <a:cubicBezTo>
                  <a:pt x="33254" y="38"/>
                  <a:pt x="33136" y="46"/>
                  <a:pt x="33017" y="68"/>
                </a:cubicBezTo>
                <a:cubicBezTo>
                  <a:pt x="32776" y="111"/>
                  <a:pt x="32518" y="125"/>
                  <a:pt x="32257" y="125"/>
                </a:cubicBezTo>
                <a:cubicBezTo>
                  <a:pt x="32021" y="125"/>
                  <a:pt x="31782" y="114"/>
                  <a:pt x="31549" y="102"/>
                </a:cubicBezTo>
                <a:cubicBezTo>
                  <a:pt x="31512" y="100"/>
                  <a:pt x="31475" y="100"/>
                  <a:pt x="31438" y="100"/>
                </a:cubicBezTo>
                <a:cubicBezTo>
                  <a:pt x="31084" y="100"/>
                  <a:pt x="30724" y="171"/>
                  <a:pt x="30374" y="171"/>
                </a:cubicBezTo>
                <a:cubicBezTo>
                  <a:pt x="30273" y="171"/>
                  <a:pt x="30173" y="165"/>
                  <a:pt x="30074" y="150"/>
                </a:cubicBezTo>
                <a:cubicBezTo>
                  <a:pt x="29872" y="118"/>
                  <a:pt x="29671" y="107"/>
                  <a:pt x="29471" y="107"/>
                </a:cubicBezTo>
                <a:cubicBezTo>
                  <a:pt x="29007" y="107"/>
                  <a:pt x="28546" y="168"/>
                  <a:pt x="28089" y="179"/>
                </a:cubicBezTo>
                <a:cubicBezTo>
                  <a:pt x="27488" y="192"/>
                  <a:pt x="26862" y="273"/>
                  <a:pt x="26249" y="337"/>
                </a:cubicBezTo>
                <a:cubicBezTo>
                  <a:pt x="25904" y="373"/>
                  <a:pt x="25567" y="417"/>
                  <a:pt x="25219" y="417"/>
                </a:cubicBezTo>
                <a:cubicBezTo>
                  <a:pt x="25124" y="417"/>
                  <a:pt x="25028" y="414"/>
                  <a:pt x="24931" y="406"/>
                </a:cubicBezTo>
                <a:cubicBezTo>
                  <a:pt x="24910" y="405"/>
                  <a:pt x="24888" y="404"/>
                  <a:pt x="24866" y="404"/>
                </a:cubicBezTo>
                <a:cubicBezTo>
                  <a:pt x="24562" y="404"/>
                  <a:pt x="24225" y="546"/>
                  <a:pt x="23903" y="611"/>
                </a:cubicBezTo>
                <a:cubicBezTo>
                  <a:pt x="23191" y="755"/>
                  <a:pt x="22440" y="636"/>
                  <a:pt x="21757" y="948"/>
                </a:cubicBezTo>
                <a:cubicBezTo>
                  <a:pt x="21585" y="1027"/>
                  <a:pt x="21406" y="1042"/>
                  <a:pt x="21225" y="1042"/>
                </a:cubicBezTo>
                <a:cubicBezTo>
                  <a:pt x="21111" y="1042"/>
                  <a:pt x="20997" y="1036"/>
                  <a:pt x="20883" y="1036"/>
                </a:cubicBezTo>
                <a:cubicBezTo>
                  <a:pt x="20734" y="1036"/>
                  <a:pt x="20586" y="1047"/>
                  <a:pt x="20442" y="1094"/>
                </a:cubicBezTo>
                <a:cubicBezTo>
                  <a:pt x="19531" y="1390"/>
                  <a:pt x="18584" y="1519"/>
                  <a:pt x="17639" y="1633"/>
                </a:cubicBezTo>
                <a:cubicBezTo>
                  <a:pt x="17300" y="1675"/>
                  <a:pt x="16985" y="1842"/>
                  <a:pt x="16625" y="1842"/>
                </a:cubicBezTo>
                <a:cubicBezTo>
                  <a:pt x="16540" y="1842"/>
                  <a:pt x="16453" y="1833"/>
                  <a:pt x="16363" y="1811"/>
                </a:cubicBezTo>
                <a:cubicBezTo>
                  <a:pt x="16355" y="1809"/>
                  <a:pt x="16346" y="1808"/>
                  <a:pt x="16335" y="1808"/>
                </a:cubicBezTo>
                <a:cubicBezTo>
                  <a:pt x="16193" y="1808"/>
                  <a:pt x="15836" y="1983"/>
                  <a:pt x="15590" y="2040"/>
                </a:cubicBezTo>
                <a:cubicBezTo>
                  <a:pt x="14531" y="2291"/>
                  <a:pt x="13464" y="2485"/>
                  <a:pt x="12423" y="2827"/>
                </a:cubicBezTo>
                <a:cubicBezTo>
                  <a:pt x="11687" y="3070"/>
                  <a:pt x="10887" y="3119"/>
                  <a:pt x="10142" y="3341"/>
                </a:cubicBezTo>
                <a:cubicBezTo>
                  <a:pt x="9647" y="3489"/>
                  <a:pt x="9136" y="3543"/>
                  <a:pt x="8643" y="3714"/>
                </a:cubicBezTo>
                <a:cubicBezTo>
                  <a:pt x="7881" y="3979"/>
                  <a:pt x="7091" y="4244"/>
                  <a:pt x="6317" y="4380"/>
                </a:cubicBezTo>
                <a:cubicBezTo>
                  <a:pt x="5755" y="4479"/>
                  <a:pt x="5305" y="4792"/>
                  <a:pt x="4756" y="4869"/>
                </a:cubicBezTo>
                <a:cubicBezTo>
                  <a:pt x="4392" y="4919"/>
                  <a:pt x="4058" y="5152"/>
                  <a:pt x="3699" y="5265"/>
                </a:cubicBezTo>
                <a:cubicBezTo>
                  <a:pt x="3203" y="5421"/>
                  <a:pt x="2706" y="5583"/>
                  <a:pt x="2212" y="5744"/>
                </a:cubicBezTo>
                <a:cubicBezTo>
                  <a:pt x="1377" y="6017"/>
                  <a:pt x="492" y="6268"/>
                  <a:pt x="183" y="7279"/>
                </a:cubicBezTo>
                <a:cubicBezTo>
                  <a:pt x="1" y="7873"/>
                  <a:pt x="302" y="9026"/>
                  <a:pt x="815" y="9244"/>
                </a:cubicBezTo>
                <a:cubicBezTo>
                  <a:pt x="1241" y="9425"/>
                  <a:pt x="1552" y="9735"/>
                  <a:pt x="1892" y="10005"/>
                </a:cubicBezTo>
                <a:cubicBezTo>
                  <a:pt x="2323" y="10347"/>
                  <a:pt x="2614" y="10856"/>
                  <a:pt x="3103" y="11134"/>
                </a:cubicBezTo>
                <a:cubicBezTo>
                  <a:pt x="3402" y="11304"/>
                  <a:pt x="3767" y="11552"/>
                  <a:pt x="3889" y="11751"/>
                </a:cubicBezTo>
                <a:cubicBezTo>
                  <a:pt x="4161" y="12190"/>
                  <a:pt x="4564" y="12300"/>
                  <a:pt x="4942" y="12499"/>
                </a:cubicBezTo>
                <a:cubicBezTo>
                  <a:pt x="5410" y="12747"/>
                  <a:pt x="5533" y="13034"/>
                  <a:pt x="5352" y="13571"/>
                </a:cubicBezTo>
                <a:cubicBezTo>
                  <a:pt x="5287" y="13762"/>
                  <a:pt x="5124" y="14023"/>
                  <a:pt x="5192" y="14133"/>
                </a:cubicBezTo>
                <a:cubicBezTo>
                  <a:pt x="5340" y="14366"/>
                  <a:pt x="5167" y="14478"/>
                  <a:pt x="5076" y="14536"/>
                </a:cubicBezTo>
                <a:cubicBezTo>
                  <a:pt x="4722" y="14765"/>
                  <a:pt x="4624" y="15057"/>
                  <a:pt x="4687" y="15464"/>
                </a:cubicBezTo>
                <a:cubicBezTo>
                  <a:pt x="4711" y="15624"/>
                  <a:pt x="4756" y="15906"/>
                  <a:pt x="4436" y="15906"/>
                </a:cubicBezTo>
                <a:cubicBezTo>
                  <a:pt x="4434" y="15906"/>
                  <a:pt x="4432" y="15906"/>
                  <a:pt x="4430" y="15906"/>
                </a:cubicBezTo>
                <a:cubicBezTo>
                  <a:pt x="4428" y="15906"/>
                  <a:pt x="4426" y="15906"/>
                  <a:pt x="4424" y="15906"/>
                </a:cubicBezTo>
                <a:cubicBezTo>
                  <a:pt x="4284" y="15906"/>
                  <a:pt x="4303" y="15993"/>
                  <a:pt x="4275" y="16083"/>
                </a:cubicBezTo>
                <a:cubicBezTo>
                  <a:pt x="4197" y="16337"/>
                  <a:pt x="4163" y="16643"/>
                  <a:pt x="3995" y="16821"/>
                </a:cubicBezTo>
                <a:cubicBezTo>
                  <a:pt x="3727" y="17110"/>
                  <a:pt x="3663" y="17490"/>
                  <a:pt x="3526" y="17809"/>
                </a:cubicBezTo>
                <a:cubicBezTo>
                  <a:pt x="3297" y="18342"/>
                  <a:pt x="3035" y="18883"/>
                  <a:pt x="2913" y="19454"/>
                </a:cubicBezTo>
                <a:cubicBezTo>
                  <a:pt x="2845" y="19774"/>
                  <a:pt x="2713" y="20051"/>
                  <a:pt x="2599" y="20345"/>
                </a:cubicBezTo>
                <a:cubicBezTo>
                  <a:pt x="2566" y="20432"/>
                  <a:pt x="2323" y="21160"/>
                  <a:pt x="2319" y="21229"/>
                </a:cubicBezTo>
                <a:cubicBezTo>
                  <a:pt x="2295" y="21554"/>
                  <a:pt x="1980" y="21902"/>
                  <a:pt x="2029" y="22083"/>
                </a:cubicBezTo>
                <a:cubicBezTo>
                  <a:pt x="2128" y="22453"/>
                  <a:pt x="1594" y="22653"/>
                  <a:pt x="1881" y="22988"/>
                </a:cubicBezTo>
                <a:cubicBezTo>
                  <a:pt x="1425" y="23319"/>
                  <a:pt x="1879" y="23843"/>
                  <a:pt x="1614" y="24176"/>
                </a:cubicBezTo>
                <a:cubicBezTo>
                  <a:pt x="1691" y="24632"/>
                  <a:pt x="1804" y="25014"/>
                  <a:pt x="2085" y="25360"/>
                </a:cubicBezTo>
                <a:cubicBezTo>
                  <a:pt x="2371" y="25707"/>
                  <a:pt x="2693" y="25868"/>
                  <a:pt x="3062" y="25868"/>
                </a:cubicBezTo>
                <a:cubicBezTo>
                  <a:pt x="3252" y="25868"/>
                  <a:pt x="3455" y="25825"/>
                  <a:pt x="3673" y="25743"/>
                </a:cubicBezTo>
                <a:cubicBezTo>
                  <a:pt x="4530" y="25422"/>
                  <a:pt x="5320" y="24963"/>
                  <a:pt x="6159" y="24605"/>
                </a:cubicBezTo>
                <a:cubicBezTo>
                  <a:pt x="6676" y="24385"/>
                  <a:pt x="7206" y="24138"/>
                  <a:pt x="7683" y="23850"/>
                </a:cubicBezTo>
                <a:cubicBezTo>
                  <a:pt x="8249" y="23511"/>
                  <a:pt x="8875" y="23357"/>
                  <a:pt x="9454" y="23070"/>
                </a:cubicBezTo>
                <a:cubicBezTo>
                  <a:pt x="10196" y="22704"/>
                  <a:pt x="11013" y="22489"/>
                  <a:pt x="11795" y="22204"/>
                </a:cubicBezTo>
                <a:cubicBezTo>
                  <a:pt x="12296" y="22022"/>
                  <a:pt x="12798" y="21843"/>
                  <a:pt x="13291" y="21641"/>
                </a:cubicBezTo>
                <a:cubicBezTo>
                  <a:pt x="13881" y="21400"/>
                  <a:pt x="14524" y="21332"/>
                  <a:pt x="15107" y="21128"/>
                </a:cubicBezTo>
                <a:cubicBezTo>
                  <a:pt x="15846" y="20870"/>
                  <a:pt x="16590" y="20636"/>
                  <a:pt x="17341" y="20428"/>
                </a:cubicBezTo>
                <a:cubicBezTo>
                  <a:pt x="17974" y="20251"/>
                  <a:pt x="18653" y="20221"/>
                  <a:pt x="19272" y="20011"/>
                </a:cubicBezTo>
                <a:cubicBezTo>
                  <a:pt x="19655" y="19880"/>
                  <a:pt x="20094" y="19720"/>
                  <a:pt x="20436" y="19682"/>
                </a:cubicBezTo>
                <a:cubicBezTo>
                  <a:pt x="21077" y="19611"/>
                  <a:pt x="21703" y="19453"/>
                  <a:pt x="22343" y="19390"/>
                </a:cubicBezTo>
                <a:cubicBezTo>
                  <a:pt x="22534" y="19371"/>
                  <a:pt x="22649" y="19215"/>
                  <a:pt x="22872" y="19215"/>
                </a:cubicBezTo>
                <a:cubicBezTo>
                  <a:pt x="22878" y="19215"/>
                  <a:pt x="22885" y="19215"/>
                  <a:pt x="22892" y="19216"/>
                </a:cubicBezTo>
                <a:cubicBezTo>
                  <a:pt x="22928" y="19217"/>
                  <a:pt x="22965" y="19218"/>
                  <a:pt x="23001" y="19218"/>
                </a:cubicBezTo>
                <a:cubicBezTo>
                  <a:pt x="23493" y="19218"/>
                  <a:pt x="23980" y="19081"/>
                  <a:pt x="24479" y="19048"/>
                </a:cubicBezTo>
                <a:cubicBezTo>
                  <a:pt x="25192" y="19001"/>
                  <a:pt x="25906" y="18893"/>
                  <a:pt x="26620" y="18819"/>
                </a:cubicBezTo>
                <a:cubicBezTo>
                  <a:pt x="26655" y="18815"/>
                  <a:pt x="26690" y="18814"/>
                  <a:pt x="26726" y="18814"/>
                </a:cubicBezTo>
                <a:cubicBezTo>
                  <a:pt x="26871" y="18814"/>
                  <a:pt x="27019" y="18838"/>
                  <a:pt x="27157" y="18838"/>
                </a:cubicBezTo>
                <a:cubicBezTo>
                  <a:pt x="27253" y="18838"/>
                  <a:pt x="27344" y="18826"/>
                  <a:pt x="27426" y="18786"/>
                </a:cubicBezTo>
                <a:cubicBezTo>
                  <a:pt x="27816" y="18592"/>
                  <a:pt x="28269" y="18609"/>
                  <a:pt x="28624" y="18599"/>
                </a:cubicBezTo>
                <a:cubicBezTo>
                  <a:pt x="29619" y="18570"/>
                  <a:pt x="30613" y="18478"/>
                  <a:pt x="31606" y="18423"/>
                </a:cubicBezTo>
                <a:cubicBezTo>
                  <a:pt x="31630" y="18422"/>
                  <a:pt x="31653" y="18421"/>
                  <a:pt x="31676" y="18421"/>
                </a:cubicBezTo>
                <a:cubicBezTo>
                  <a:pt x="31971" y="18421"/>
                  <a:pt x="32247" y="18517"/>
                  <a:pt x="32540" y="18517"/>
                </a:cubicBezTo>
                <a:cubicBezTo>
                  <a:pt x="32599" y="18517"/>
                  <a:pt x="32659" y="18513"/>
                  <a:pt x="32720" y="18504"/>
                </a:cubicBezTo>
                <a:cubicBezTo>
                  <a:pt x="32890" y="18478"/>
                  <a:pt x="33049" y="18384"/>
                  <a:pt x="33229" y="18384"/>
                </a:cubicBezTo>
                <a:cubicBezTo>
                  <a:pt x="33269" y="18384"/>
                  <a:pt x="33309" y="18388"/>
                  <a:pt x="33350" y="18399"/>
                </a:cubicBezTo>
                <a:cubicBezTo>
                  <a:pt x="33635" y="18470"/>
                  <a:pt x="33926" y="18493"/>
                  <a:pt x="34216" y="18493"/>
                </a:cubicBezTo>
                <a:cubicBezTo>
                  <a:pt x="34625" y="18493"/>
                  <a:pt x="35035" y="18448"/>
                  <a:pt x="35431" y="18429"/>
                </a:cubicBezTo>
                <a:cubicBezTo>
                  <a:pt x="36126" y="18397"/>
                  <a:pt x="36837" y="18444"/>
                  <a:pt x="37548" y="18319"/>
                </a:cubicBezTo>
                <a:cubicBezTo>
                  <a:pt x="37713" y="18290"/>
                  <a:pt x="37884" y="18281"/>
                  <a:pt x="38058" y="18281"/>
                </a:cubicBezTo>
                <a:cubicBezTo>
                  <a:pt x="38411" y="18281"/>
                  <a:pt x="38778" y="18320"/>
                  <a:pt x="39141" y="18320"/>
                </a:cubicBezTo>
                <a:cubicBezTo>
                  <a:pt x="39201" y="18320"/>
                  <a:pt x="39261" y="18319"/>
                  <a:pt x="39321" y="18317"/>
                </a:cubicBezTo>
                <a:cubicBezTo>
                  <a:pt x="39444" y="18312"/>
                  <a:pt x="39568" y="18309"/>
                  <a:pt x="39692" y="18309"/>
                </a:cubicBezTo>
                <a:cubicBezTo>
                  <a:pt x="40171" y="18309"/>
                  <a:pt x="40651" y="18341"/>
                  <a:pt x="41130" y="18341"/>
                </a:cubicBezTo>
                <a:cubicBezTo>
                  <a:pt x="41500" y="18341"/>
                  <a:pt x="41870" y="18322"/>
                  <a:pt x="42240" y="18256"/>
                </a:cubicBezTo>
                <a:cubicBezTo>
                  <a:pt x="42244" y="18255"/>
                  <a:pt x="42248" y="18255"/>
                  <a:pt x="42253" y="18255"/>
                </a:cubicBezTo>
                <a:cubicBezTo>
                  <a:pt x="42290" y="18255"/>
                  <a:pt x="42333" y="18280"/>
                  <a:pt x="42369" y="18299"/>
                </a:cubicBezTo>
                <a:cubicBezTo>
                  <a:pt x="42586" y="18416"/>
                  <a:pt x="42813" y="18441"/>
                  <a:pt x="43042" y="18441"/>
                </a:cubicBezTo>
                <a:cubicBezTo>
                  <a:pt x="43221" y="18441"/>
                  <a:pt x="43402" y="18426"/>
                  <a:pt x="43582" y="18426"/>
                </a:cubicBezTo>
                <a:cubicBezTo>
                  <a:pt x="43707" y="18426"/>
                  <a:pt x="43832" y="18433"/>
                  <a:pt x="43955" y="18458"/>
                </a:cubicBezTo>
                <a:cubicBezTo>
                  <a:pt x="44227" y="18514"/>
                  <a:pt x="44508" y="18533"/>
                  <a:pt x="44791" y="18533"/>
                </a:cubicBezTo>
                <a:cubicBezTo>
                  <a:pt x="45033" y="18533"/>
                  <a:pt x="45277" y="18519"/>
                  <a:pt x="45516" y="18502"/>
                </a:cubicBezTo>
                <a:cubicBezTo>
                  <a:pt x="45538" y="18501"/>
                  <a:pt x="45559" y="18500"/>
                  <a:pt x="45580" y="18500"/>
                </a:cubicBezTo>
                <a:cubicBezTo>
                  <a:pt x="45932" y="18500"/>
                  <a:pt x="46263" y="18693"/>
                  <a:pt x="46601" y="18693"/>
                </a:cubicBezTo>
                <a:cubicBezTo>
                  <a:pt x="46694" y="18693"/>
                  <a:pt x="46787" y="18679"/>
                  <a:pt x="46881" y="18642"/>
                </a:cubicBezTo>
                <a:cubicBezTo>
                  <a:pt x="46961" y="18610"/>
                  <a:pt x="47038" y="18598"/>
                  <a:pt x="47112" y="18598"/>
                </a:cubicBezTo>
                <a:cubicBezTo>
                  <a:pt x="47331" y="18598"/>
                  <a:pt x="47528" y="18706"/>
                  <a:pt x="47713" y="18748"/>
                </a:cubicBezTo>
                <a:cubicBezTo>
                  <a:pt x="48424" y="18912"/>
                  <a:pt x="49152" y="18951"/>
                  <a:pt x="49864" y="19097"/>
                </a:cubicBezTo>
                <a:cubicBezTo>
                  <a:pt x="50579" y="19244"/>
                  <a:pt x="51340" y="19286"/>
                  <a:pt x="52039" y="19459"/>
                </a:cubicBezTo>
                <a:cubicBezTo>
                  <a:pt x="52720" y="19626"/>
                  <a:pt x="53424" y="19791"/>
                  <a:pt x="54104" y="19998"/>
                </a:cubicBezTo>
                <a:cubicBezTo>
                  <a:pt x="54933" y="20251"/>
                  <a:pt x="55811" y="20376"/>
                  <a:pt x="56661" y="20608"/>
                </a:cubicBezTo>
                <a:cubicBezTo>
                  <a:pt x="57619" y="20868"/>
                  <a:pt x="58582" y="21110"/>
                  <a:pt x="59526" y="21415"/>
                </a:cubicBezTo>
                <a:cubicBezTo>
                  <a:pt x="59836" y="21515"/>
                  <a:pt x="60206" y="21504"/>
                  <a:pt x="60452" y="21645"/>
                </a:cubicBezTo>
                <a:cubicBezTo>
                  <a:pt x="61308" y="22133"/>
                  <a:pt x="62287" y="22292"/>
                  <a:pt x="63151" y="22752"/>
                </a:cubicBezTo>
                <a:cubicBezTo>
                  <a:pt x="63859" y="23130"/>
                  <a:pt x="64670" y="23265"/>
                  <a:pt x="65360" y="23727"/>
                </a:cubicBezTo>
                <a:cubicBezTo>
                  <a:pt x="65906" y="24092"/>
                  <a:pt x="66592" y="24223"/>
                  <a:pt x="67120" y="24658"/>
                </a:cubicBezTo>
                <a:cubicBezTo>
                  <a:pt x="67235" y="24754"/>
                  <a:pt x="67420" y="24836"/>
                  <a:pt x="67569" y="24836"/>
                </a:cubicBezTo>
                <a:cubicBezTo>
                  <a:pt x="67591" y="24836"/>
                  <a:pt x="67613" y="24834"/>
                  <a:pt x="67634" y="24830"/>
                </a:cubicBezTo>
                <a:cubicBezTo>
                  <a:pt x="67718" y="24813"/>
                  <a:pt x="67800" y="24806"/>
                  <a:pt x="67880" y="24806"/>
                </a:cubicBezTo>
                <a:cubicBezTo>
                  <a:pt x="68221" y="24806"/>
                  <a:pt x="68531" y="24939"/>
                  <a:pt x="68799" y="25091"/>
                </a:cubicBezTo>
                <a:cubicBezTo>
                  <a:pt x="68919" y="25159"/>
                  <a:pt x="69025" y="25186"/>
                  <a:pt x="69122" y="25186"/>
                </a:cubicBezTo>
                <a:cubicBezTo>
                  <a:pt x="69313" y="25186"/>
                  <a:pt x="69465" y="25080"/>
                  <a:pt x="69614" y="24977"/>
                </a:cubicBezTo>
                <a:cubicBezTo>
                  <a:pt x="70219" y="24563"/>
                  <a:pt x="70411" y="23856"/>
                  <a:pt x="70100" y="23076"/>
                </a:cubicBezTo>
                <a:cubicBezTo>
                  <a:pt x="70014" y="22861"/>
                  <a:pt x="70128" y="22647"/>
                  <a:pt x="69990" y="22460"/>
                </a:cubicBezTo>
                <a:cubicBezTo>
                  <a:pt x="69542" y="21851"/>
                  <a:pt x="69482" y="21077"/>
                  <a:pt x="69123" y="20415"/>
                </a:cubicBezTo>
                <a:cubicBezTo>
                  <a:pt x="68886" y="19978"/>
                  <a:pt x="68848" y="19415"/>
                  <a:pt x="68591" y="18940"/>
                </a:cubicBezTo>
                <a:cubicBezTo>
                  <a:pt x="68373" y="18532"/>
                  <a:pt x="68287" y="18053"/>
                  <a:pt x="68077" y="17638"/>
                </a:cubicBezTo>
                <a:cubicBezTo>
                  <a:pt x="67855" y="17197"/>
                  <a:pt x="67679" y="16743"/>
                  <a:pt x="67496" y="16286"/>
                </a:cubicBezTo>
                <a:cubicBezTo>
                  <a:pt x="67340" y="15896"/>
                  <a:pt x="67187" y="15464"/>
                  <a:pt x="66929" y="15150"/>
                </a:cubicBezTo>
                <a:cubicBezTo>
                  <a:pt x="66611" y="14761"/>
                  <a:pt x="66497" y="14312"/>
                  <a:pt x="66317" y="13880"/>
                </a:cubicBezTo>
                <a:cubicBezTo>
                  <a:pt x="66252" y="13723"/>
                  <a:pt x="66271" y="13547"/>
                  <a:pt x="66411" y="13404"/>
                </a:cubicBezTo>
                <a:cubicBezTo>
                  <a:pt x="66703" y="13107"/>
                  <a:pt x="66996" y="12813"/>
                  <a:pt x="67268" y="12498"/>
                </a:cubicBezTo>
                <a:cubicBezTo>
                  <a:pt x="67567" y="12150"/>
                  <a:pt x="67900" y="11842"/>
                  <a:pt x="68229" y="11523"/>
                </a:cubicBezTo>
                <a:cubicBezTo>
                  <a:pt x="68562" y="11201"/>
                  <a:pt x="68808" y="10787"/>
                  <a:pt x="69141" y="10462"/>
                </a:cubicBezTo>
                <a:cubicBezTo>
                  <a:pt x="69742" y="9874"/>
                  <a:pt x="70341" y="9296"/>
                  <a:pt x="70865" y="8628"/>
                </a:cubicBezTo>
                <a:cubicBezTo>
                  <a:pt x="71055" y="8387"/>
                  <a:pt x="71183" y="8090"/>
                  <a:pt x="71403" y="7897"/>
                </a:cubicBezTo>
                <a:cubicBezTo>
                  <a:pt x="71728" y="7613"/>
                  <a:pt x="71878" y="7250"/>
                  <a:pt x="72010" y="6875"/>
                </a:cubicBezTo>
                <a:cubicBezTo>
                  <a:pt x="72132" y="6531"/>
                  <a:pt x="71916" y="5855"/>
                  <a:pt x="71665" y="5721"/>
                </a:cubicBezTo>
                <a:cubicBezTo>
                  <a:pt x="71329" y="5543"/>
                  <a:pt x="70978" y="5389"/>
                  <a:pt x="70642" y="5207"/>
                </a:cubicBezTo>
                <a:cubicBezTo>
                  <a:pt x="70301" y="5022"/>
                  <a:pt x="69986" y="4844"/>
                  <a:pt x="69567" y="4801"/>
                </a:cubicBezTo>
                <a:cubicBezTo>
                  <a:pt x="69131" y="4756"/>
                  <a:pt x="68718" y="4492"/>
                  <a:pt x="68291" y="4336"/>
                </a:cubicBezTo>
                <a:cubicBezTo>
                  <a:pt x="67820" y="4161"/>
                  <a:pt x="67286" y="4117"/>
                  <a:pt x="66852" y="3909"/>
                </a:cubicBezTo>
                <a:cubicBezTo>
                  <a:pt x="66145" y="3568"/>
                  <a:pt x="65366" y="3554"/>
                  <a:pt x="64639" y="3305"/>
                </a:cubicBezTo>
                <a:cubicBezTo>
                  <a:pt x="64144" y="3134"/>
                  <a:pt x="63540" y="3018"/>
                  <a:pt x="62960" y="2970"/>
                </a:cubicBezTo>
                <a:cubicBezTo>
                  <a:pt x="62285" y="2912"/>
                  <a:pt x="61646" y="2586"/>
                  <a:pt x="60951" y="2510"/>
                </a:cubicBezTo>
                <a:cubicBezTo>
                  <a:pt x="59888" y="2392"/>
                  <a:pt x="58824" y="2248"/>
                  <a:pt x="57771" y="2052"/>
                </a:cubicBezTo>
                <a:cubicBezTo>
                  <a:pt x="57139" y="1935"/>
                  <a:pt x="56489" y="1953"/>
                  <a:pt x="55866" y="1767"/>
                </a:cubicBezTo>
                <a:cubicBezTo>
                  <a:pt x="55597" y="1688"/>
                  <a:pt x="55321" y="1641"/>
                  <a:pt x="55042" y="1627"/>
                </a:cubicBezTo>
                <a:cubicBezTo>
                  <a:pt x="54460" y="1594"/>
                  <a:pt x="53885" y="1470"/>
                  <a:pt x="53302" y="1406"/>
                </a:cubicBezTo>
                <a:cubicBezTo>
                  <a:pt x="52746" y="1344"/>
                  <a:pt x="52193" y="1211"/>
                  <a:pt x="51631" y="1156"/>
                </a:cubicBezTo>
                <a:cubicBezTo>
                  <a:pt x="51606" y="1153"/>
                  <a:pt x="51582" y="1153"/>
                  <a:pt x="51557" y="1153"/>
                </a:cubicBezTo>
                <a:cubicBezTo>
                  <a:pt x="51493" y="1153"/>
                  <a:pt x="51430" y="1159"/>
                  <a:pt x="51363" y="1159"/>
                </a:cubicBezTo>
                <a:cubicBezTo>
                  <a:pt x="51322" y="1159"/>
                  <a:pt x="51280" y="1157"/>
                  <a:pt x="51236" y="1149"/>
                </a:cubicBezTo>
                <a:cubicBezTo>
                  <a:pt x="50673" y="1051"/>
                  <a:pt x="50099" y="917"/>
                  <a:pt x="49540" y="917"/>
                </a:cubicBezTo>
                <a:cubicBezTo>
                  <a:pt x="48875" y="917"/>
                  <a:pt x="48220" y="831"/>
                  <a:pt x="47576" y="738"/>
                </a:cubicBezTo>
                <a:cubicBezTo>
                  <a:pt x="46464" y="577"/>
                  <a:pt x="45344" y="575"/>
                  <a:pt x="44229" y="476"/>
                </a:cubicBezTo>
                <a:cubicBezTo>
                  <a:pt x="43021" y="369"/>
                  <a:pt x="41793" y="431"/>
                  <a:pt x="40590" y="221"/>
                </a:cubicBezTo>
                <a:cubicBezTo>
                  <a:pt x="40555" y="214"/>
                  <a:pt x="40521" y="212"/>
                  <a:pt x="40488" y="212"/>
                </a:cubicBezTo>
                <a:cubicBezTo>
                  <a:pt x="40289" y="212"/>
                  <a:pt x="40111" y="304"/>
                  <a:pt x="39924" y="304"/>
                </a:cubicBezTo>
                <a:cubicBezTo>
                  <a:pt x="39884" y="304"/>
                  <a:pt x="39843" y="300"/>
                  <a:pt x="39802" y="290"/>
                </a:cubicBezTo>
                <a:cubicBezTo>
                  <a:pt x="39150" y="126"/>
                  <a:pt x="38478" y="223"/>
                  <a:pt x="37816" y="131"/>
                </a:cubicBezTo>
                <a:cubicBezTo>
                  <a:pt x="37455" y="81"/>
                  <a:pt x="37087" y="57"/>
                  <a:pt x="36720" y="57"/>
                </a:cubicBezTo>
                <a:cubicBezTo>
                  <a:pt x="36456" y="57"/>
                  <a:pt x="36194" y="69"/>
                  <a:pt x="35934" y="92"/>
                </a:cubicBezTo>
                <a:cubicBezTo>
                  <a:pt x="35897" y="96"/>
                  <a:pt x="35860" y="97"/>
                  <a:pt x="35823" y="97"/>
                </a:cubicBezTo>
                <a:cubicBezTo>
                  <a:pt x="35523" y="97"/>
                  <a:pt x="35228" y="1"/>
                  <a:pt x="349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7">
            <a:extLst>
              <a:ext uri="{C183D7F6-B498-43B3-948B-1728B52AA6E4}">
                <adec:decorative xmlns:adec="http://schemas.microsoft.com/office/drawing/2017/decorative" val="1"/>
              </a:ext>
            </a:extLst>
          </p:cNvPr>
          <p:cNvSpPr/>
          <p:nvPr/>
        </p:nvSpPr>
        <p:spPr>
          <a:xfrm rot="5400000">
            <a:off x="3231160" y="-725757"/>
            <a:ext cx="2719813" cy="5876268"/>
          </a:xfrm>
          <a:custGeom>
            <a:avLst/>
            <a:gdLst/>
            <a:ahLst/>
            <a:cxnLst/>
            <a:rect l="l" t="t" r="r" b="b"/>
            <a:pathLst>
              <a:path w="65863" h="92137" extrusionOk="0">
                <a:moveTo>
                  <a:pt x="32655" y="958"/>
                </a:moveTo>
                <a:cubicBezTo>
                  <a:pt x="32876" y="958"/>
                  <a:pt x="33088" y="1031"/>
                  <a:pt x="33295" y="1057"/>
                </a:cubicBezTo>
                <a:cubicBezTo>
                  <a:pt x="33541" y="1089"/>
                  <a:pt x="33787" y="1098"/>
                  <a:pt x="34032" y="1098"/>
                </a:cubicBezTo>
                <a:cubicBezTo>
                  <a:pt x="34416" y="1098"/>
                  <a:pt x="34798" y="1075"/>
                  <a:pt x="35181" y="1075"/>
                </a:cubicBezTo>
                <a:cubicBezTo>
                  <a:pt x="35282" y="1075"/>
                  <a:pt x="35382" y="1076"/>
                  <a:pt x="35483" y="1080"/>
                </a:cubicBezTo>
                <a:cubicBezTo>
                  <a:pt x="36600" y="1124"/>
                  <a:pt x="37718" y="1205"/>
                  <a:pt x="38846" y="1205"/>
                </a:cubicBezTo>
                <a:cubicBezTo>
                  <a:pt x="38948" y="1205"/>
                  <a:pt x="39051" y="1204"/>
                  <a:pt x="39154" y="1203"/>
                </a:cubicBezTo>
                <a:cubicBezTo>
                  <a:pt x="39316" y="1200"/>
                  <a:pt x="39478" y="1199"/>
                  <a:pt x="39640" y="1199"/>
                </a:cubicBezTo>
                <a:cubicBezTo>
                  <a:pt x="40163" y="1199"/>
                  <a:pt x="40690" y="1209"/>
                  <a:pt x="41214" y="1209"/>
                </a:cubicBezTo>
                <a:cubicBezTo>
                  <a:pt x="41389" y="1209"/>
                  <a:pt x="41563" y="1208"/>
                  <a:pt x="41737" y="1205"/>
                </a:cubicBezTo>
                <a:cubicBezTo>
                  <a:pt x="43184" y="1181"/>
                  <a:pt x="44631" y="1214"/>
                  <a:pt x="46082" y="1138"/>
                </a:cubicBezTo>
                <a:cubicBezTo>
                  <a:pt x="46292" y="1127"/>
                  <a:pt x="46515" y="1117"/>
                  <a:pt x="46745" y="1117"/>
                </a:cubicBezTo>
                <a:cubicBezTo>
                  <a:pt x="47157" y="1117"/>
                  <a:pt x="47590" y="1150"/>
                  <a:pt x="48013" y="1271"/>
                </a:cubicBezTo>
                <a:cubicBezTo>
                  <a:pt x="48120" y="1301"/>
                  <a:pt x="48239" y="1312"/>
                  <a:pt x="48364" y="1312"/>
                </a:cubicBezTo>
                <a:cubicBezTo>
                  <a:pt x="48626" y="1312"/>
                  <a:pt x="48920" y="1267"/>
                  <a:pt x="49209" y="1267"/>
                </a:cubicBezTo>
                <a:cubicBezTo>
                  <a:pt x="49338" y="1267"/>
                  <a:pt x="49467" y="1276"/>
                  <a:pt x="49591" y="1302"/>
                </a:cubicBezTo>
                <a:cubicBezTo>
                  <a:pt x="50530" y="1496"/>
                  <a:pt x="51515" y="1491"/>
                  <a:pt x="52473" y="1673"/>
                </a:cubicBezTo>
                <a:cubicBezTo>
                  <a:pt x="53312" y="1833"/>
                  <a:pt x="54174" y="2005"/>
                  <a:pt x="55071" y="2055"/>
                </a:cubicBezTo>
                <a:cubicBezTo>
                  <a:pt x="55996" y="2105"/>
                  <a:pt x="57003" y="2182"/>
                  <a:pt x="57756" y="2558"/>
                </a:cubicBezTo>
                <a:cubicBezTo>
                  <a:pt x="58384" y="2871"/>
                  <a:pt x="59141" y="3103"/>
                  <a:pt x="59576" y="3639"/>
                </a:cubicBezTo>
                <a:cubicBezTo>
                  <a:pt x="59971" y="4129"/>
                  <a:pt x="60415" y="4606"/>
                  <a:pt x="60854" y="5080"/>
                </a:cubicBezTo>
                <a:cubicBezTo>
                  <a:pt x="61245" y="5503"/>
                  <a:pt x="61151" y="6036"/>
                  <a:pt x="61508" y="6454"/>
                </a:cubicBezTo>
                <a:cubicBezTo>
                  <a:pt x="62068" y="7112"/>
                  <a:pt x="61698" y="7875"/>
                  <a:pt x="62034" y="8581"/>
                </a:cubicBezTo>
                <a:cubicBezTo>
                  <a:pt x="62249" y="9032"/>
                  <a:pt x="62370" y="9574"/>
                  <a:pt x="62414" y="10101"/>
                </a:cubicBezTo>
                <a:cubicBezTo>
                  <a:pt x="62453" y="10557"/>
                  <a:pt x="62056" y="11096"/>
                  <a:pt x="62658" y="11510"/>
                </a:cubicBezTo>
                <a:cubicBezTo>
                  <a:pt x="62117" y="11790"/>
                  <a:pt x="62966" y="12221"/>
                  <a:pt x="62447" y="12503"/>
                </a:cubicBezTo>
                <a:cubicBezTo>
                  <a:pt x="62680" y="12709"/>
                  <a:pt x="62670" y="13063"/>
                  <a:pt x="62640" y="13195"/>
                </a:cubicBezTo>
                <a:cubicBezTo>
                  <a:pt x="62518" y="13722"/>
                  <a:pt x="62847" y="14206"/>
                  <a:pt x="62772" y="14700"/>
                </a:cubicBezTo>
                <a:cubicBezTo>
                  <a:pt x="62725" y="15011"/>
                  <a:pt x="62536" y="15293"/>
                  <a:pt x="63002" y="15517"/>
                </a:cubicBezTo>
                <a:cubicBezTo>
                  <a:pt x="63039" y="15535"/>
                  <a:pt x="63042" y="15651"/>
                  <a:pt x="63001" y="15682"/>
                </a:cubicBezTo>
                <a:cubicBezTo>
                  <a:pt x="62350" y="16164"/>
                  <a:pt x="62915" y="16662"/>
                  <a:pt x="62973" y="17150"/>
                </a:cubicBezTo>
                <a:cubicBezTo>
                  <a:pt x="62993" y="17314"/>
                  <a:pt x="62866" y="17459"/>
                  <a:pt x="62916" y="17609"/>
                </a:cubicBezTo>
                <a:cubicBezTo>
                  <a:pt x="63066" y="18065"/>
                  <a:pt x="63249" y="18516"/>
                  <a:pt x="63059" y="18990"/>
                </a:cubicBezTo>
                <a:cubicBezTo>
                  <a:pt x="63053" y="19003"/>
                  <a:pt x="63049" y="19027"/>
                  <a:pt x="63060" y="19035"/>
                </a:cubicBezTo>
                <a:cubicBezTo>
                  <a:pt x="63657" y="19486"/>
                  <a:pt x="63122" y="19997"/>
                  <a:pt x="63210" y="20479"/>
                </a:cubicBezTo>
                <a:cubicBezTo>
                  <a:pt x="63304" y="20990"/>
                  <a:pt x="63261" y="21515"/>
                  <a:pt x="63354" y="22028"/>
                </a:cubicBezTo>
                <a:cubicBezTo>
                  <a:pt x="63476" y="22692"/>
                  <a:pt x="63329" y="23349"/>
                  <a:pt x="63335" y="24008"/>
                </a:cubicBezTo>
                <a:cubicBezTo>
                  <a:pt x="63336" y="24054"/>
                  <a:pt x="63309" y="24116"/>
                  <a:pt x="63341" y="24146"/>
                </a:cubicBezTo>
                <a:cubicBezTo>
                  <a:pt x="63453" y="24254"/>
                  <a:pt x="63661" y="24339"/>
                  <a:pt x="63690" y="24453"/>
                </a:cubicBezTo>
                <a:cubicBezTo>
                  <a:pt x="63706" y="24515"/>
                  <a:pt x="63665" y="24531"/>
                  <a:pt x="63606" y="24531"/>
                </a:cubicBezTo>
                <a:cubicBezTo>
                  <a:pt x="63543" y="24531"/>
                  <a:pt x="63458" y="24512"/>
                  <a:pt x="63403" y="24512"/>
                </a:cubicBezTo>
                <a:cubicBezTo>
                  <a:pt x="63355" y="24512"/>
                  <a:pt x="63329" y="24526"/>
                  <a:pt x="63358" y="24580"/>
                </a:cubicBezTo>
                <a:cubicBezTo>
                  <a:pt x="63503" y="24853"/>
                  <a:pt x="63283" y="25127"/>
                  <a:pt x="63451" y="25383"/>
                </a:cubicBezTo>
                <a:cubicBezTo>
                  <a:pt x="63486" y="25438"/>
                  <a:pt x="63592" y="25509"/>
                  <a:pt x="63572" y="25537"/>
                </a:cubicBezTo>
                <a:cubicBezTo>
                  <a:pt x="63042" y="26277"/>
                  <a:pt x="63784" y="27642"/>
                  <a:pt x="63906" y="28448"/>
                </a:cubicBezTo>
                <a:cubicBezTo>
                  <a:pt x="64142" y="29996"/>
                  <a:pt x="63916" y="31704"/>
                  <a:pt x="63889" y="33267"/>
                </a:cubicBezTo>
                <a:lnTo>
                  <a:pt x="63800" y="38581"/>
                </a:lnTo>
                <a:cubicBezTo>
                  <a:pt x="63721" y="43326"/>
                  <a:pt x="63859" y="48070"/>
                  <a:pt x="64043" y="52811"/>
                </a:cubicBezTo>
                <a:cubicBezTo>
                  <a:pt x="64124" y="54881"/>
                  <a:pt x="64556" y="57249"/>
                  <a:pt x="64144" y="59284"/>
                </a:cubicBezTo>
                <a:cubicBezTo>
                  <a:pt x="63810" y="60940"/>
                  <a:pt x="63747" y="62392"/>
                  <a:pt x="64016" y="64094"/>
                </a:cubicBezTo>
                <a:cubicBezTo>
                  <a:pt x="64119" y="64740"/>
                  <a:pt x="64056" y="65376"/>
                  <a:pt x="64042" y="66017"/>
                </a:cubicBezTo>
                <a:cubicBezTo>
                  <a:pt x="64017" y="67125"/>
                  <a:pt x="63949" y="68232"/>
                  <a:pt x="64071" y="69340"/>
                </a:cubicBezTo>
                <a:cubicBezTo>
                  <a:pt x="64111" y="69698"/>
                  <a:pt x="64043" y="70083"/>
                  <a:pt x="64138" y="70430"/>
                </a:cubicBezTo>
                <a:cubicBezTo>
                  <a:pt x="64251" y="70844"/>
                  <a:pt x="64082" y="71272"/>
                  <a:pt x="64315" y="71666"/>
                </a:cubicBezTo>
                <a:cubicBezTo>
                  <a:pt x="64381" y="71777"/>
                  <a:pt x="64323" y="71840"/>
                  <a:pt x="64255" y="71918"/>
                </a:cubicBezTo>
                <a:cubicBezTo>
                  <a:pt x="64163" y="72028"/>
                  <a:pt x="63961" y="72144"/>
                  <a:pt x="64347" y="72192"/>
                </a:cubicBezTo>
                <a:cubicBezTo>
                  <a:pt x="64498" y="72210"/>
                  <a:pt x="64491" y="72385"/>
                  <a:pt x="64392" y="72420"/>
                </a:cubicBezTo>
                <a:cubicBezTo>
                  <a:pt x="63835" y="72622"/>
                  <a:pt x="64430" y="72904"/>
                  <a:pt x="64273" y="73126"/>
                </a:cubicBezTo>
                <a:cubicBezTo>
                  <a:pt x="64711" y="73201"/>
                  <a:pt x="64495" y="73539"/>
                  <a:pt x="64469" y="73605"/>
                </a:cubicBezTo>
                <a:cubicBezTo>
                  <a:pt x="64220" y="74268"/>
                  <a:pt x="64502" y="74929"/>
                  <a:pt x="64414" y="75582"/>
                </a:cubicBezTo>
                <a:cubicBezTo>
                  <a:pt x="64316" y="76315"/>
                  <a:pt x="64414" y="77044"/>
                  <a:pt x="64408" y="77773"/>
                </a:cubicBezTo>
                <a:cubicBezTo>
                  <a:pt x="64403" y="78602"/>
                  <a:pt x="64133" y="79435"/>
                  <a:pt x="64202" y="80257"/>
                </a:cubicBezTo>
                <a:cubicBezTo>
                  <a:pt x="64246" y="80787"/>
                  <a:pt x="63725" y="81316"/>
                  <a:pt x="64211" y="81834"/>
                </a:cubicBezTo>
                <a:cubicBezTo>
                  <a:pt x="63755" y="82253"/>
                  <a:pt x="64183" y="82741"/>
                  <a:pt x="63993" y="83199"/>
                </a:cubicBezTo>
                <a:cubicBezTo>
                  <a:pt x="63757" y="83765"/>
                  <a:pt x="63810" y="84375"/>
                  <a:pt x="63626" y="84961"/>
                </a:cubicBezTo>
                <a:cubicBezTo>
                  <a:pt x="63419" y="85621"/>
                  <a:pt x="63028" y="86225"/>
                  <a:pt x="62746" y="86857"/>
                </a:cubicBezTo>
                <a:cubicBezTo>
                  <a:pt x="62492" y="87421"/>
                  <a:pt x="61939" y="87757"/>
                  <a:pt x="61445" y="88140"/>
                </a:cubicBezTo>
                <a:cubicBezTo>
                  <a:pt x="61118" y="88395"/>
                  <a:pt x="60645" y="88593"/>
                  <a:pt x="60297" y="88825"/>
                </a:cubicBezTo>
                <a:cubicBezTo>
                  <a:pt x="59842" y="89129"/>
                  <a:pt x="59284" y="89243"/>
                  <a:pt x="58799" y="89468"/>
                </a:cubicBezTo>
                <a:cubicBezTo>
                  <a:pt x="58255" y="89719"/>
                  <a:pt x="57595" y="89907"/>
                  <a:pt x="56948" y="89907"/>
                </a:cubicBezTo>
                <a:cubicBezTo>
                  <a:pt x="56916" y="89907"/>
                  <a:pt x="56885" y="89907"/>
                  <a:pt x="56854" y="89906"/>
                </a:cubicBezTo>
                <a:cubicBezTo>
                  <a:pt x="56819" y="89905"/>
                  <a:pt x="56786" y="89905"/>
                  <a:pt x="56752" y="89905"/>
                </a:cubicBezTo>
                <a:cubicBezTo>
                  <a:pt x="56068" y="89905"/>
                  <a:pt x="55484" y="90111"/>
                  <a:pt x="54873" y="90232"/>
                </a:cubicBezTo>
                <a:cubicBezTo>
                  <a:pt x="54158" y="90375"/>
                  <a:pt x="53430" y="90423"/>
                  <a:pt x="52756" y="90530"/>
                </a:cubicBezTo>
                <a:cubicBezTo>
                  <a:pt x="52676" y="90515"/>
                  <a:pt x="52599" y="90509"/>
                  <a:pt x="52523" y="90509"/>
                </a:cubicBezTo>
                <a:cubicBezTo>
                  <a:pt x="52130" y="90509"/>
                  <a:pt x="51787" y="90679"/>
                  <a:pt x="51408" y="90679"/>
                </a:cubicBezTo>
                <a:cubicBezTo>
                  <a:pt x="51349" y="90679"/>
                  <a:pt x="51289" y="90675"/>
                  <a:pt x="51227" y="90666"/>
                </a:cubicBezTo>
                <a:cubicBezTo>
                  <a:pt x="51189" y="90660"/>
                  <a:pt x="51150" y="90657"/>
                  <a:pt x="51112" y="90657"/>
                </a:cubicBezTo>
                <a:cubicBezTo>
                  <a:pt x="50862" y="90657"/>
                  <a:pt x="50604" y="90767"/>
                  <a:pt x="50346" y="90767"/>
                </a:cubicBezTo>
                <a:cubicBezTo>
                  <a:pt x="50213" y="90767"/>
                  <a:pt x="50080" y="90738"/>
                  <a:pt x="49949" y="90650"/>
                </a:cubicBezTo>
                <a:cubicBezTo>
                  <a:pt x="49941" y="90645"/>
                  <a:pt x="49928" y="90643"/>
                  <a:pt x="49912" y="90643"/>
                </a:cubicBezTo>
                <a:cubicBezTo>
                  <a:pt x="49871" y="90643"/>
                  <a:pt x="49809" y="90657"/>
                  <a:pt x="49768" y="90671"/>
                </a:cubicBezTo>
                <a:cubicBezTo>
                  <a:pt x="49115" y="90882"/>
                  <a:pt x="48411" y="90854"/>
                  <a:pt x="47721" y="90904"/>
                </a:cubicBezTo>
                <a:cubicBezTo>
                  <a:pt x="46789" y="90971"/>
                  <a:pt x="45858" y="91038"/>
                  <a:pt x="44922" y="91038"/>
                </a:cubicBezTo>
                <a:cubicBezTo>
                  <a:pt x="44859" y="91038"/>
                  <a:pt x="44797" y="91038"/>
                  <a:pt x="44734" y="91037"/>
                </a:cubicBezTo>
                <a:cubicBezTo>
                  <a:pt x="43996" y="91028"/>
                  <a:pt x="43259" y="91010"/>
                  <a:pt x="42522" y="90981"/>
                </a:cubicBezTo>
                <a:cubicBezTo>
                  <a:pt x="42502" y="90980"/>
                  <a:pt x="42482" y="90980"/>
                  <a:pt x="42462" y="90980"/>
                </a:cubicBezTo>
                <a:cubicBezTo>
                  <a:pt x="42163" y="90980"/>
                  <a:pt x="41892" y="91070"/>
                  <a:pt x="41579" y="91070"/>
                </a:cubicBezTo>
                <a:cubicBezTo>
                  <a:pt x="41558" y="91070"/>
                  <a:pt x="41537" y="91070"/>
                  <a:pt x="41516" y="91069"/>
                </a:cubicBezTo>
                <a:cubicBezTo>
                  <a:pt x="40903" y="91043"/>
                  <a:pt x="40291" y="91021"/>
                  <a:pt x="39677" y="90982"/>
                </a:cubicBezTo>
                <a:cubicBezTo>
                  <a:pt x="39367" y="90964"/>
                  <a:pt x="39057" y="90955"/>
                  <a:pt x="38746" y="90955"/>
                </a:cubicBezTo>
                <a:cubicBezTo>
                  <a:pt x="38391" y="90955"/>
                  <a:pt x="38036" y="90967"/>
                  <a:pt x="37681" y="90991"/>
                </a:cubicBezTo>
                <a:cubicBezTo>
                  <a:pt x="37594" y="90996"/>
                  <a:pt x="37508" y="90998"/>
                  <a:pt x="37421" y="90998"/>
                </a:cubicBezTo>
                <a:cubicBezTo>
                  <a:pt x="36901" y="90998"/>
                  <a:pt x="36384" y="90916"/>
                  <a:pt x="35854" y="90916"/>
                </a:cubicBezTo>
                <a:cubicBezTo>
                  <a:pt x="35845" y="90916"/>
                  <a:pt x="35835" y="90916"/>
                  <a:pt x="35825" y="90916"/>
                </a:cubicBezTo>
                <a:cubicBezTo>
                  <a:pt x="35368" y="90919"/>
                  <a:pt x="34912" y="91001"/>
                  <a:pt x="34458" y="91001"/>
                </a:cubicBezTo>
                <a:cubicBezTo>
                  <a:pt x="34294" y="91001"/>
                  <a:pt x="34131" y="90990"/>
                  <a:pt x="33968" y="90961"/>
                </a:cubicBezTo>
                <a:cubicBezTo>
                  <a:pt x="33866" y="90943"/>
                  <a:pt x="33764" y="90936"/>
                  <a:pt x="33663" y="90936"/>
                </a:cubicBezTo>
                <a:cubicBezTo>
                  <a:pt x="33307" y="90936"/>
                  <a:pt x="32958" y="91024"/>
                  <a:pt x="32623" y="91024"/>
                </a:cubicBezTo>
                <a:cubicBezTo>
                  <a:pt x="32548" y="91024"/>
                  <a:pt x="32473" y="91020"/>
                  <a:pt x="32399" y="91009"/>
                </a:cubicBezTo>
                <a:cubicBezTo>
                  <a:pt x="31991" y="90948"/>
                  <a:pt x="31579" y="90937"/>
                  <a:pt x="31167" y="90937"/>
                </a:cubicBezTo>
                <a:cubicBezTo>
                  <a:pt x="30952" y="90937"/>
                  <a:pt x="30738" y="90940"/>
                  <a:pt x="30523" y="90940"/>
                </a:cubicBezTo>
                <a:cubicBezTo>
                  <a:pt x="30019" y="90940"/>
                  <a:pt x="29515" y="90925"/>
                  <a:pt x="29013" y="90821"/>
                </a:cubicBezTo>
                <a:cubicBezTo>
                  <a:pt x="28881" y="90794"/>
                  <a:pt x="28738" y="90784"/>
                  <a:pt x="28588" y="90784"/>
                </a:cubicBezTo>
                <a:cubicBezTo>
                  <a:pt x="28232" y="90784"/>
                  <a:pt x="27837" y="90838"/>
                  <a:pt x="27466" y="90838"/>
                </a:cubicBezTo>
                <a:cubicBezTo>
                  <a:pt x="27428" y="90838"/>
                  <a:pt x="27391" y="90838"/>
                  <a:pt x="27355" y="90837"/>
                </a:cubicBezTo>
                <a:cubicBezTo>
                  <a:pt x="27297" y="90835"/>
                  <a:pt x="27239" y="90834"/>
                  <a:pt x="27181" y="90834"/>
                </a:cubicBezTo>
                <a:cubicBezTo>
                  <a:pt x="26649" y="90834"/>
                  <a:pt x="26109" y="90902"/>
                  <a:pt x="25590" y="90902"/>
                </a:cubicBezTo>
                <a:cubicBezTo>
                  <a:pt x="25392" y="90902"/>
                  <a:pt x="25197" y="90892"/>
                  <a:pt x="25006" y="90865"/>
                </a:cubicBezTo>
                <a:cubicBezTo>
                  <a:pt x="24719" y="90824"/>
                  <a:pt x="24435" y="90809"/>
                  <a:pt x="24154" y="90809"/>
                </a:cubicBezTo>
                <a:cubicBezTo>
                  <a:pt x="23500" y="90809"/>
                  <a:pt x="22860" y="90887"/>
                  <a:pt x="22213" y="90887"/>
                </a:cubicBezTo>
                <a:cubicBezTo>
                  <a:pt x="22142" y="90887"/>
                  <a:pt x="22071" y="90886"/>
                  <a:pt x="21999" y="90884"/>
                </a:cubicBezTo>
                <a:cubicBezTo>
                  <a:pt x="21765" y="90878"/>
                  <a:pt x="21529" y="90835"/>
                  <a:pt x="21302" y="90789"/>
                </a:cubicBezTo>
                <a:cubicBezTo>
                  <a:pt x="21026" y="90731"/>
                  <a:pt x="20759" y="90681"/>
                  <a:pt x="20480" y="90681"/>
                </a:cubicBezTo>
                <a:cubicBezTo>
                  <a:pt x="20318" y="90681"/>
                  <a:pt x="20152" y="90698"/>
                  <a:pt x="19977" y="90740"/>
                </a:cubicBezTo>
                <a:cubicBezTo>
                  <a:pt x="19864" y="90768"/>
                  <a:pt x="19749" y="90779"/>
                  <a:pt x="19632" y="90779"/>
                </a:cubicBezTo>
                <a:cubicBezTo>
                  <a:pt x="19276" y="90779"/>
                  <a:pt x="18907" y="90677"/>
                  <a:pt x="18547" y="90657"/>
                </a:cubicBezTo>
                <a:cubicBezTo>
                  <a:pt x="17422" y="90596"/>
                  <a:pt x="16304" y="90463"/>
                  <a:pt x="15172" y="90412"/>
                </a:cubicBezTo>
                <a:cubicBezTo>
                  <a:pt x="14790" y="90395"/>
                  <a:pt x="14392" y="90307"/>
                  <a:pt x="14009" y="90252"/>
                </a:cubicBezTo>
                <a:cubicBezTo>
                  <a:pt x="13672" y="90202"/>
                  <a:pt x="13367" y="90187"/>
                  <a:pt x="13031" y="90176"/>
                </a:cubicBezTo>
                <a:cubicBezTo>
                  <a:pt x="13025" y="90176"/>
                  <a:pt x="13020" y="90176"/>
                  <a:pt x="13014" y="90176"/>
                </a:cubicBezTo>
                <a:cubicBezTo>
                  <a:pt x="12929" y="90176"/>
                  <a:pt x="12823" y="90194"/>
                  <a:pt x="12716" y="90194"/>
                </a:cubicBezTo>
                <a:cubicBezTo>
                  <a:pt x="12568" y="90194"/>
                  <a:pt x="12417" y="90160"/>
                  <a:pt x="12314" y="89998"/>
                </a:cubicBezTo>
                <a:cubicBezTo>
                  <a:pt x="12288" y="89956"/>
                  <a:pt x="12256" y="89940"/>
                  <a:pt x="12219" y="89940"/>
                </a:cubicBezTo>
                <a:cubicBezTo>
                  <a:pt x="12102" y="89940"/>
                  <a:pt x="11939" y="90105"/>
                  <a:pt x="11773" y="90105"/>
                </a:cubicBezTo>
                <a:cubicBezTo>
                  <a:pt x="11760" y="90105"/>
                  <a:pt x="11747" y="90104"/>
                  <a:pt x="11734" y="90102"/>
                </a:cubicBezTo>
                <a:cubicBezTo>
                  <a:pt x="11411" y="90047"/>
                  <a:pt x="11121" y="89937"/>
                  <a:pt x="10767" y="89935"/>
                </a:cubicBezTo>
                <a:cubicBezTo>
                  <a:pt x="9650" y="89929"/>
                  <a:pt x="8561" y="89702"/>
                  <a:pt x="7497" y="89524"/>
                </a:cubicBezTo>
                <a:cubicBezTo>
                  <a:pt x="6870" y="89419"/>
                  <a:pt x="6037" y="89333"/>
                  <a:pt x="5549" y="88860"/>
                </a:cubicBezTo>
                <a:cubicBezTo>
                  <a:pt x="5427" y="88741"/>
                  <a:pt x="5113" y="88733"/>
                  <a:pt x="4920" y="88640"/>
                </a:cubicBezTo>
                <a:cubicBezTo>
                  <a:pt x="3903" y="88148"/>
                  <a:pt x="3249" y="87423"/>
                  <a:pt x="2609" y="86705"/>
                </a:cubicBezTo>
                <a:cubicBezTo>
                  <a:pt x="1949" y="85966"/>
                  <a:pt x="1834" y="85088"/>
                  <a:pt x="1801" y="84254"/>
                </a:cubicBezTo>
                <a:cubicBezTo>
                  <a:pt x="1777" y="83655"/>
                  <a:pt x="1819" y="83027"/>
                  <a:pt x="1833" y="82421"/>
                </a:cubicBezTo>
                <a:cubicBezTo>
                  <a:pt x="1847" y="81905"/>
                  <a:pt x="1865" y="81379"/>
                  <a:pt x="1860" y="80859"/>
                </a:cubicBezTo>
                <a:cubicBezTo>
                  <a:pt x="1859" y="80638"/>
                  <a:pt x="1924" y="80426"/>
                  <a:pt x="1931" y="80207"/>
                </a:cubicBezTo>
                <a:cubicBezTo>
                  <a:pt x="1981" y="78749"/>
                  <a:pt x="1872" y="77282"/>
                  <a:pt x="2027" y="75836"/>
                </a:cubicBezTo>
                <a:cubicBezTo>
                  <a:pt x="2140" y="74784"/>
                  <a:pt x="2051" y="73736"/>
                  <a:pt x="2059" y="72695"/>
                </a:cubicBezTo>
                <a:cubicBezTo>
                  <a:pt x="2065" y="71754"/>
                  <a:pt x="2146" y="70790"/>
                  <a:pt x="1915" y="69831"/>
                </a:cubicBezTo>
                <a:cubicBezTo>
                  <a:pt x="1755" y="69166"/>
                  <a:pt x="1988" y="68455"/>
                  <a:pt x="1979" y="67764"/>
                </a:cubicBezTo>
                <a:cubicBezTo>
                  <a:pt x="1972" y="67294"/>
                  <a:pt x="1862" y="66825"/>
                  <a:pt x="1878" y="66348"/>
                </a:cubicBezTo>
                <a:cubicBezTo>
                  <a:pt x="1917" y="65189"/>
                  <a:pt x="2004" y="64028"/>
                  <a:pt x="1988" y="62872"/>
                </a:cubicBezTo>
                <a:cubicBezTo>
                  <a:pt x="1977" y="62051"/>
                  <a:pt x="2147" y="61240"/>
                  <a:pt x="2090" y="60416"/>
                </a:cubicBezTo>
                <a:cubicBezTo>
                  <a:pt x="2057" y="59949"/>
                  <a:pt x="2182" y="59458"/>
                  <a:pt x="2206" y="58979"/>
                </a:cubicBezTo>
                <a:cubicBezTo>
                  <a:pt x="2248" y="58086"/>
                  <a:pt x="2362" y="57195"/>
                  <a:pt x="2328" y="56295"/>
                </a:cubicBezTo>
                <a:cubicBezTo>
                  <a:pt x="2295" y="55389"/>
                  <a:pt x="2489" y="54480"/>
                  <a:pt x="2541" y="53571"/>
                </a:cubicBezTo>
                <a:cubicBezTo>
                  <a:pt x="2561" y="53231"/>
                  <a:pt x="2567" y="52876"/>
                  <a:pt x="2506" y="52546"/>
                </a:cubicBezTo>
                <a:cubicBezTo>
                  <a:pt x="2382" y="51873"/>
                  <a:pt x="2701" y="51214"/>
                  <a:pt x="2583" y="50569"/>
                </a:cubicBezTo>
                <a:cubicBezTo>
                  <a:pt x="2488" y="50056"/>
                  <a:pt x="2688" y="49554"/>
                  <a:pt x="2534" y="49061"/>
                </a:cubicBezTo>
                <a:cubicBezTo>
                  <a:pt x="2388" y="48592"/>
                  <a:pt x="2559" y="48134"/>
                  <a:pt x="2610" y="47682"/>
                </a:cubicBezTo>
                <a:cubicBezTo>
                  <a:pt x="2675" y="47121"/>
                  <a:pt x="2472" y="46573"/>
                  <a:pt x="2606" y="46017"/>
                </a:cubicBezTo>
                <a:cubicBezTo>
                  <a:pt x="2712" y="45584"/>
                  <a:pt x="2480" y="45129"/>
                  <a:pt x="2732" y="44700"/>
                </a:cubicBezTo>
                <a:cubicBezTo>
                  <a:pt x="2748" y="44673"/>
                  <a:pt x="2774" y="44643"/>
                  <a:pt x="2771" y="44616"/>
                </a:cubicBezTo>
                <a:cubicBezTo>
                  <a:pt x="2664" y="43393"/>
                  <a:pt x="2817" y="42163"/>
                  <a:pt x="2546" y="40942"/>
                </a:cubicBezTo>
                <a:cubicBezTo>
                  <a:pt x="2462" y="40564"/>
                  <a:pt x="2605" y="40163"/>
                  <a:pt x="2632" y="39771"/>
                </a:cubicBezTo>
                <a:cubicBezTo>
                  <a:pt x="2694" y="38867"/>
                  <a:pt x="2551" y="37969"/>
                  <a:pt x="2479" y="37068"/>
                </a:cubicBezTo>
                <a:cubicBezTo>
                  <a:pt x="2449" y="36694"/>
                  <a:pt x="2521" y="36289"/>
                  <a:pt x="2518" y="35905"/>
                </a:cubicBezTo>
                <a:cubicBezTo>
                  <a:pt x="2466" y="28064"/>
                  <a:pt x="2604" y="20188"/>
                  <a:pt x="2656" y="12334"/>
                </a:cubicBezTo>
                <a:cubicBezTo>
                  <a:pt x="2676" y="9586"/>
                  <a:pt x="3158" y="5621"/>
                  <a:pt x="5571" y="3826"/>
                </a:cubicBezTo>
                <a:cubicBezTo>
                  <a:pt x="6101" y="3430"/>
                  <a:pt x="6765" y="3094"/>
                  <a:pt x="7384" y="2911"/>
                </a:cubicBezTo>
                <a:cubicBezTo>
                  <a:pt x="8050" y="2715"/>
                  <a:pt x="8728" y="2386"/>
                  <a:pt x="9519" y="2386"/>
                </a:cubicBezTo>
                <a:cubicBezTo>
                  <a:pt x="9592" y="2386"/>
                  <a:pt x="9666" y="2389"/>
                  <a:pt x="9741" y="2395"/>
                </a:cubicBezTo>
                <a:cubicBezTo>
                  <a:pt x="9765" y="2396"/>
                  <a:pt x="9789" y="2397"/>
                  <a:pt x="9813" y="2397"/>
                </a:cubicBezTo>
                <a:cubicBezTo>
                  <a:pt x="10124" y="2397"/>
                  <a:pt x="10424" y="2246"/>
                  <a:pt x="10657" y="2166"/>
                </a:cubicBezTo>
                <a:cubicBezTo>
                  <a:pt x="11008" y="2047"/>
                  <a:pt x="11370" y="2027"/>
                  <a:pt x="11734" y="2027"/>
                </a:cubicBezTo>
                <a:cubicBezTo>
                  <a:pt x="11909" y="2027"/>
                  <a:pt x="12085" y="2032"/>
                  <a:pt x="12261" y="2032"/>
                </a:cubicBezTo>
                <a:cubicBezTo>
                  <a:pt x="12608" y="2032"/>
                  <a:pt x="12954" y="2014"/>
                  <a:pt x="13293" y="1910"/>
                </a:cubicBezTo>
                <a:cubicBezTo>
                  <a:pt x="13696" y="1786"/>
                  <a:pt x="14313" y="1828"/>
                  <a:pt x="14832" y="1797"/>
                </a:cubicBezTo>
                <a:cubicBezTo>
                  <a:pt x="14862" y="1796"/>
                  <a:pt x="14892" y="1795"/>
                  <a:pt x="14924" y="1795"/>
                </a:cubicBezTo>
                <a:cubicBezTo>
                  <a:pt x="14981" y="1795"/>
                  <a:pt x="15041" y="1797"/>
                  <a:pt x="15100" y="1797"/>
                </a:cubicBezTo>
                <a:cubicBezTo>
                  <a:pt x="15293" y="1797"/>
                  <a:pt x="15480" y="1776"/>
                  <a:pt x="15581" y="1596"/>
                </a:cubicBezTo>
                <a:cubicBezTo>
                  <a:pt x="15591" y="1577"/>
                  <a:pt x="15679" y="1560"/>
                  <a:pt x="15726" y="1560"/>
                </a:cubicBezTo>
                <a:cubicBezTo>
                  <a:pt x="15740" y="1560"/>
                  <a:pt x="15750" y="1562"/>
                  <a:pt x="15754" y="1565"/>
                </a:cubicBezTo>
                <a:cubicBezTo>
                  <a:pt x="15887" y="1692"/>
                  <a:pt x="16012" y="1736"/>
                  <a:pt x="16133" y="1736"/>
                </a:cubicBezTo>
                <a:cubicBezTo>
                  <a:pt x="16405" y="1736"/>
                  <a:pt x="16655" y="1511"/>
                  <a:pt x="16923" y="1498"/>
                </a:cubicBezTo>
                <a:cubicBezTo>
                  <a:pt x="17874" y="1453"/>
                  <a:pt x="18824" y="1476"/>
                  <a:pt x="19768" y="1463"/>
                </a:cubicBezTo>
                <a:cubicBezTo>
                  <a:pt x="19802" y="1462"/>
                  <a:pt x="19836" y="1462"/>
                  <a:pt x="19870" y="1462"/>
                </a:cubicBezTo>
                <a:cubicBezTo>
                  <a:pt x="20121" y="1462"/>
                  <a:pt x="20383" y="1474"/>
                  <a:pt x="20648" y="1474"/>
                </a:cubicBezTo>
                <a:cubicBezTo>
                  <a:pt x="21042" y="1474"/>
                  <a:pt x="21441" y="1447"/>
                  <a:pt x="21817" y="1313"/>
                </a:cubicBezTo>
                <a:cubicBezTo>
                  <a:pt x="21835" y="1306"/>
                  <a:pt x="21855" y="1303"/>
                  <a:pt x="21877" y="1303"/>
                </a:cubicBezTo>
                <a:cubicBezTo>
                  <a:pt x="22016" y="1303"/>
                  <a:pt x="22226" y="1415"/>
                  <a:pt x="22382" y="1415"/>
                </a:cubicBezTo>
                <a:cubicBezTo>
                  <a:pt x="22398" y="1415"/>
                  <a:pt x="22414" y="1414"/>
                  <a:pt x="22429" y="1411"/>
                </a:cubicBezTo>
                <a:cubicBezTo>
                  <a:pt x="23140" y="1280"/>
                  <a:pt x="23889" y="1325"/>
                  <a:pt x="24571" y="1217"/>
                </a:cubicBezTo>
                <a:cubicBezTo>
                  <a:pt x="25193" y="1120"/>
                  <a:pt x="25793" y="1057"/>
                  <a:pt x="26410" y="1057"/>
                </a:cubicBezTo>
                <a:cubicBezTo>
                  <a:pt x="26500" y="1057"/>
                  <a:pt x="26591" y="1058"/>
                  <a:pt x="26682" y="1061"/>
                </a:cubicBezTo>
                <a:cubicBezTo>
                  <a:pt x="27372" y="1081"/>
                  <a:pt x="28087" y="1173"/>
                  <a:pt x="28771" y="1173"/>
                </a:cubicBezTo>
                <a:cubicBezTo>
                  <a:pt x="29060" y="1173"/>
                  <a:pt x="29344" y="1157"/>
                  <a:pt x="29619" y="1111"/>
                </a:cubicBezTo>
                <a:cubicBezTo>
                  <a:pt x="29942" y="1057"/>
                  <a:pt x="30264" y="1044"/>
                  <a:pt x="30584" y="1044"/>
                </a:cubicBezTo>
                <a:cubicBezTo>
                  <a:pt x="30882" y="1044"/>
                  <a:pt x="31179" y="1055"/>
                  <a:pt x="31473" y="1055"/>
                </a:cubicBezTo>
                <a:cubicBezTo>
                  <a:pt x="31813" y="1055"/>
                  <a:pt x="32150" y="1040"/>
                  <a:pt x="32485" y="974"/>
                </a:cubicBezTo>
                <a:cubicBezTo>
                  <a:pt x="32542" y="963"/>
                  <a:pt x="32599" y="958"/>
                  <a:pt x="32655" y="958"/>
                </a:cubicBezTo>
                <a:close/>
                <a:moveTo>
                  <a:pt x="26311" y="0"/>
                </a:moveTo>
                <a:cubicBezTo>
                  <a:pt x="26126" y="0"/>
                  <a:pt x="25941" y="2"/>
                  <a:pt x="25756" y="5"/>
                </a:cubicBezTo>
                <a:cubicBezTo>
                  <a:pt x="25144" y="16"/>
                  <a:pt x="24554" y="79"/>
                  <a:pt x="23971" y="145"/>
                </a:cubicBezTo>
                <a:cubicBezTo>
                  <a:pt x="23151" y="236"/>
                  <a:pt x="22321" y="341"/>
                  <a:pt x="21503" y="341"/>
                </a:cubicBezTo>
                <a:cubicBezTo>
                  <a:pt x="21365" y="341"/>
                  <a:pt x="21229" y="338"/>
                  <a:pt x="21092" y="332"/>
                </a:cubicBezTo>
                <a:cubicBezTo>
                  <a:pt x="20741" y="315"/>
                  <a:pt x="20390" y="308"/>
                  <a:pt x="20040" y="308"/>
                </a:cubicBezTo>
                <a:cubicBezTo>
                  <a:pt x="18964" y="308"/>
                  <a:pt x="17895" y="374"/>
                  <a:pt x="16834" y="433"/>
                </a:cubicBezTo>
                <a:cubicBezTo>
                  <a:pt x="15614" y="500"/>
                  <a:pt x="14375" y="613"/>
                  <a:pt x="13160" y="802"/>
                </a:cubicBezTo>
                <a:cubicBezTo>
                  <a:pt x="11934" y="991"/>
                  <a:pt x="10679" y="1083"/>
                  <a:pt x="9437" y="1217"/>
                </a:cubicBezTo>
                <a:cubicBezTo>
                  <a:pt x="8824" y="1283"/>
                  <a:pt x="8308" y="1548"/>
                  <a:pt x="7750" y="1708"/>
                </a:cubicBezTo>
                <a:cubicBezTo>
                  <a:pt x="6983" y="1930"/>
                  <a:pt x="6194" y="2183"/>
                  <a:pt x="5519" y="2581"/>
                </a:cubicBezTo>
                <a:cubicBezTo>
                  <a:pt x="5062" y="2846"/>
                  <a:pt x="4649" y="3179"/>
                  <a:pt x="4292" y="3567"/>
                </a:cubicBezTo>
                <a:cubicBezTo>
                  <a:pt x="3846" y="4046"/>
                  <a:pt x="3310" y="4447"/>
                  <a:pt x="3035" y="5032"/>
                </a:cubicBezTo>
                <a:cubicBezTo>
                  <a:pt x="2752" y="5633"/>
                  <a:pt x="2403" y="6224"/>
                  <a:pt x="2137" y="6835"/>
                </a:cubicBezTo>
                <a:cubicBezTo>
                  <a:pt x="1927" y="7319"/>
                  <a:pt x="1529" y="7779"/>
                  <a:pt x="1458" y="8267"/>
                </a:cubicBezTo>
                <a:cubicBezTo>
                  <a:pt x="1146" y="10424"/>
                  <a:pt x="583" y="12307"/>
                  <a:pt x="807" y="14545"/>
                </a:cubicBezTo>
                <a:cubicBezTo>
                  <a:pt x="904" y="15511"/>
                  <a:pt x="1094" y="16467"/>
                  <a:pt x="1157" y="17435"/>
                </a:cubicBezTo>
                <a:cubicBezTo>
                  <a:pt x="1227" y="18547"/>
                  <a:pt x="1130" y="19660"/>
                  <a:pt x="1053" y="20772"/>
                </a:cubicBezTo>
                <a:cubicBezTo>
                  <a:pt x="835" y="23978"/>
                  <a:pt x="750" y="27269"/>
                  <a:pt x="870" y="30465"/>
                </a:cubicBezTo>
                <a:cubicBezTo>
                  <a:pt x="879" y="30699"/>
                  <a:pt x="888" y="30935"/>
                  <a:pt x="896" y="31169"/>
                </a:cubicBezTo>
                <a:cubicBezTo>
                  <a:pt x="1037" y="34971"/>
                  <a:pt x="1157" y="38774"/>
                  <a:pt x="1220" y="42579"/>
                </a:cubicBezTo>
                <a:cubicBezTo>
                  <a:pt x="1287" y="46793"/>
                  <a:pt x="1286" y="51007"/>
                  <a:pt x="1165" y="55219"/>
                </a:cubicBezTo>
                <a:cubicBezTo>
                  <a:pt x="1107" y="57370"/>
                  <a:pt x="1011" y="59519"/>
                  <a:pt x="883" y="61666"/>
                </a:cubicBezTo>
                <a:cubicBezTo>
                  <a:pt x="784" y="63295"/>
                  <a:pt x="0" y="66050"/>
                  <a:pt x="640" y="67564"/>
                </a:cubicBezTo>
                <a:cubicBezTo>
                  <a:pt x="652" y="67593"/>
                  <a:pt x="650" y="67627"/>
                  <a:pt x="633" y="67655"/>
                </a:cubicBezTo>
                <a:cubicBezTo>
                  <a:pt x="232" y="68291"/>
                  <a:pt x="729" y="68952"/>
                  <a:pt x="508" y="69620"/>
                </a:cubicBezTo>
                <a:cubicBezTo>
                  <a:pt x="380" y="70006"/>
                  <a:pt x="873" y="70464"/>
                  <a:pt x="537" y="70941"/>
                </a:cubicBezTo>
                <a:cubicBezTo>
                  <a:pt x="440" y="71078"/>
                  <a:pt x="399" y="71363"/>
                  <a:pt x="639" y="71579"/>
                </a:cubicBezTo>
                <a:cubicBezTo>
                  <a:pt x="816" y="71739"/>
                  <a:pt x="866" y="72036"/>
                  <a:pt x="735" y="72180"/>
                </a:cubicBezTo>
                <a:cubicBezTo>
                  <a:pt x="409" y="72539"/>
                  <a:pt x="782" y="72883"/>
                  <a:pt x="682" y="73241"/>
                </a:cubicBezTo>
                <a:cubicBezTo>
                  <a:pt x="629" y="73429"/>
                  <a:pt x="607" y="73708"/>
                  <a:pt x="715" y="73920"/>
                </a:cubicBezTo>
                <a:cubicBezTo>
                  <a:pt x="948" y="74376"/>
                  <a:pt x="741" y="74838"/>
                  <a:pt x="739" y="75287"/>
                </a:cubicBezTo>
                <a:cubicBezTo>
                  <a:pt x="737" y="75621"/>
                  <a:pt x="728" y="75979"/>
                  <a:pt x="675" y="76325"/>
                </a:cubicBezTo>
                <a:cubicBezTo>
                  <a:pt x="612" y="76747"/>
                  <a:pt x="716" y="77175"/>
                  <a:pt x="611" y="77602"/>
                </a:cubicBezTo>
                <a:cubicBezTo>
                  <a:pt x="520" y="77976"/>
                  <a:pt x="537" y="78359"/>
                  <a:pt x="548" y="78743"/>
                </a:cubicBezTo>
                <a:cubicBezTo>
                  <a:pt x="557" y="79052"/>
                  <a:pt x="820" y="79488"/>
                  <a:pt x="697" y="79599"/>
                </a:cubicBezTo>
                <a:cubicBezTo>
                  <a:pt x="180" y="80073"/>
                  <a:pt x="630" y="80578"/>
                  <a:pt x="465" y="81062"/>
                </a:cubicBezTo>
                <a:cubicBezTo>
                  <a:pt x="279" y="81613"/>
                  <a:pt x="533" y="82234"/>
                  <a:pt x="424" y="82834"/>
                </a:cubicBezTo>
                <a:cubicBezTo>
                  <a:pt x="384" y="83056"/>
                  <a:pt x="420" y="83327"/>
                  <a:pt x="424" y="83568"/>
                </a:cubicBezTo>
                <a:cubicBezTo>
                  <a:pt x="434" y="84061"/>
                  <a:pt x="620" y="84553"/>
                  <a:pt x="482" y="85046"/>
                </a:cubicBezTo>
                <a:cubicBezTo>
                  <a:pt x="393" y="85363"/>
                  <a:pt x="983" y="85648"/>
                  <a:pt x="553" y="85975"/>
                </a:cubicBezTo>
                <a:cubicBezTo>
                  <a:pt x="547" y="85980"/>
                  <a:pt x="563" y="86013"/>
                  <a:pt x="575" y="86015"/>
                </a:cubicBezTo>
                <a:cubicBezTo>
                  <a:pt x="1215" y="86146"/>
                  <a:pt x="813" y="86505"/>
                  <a:pt x="879" y="86758"/>
                </a:cubicBezTo>
                <a:cubicBezTo>
                  <a:pt x="892" y="86804"/>
                  <a:pt x="838" y="86842"/>
                  <a:pt x="923" y="86897"/>
                </a:cubicBezTo>
                <a:cubicBezTo>
                  <a:pt x="1657" y="87376"/>
                  <a:pt x="1801" y="88137"/>
                  <a:pt x="2689" y="88599"/>
                </a:cubicBezTo>
                <a:cubicBezTo>
                  <a:pt x="3293" y="88913"/>
                  <a:pt x="3730" y="89385"/>
                  <a:pt x="4443" y="89701"/>
                </a:cubicBezTo>
                <a:cubicBezTo>
                  <a:pt x="5278" y="90071"/>
                  <a:pt x="6017" y="90506"/>
                  <a:pt x="7036" y="90533"/>
                </a:cubicBezTo>
                <a:cubicBezTo>
                  <a:pt x="7421" y="90542"/>
                  <a:pt x="7697" y="90760"/>
                  <a:pt x="8086" y="90760"/>
                </a:cubicBezTo>
                <a:cubicBezTo>
                  <a:pt x="8091" y="90760"/>
                  <a:pt x="8096" y="90760"/>
                  <a:pt x="8102" y="90760"/>
                </a:cubicBezTo>
                <a:cubicBezTo>
                  <a:pt x="8140" y="90759"/>
                  <a:pt x="8179" y="90759"/>
                  <a:pt x="8217" y="90759"/>
                </a:cubicBezTo>
                <a:cubicBezTo>
                  <a:pt x="9211" y="90759"/>
                  <a:pt x="10184" y="90952"/>
                  <a:pt x="11140" y="91083"/>
                </a:cubicBezTo>
                <a:cubicBezTo>
                  <a:pt x="12296" y="91242"/>
                  <a:pt x="13475" y="91270"/>
                  <a:pt x="14629" y="91446"/>
                </a:cubicBezTo>
                <a:cubicBezTo>
                  <a:pt x="15002" y="91503"/>
                  <a:pt x="15459" y="91591"/>
                  <a:pt x="15927" y="91591"/>
                </a:cubicBezTo>
                <a:cubicBezTo>
                  <a:pt x="15987" y="91591"/>
                  <a:pt x="16048" y="91590"/>
                  <a:pt x="16109" y="91587"/>
                </a:cubicBezTo>
                <a:cubicBezTo>
                  <a:pt x="16300" y="91576"/>
                  <a:pt x="16531" y="91554"/>
                  <a:pt x="16762" y="91554"/>
                </a:cubicBezTo>
                <a:cubicBezTo>
                  <a:pt x="16985" y="91554"/>
                  <a:pt x="17206" y="91574"/>
                  <a:pt x="17389" y="91645"/>
                </a:cubicBezTo>
                <a:cubicBezTo>
                  <a:pt x="18001" y="91882"/>
                  <a:pt x="18664" y="91786"/>
                  <a:pt x="19282" y="91841"/>
                </a:cubicBezTo>
                <a:cubicBezTo>
                  <a:pt x="19940" y="91899"/>
                  <a:pt x="20615" y="91909"/>
                  <a:pt x="21290" y="91909"/>
                </a:cubicBezTo>
                <a:cubicBezTo>
                  <a:pt x="21549" y="91909"/>
                  <a:pt x="21807" y="91907"/>
                  <a:pt x="22064" y="91907"/>
                </a:cubicBezTo>
                <a:cubicBezTo>
                  <a:pt x="22083" y="91906"/>
                  <a:pt x="22102" y="91906"/>
                  <a:pt x="22122" y="91906"/>
                </a:cubicBezTo>
                <a:cubicBezTo>
                  <a:pt x="23159" y="91906"/>
                  <a:pt x="24199" y="91956"/>
                  <a:pt x="25238" y="91956"/>
                </a:cubicBezTo>
                <a:cubicBezTo>
                  <a:pt x="25534" y="91956"/>
                  <a:pt x="25829" y="91952"/>
                  <a:pt x="26125" y="91942"/>
                </a:cubicBezTo>
                <a:cubicBezTo>
                  <a:pt x="26361" y="91935"/>
                  <a:pt x="26597" y="91931"/>
                  <a:pt x="26833" y="91931"/>
                </a:cubicBezTo>
                <a:cubicBezTo>
                  <a:pt x="27459" y="91931"/>
                  <a:pt x="28084" y="91957"/>
                  <a:pt x="28708" y="92009"/>
                </a:cubicBezTo>
                <a:cubicBezTo>
                  <a:pt x="28795" y="92016"/>
                  <a:pt x="28880" y="92019"/>
                  <a:pt x="28965" y="92019"/>
                </a:cubicBezTo>
                <a:cubicBezTo>
                  <a:pt x="29306" y="92019"/>
                  <a:pt x="29632" y="91974"/>
                  <a:pt x="29957" y="91974"/>
                </a:cubicBezTo>
                <a:cubicBezTo>
                  <a:pt x="30021" y="91974"/>
                  <a:pt x="30085" y="91976"/>
                  <a:pt x="30149" y="91980"/>
                </a:cubicBezTo>
                <a:cubicBezTo>
                  <a:pt x="31349" y="92059"/>
                  <a:pt x="32551" y="92034"/>
                  <a:pt x="33751" y="92071"/>
                </a:cubicBezTo>
                <a:cubicBezTo>
                  <a:pt x="33966" y="92078"/>
                  <a:pt x="34181" y="92081"/>
                  <a:pt x="34396" y="92081"/>
                </a:cubicBezTo>
                <a:cubicBezTo>
                  <a:pt x="35189" y="92081"/>
                  <a:pt x="35982" y="92043"/>
                  <a:pt x="36778" y="92043"/>
                </a:cubicBezTo>
                <a:cubicBezTo>
                  <a:pt x="37003" y="92043"/>
                  <a:pt x="37229" y="92046"/>
                  <a:pt x="37455" y="92054"/>
                </a:cubicBezTo>
                <a:cubicBezTo>
                  <a:pt x="38476" y="92090"/>
                  <a:pt x="39501" y="92134"/>
                  <a:pt x="40519" y="92136"/>
                </a:cubicBezTo>
                <a:cubicBezTo>
                  <a:pt x="40562" y="92136"/>
                  <a:pt x="40604" y="92136"/>
                  <a:pt x="40646" y="92136"/>
                </a:cubicBezTo>
                <a:cubicBezTo>
                  <a:pt x="41870" y="92136"/>
                  <a:pt x="43102" y="92106"/>
                  <a:pt x="44322" y="92106"/>
                </a:cubicBezTo>
                <a:cubicBezTo>
                  <a:pt x="44441" y="92106"/>
                  <a:pt x="44559" y="92106"/>
                  <a:pt x="44678" y="92107"/>
                </a:cubicBezTo>
                <a:cubicBezTo>
                  <a:pt x="44730" y="92107"/>
                  <a:pt x="44782" y="92107"/>
                  <a:pt x="44834" y="92107"/>
                </a:cubicBezTo>
                <a:cubicBezTo>
                  <a:pt x="46801" y="92107"/>
                  <a:pt x="48734" y="91888"/>
                  <a:pt x="50687" y="91823"/>
                </a:cubicBezTo>
                <a:cubicBezTo>
                  <a:pt x="51662" y="91792"/>
                  <a:pt x="52651" y="91607"/>
                  <a:pt x="53627" y="91452"/>
                </a:cubicBezTo>
                <a:cubicBezTo>
                  <a:pt x="54431" y="91325"/>
                  <a:pt x="55270" y="91284"/>
                  <a:pt x="56063" y="91094"/>
                </a:cubicBezTo>
                <a:cubicBezTo>
                  <a:pt x="56951" y="90884"/>
                  <a:pt x="57922" y="90883"/>
                  <a:pt x="58750" y="90524"/>
                </a:cubicBezTo>
                <a:cubicBezTo>
                  <a:pt x="59220" y="90320"/>
                  <a:pt x="59759" y="90097"/>
                  <a:pt x="60203" y="89989"/>
                </a:cubicBezTo>
                <a:cubicBezTo>
                  <a:pt x="61157" y="89760"/>
                  <a:pt x="61624" y="89151"/>
                  <a:pt x="62433" y="88850"/>
                </a:cubicBezTo>
                <a:cubicBezTo>
                  <a:pt x="62703" y="88750"/>
                  <a:pt x="62825" y="88371"/>
                  <a:pt x="62883" y="88364"/>
                </a:cubicBezTo>
                <a:cubicBezTo>
                  <a:pt x="63631" y="88271"/>
                  <a:pt x="63607" y="87724"/>
                  <a:pt x="63856" y="87423"/>
                </a:cubicBezTo>
                <a:cubicBezTo>
                  <a:pt x="64651" y="86463"/>
                  <a:pt x="65066" y="85389"/>
                  <a:pt x="65162" y="84248"/>
                </a:cubicBezTo>
                <a:cubicBezTo>
                  <a:pt x="65242" y="83266"/>
                  <a:pt x="65580" y="82297"/>
                  <a:pt x="65420" y="81302"/>
                </a:cubicBezTo>
                <a:cubicBezTo>
                  <a:pt x="65416" y="81273"/>
                  <a:pt x="65390" y="81238"/>
                  <a:pt x="65405" y="81216"/>
                </a:cubicBezTo>
                <a:cubicBezTo>
                  <a:pt x="65787" y="80584"/>
                  <a:pt x="65519" y="79919"/>
                  <a:pt x="65601" y="79272"/>
                </a:cubicBezTo>
                <a:cubicBezTo>
                  <a:pt x="65715" y="78374"/>
                  <a:pt x="65748" y="77471"/>
                  <a:pt x="65833" y="76571"/>
                </a:cubicBezTo>
                <a:cubicBezTo>
                  <a:pt x="65863" y="76264"/>
                  <a:pt x="65566" y="76000"/>
                  <a:pt x="65644" y="75691"/>
                </a:cubicBezTo>
                <a:cubicBezTo>
                  <a:pt x="65832" y="74950"/>
                  <a:pt x="65827" y="74208"/>
                  <a:pt x="65743" y="73457"/>
                </a:cubicBezTo>
                <a:cubicBezTo>
                  <a:pt x="65634" y="72486"/>
                  <a:pt x="65616" y="71511"/>
                  <a:pt x="65560" y="70537"/>
                </a:cubicBezTo>
                <a:cubicBezTo>
                  <a:pt x="65502" y="69522"/>
                  <a:pt x="65361" y="68512"/>
                  <a:pt x="65386" y="67493"/>
                </a:cubicBezTo>
                <a:cubicBezTo>
                  <a:pt x="65402" y="66910"/>
                  <a:pt x="65345" y="66301"/>
                  <a:pt x="65446" y="65743"/>
                </a:cubicBezTo>
                <a:cubicBezTo>
                  <a:pt x="65617" y="64789"/>
                  <a:pt x="65293" y="63371"/>
                  <a:pt x="65301" y="62350"/>
                </a:cubicBezTo>
                <a:cubicBezTo>
                  <a:pt x="65311" y="60910"/>
                  <a:pt x="65314" y="59472"/>
                  <a:pt x="65313" y="58033"/>
                </a:cubicBezTo>
                <a:cubicBezTo>
                  <a:pt x="65311" y="55244"/>
                  <a:pt x="65292" y="52453"/>
                  <a:pt x="65279" y="49664"/>
                </a:cubicBezTo>
                <a:cubicBezTo>
                  <a:pt x="65251" y="44094"/>
                  <a:pt x="65241" y="38522"/>
                  <a:pt x="65416" y="32955"/>
                </a:cubicBezTo>
                <a:cubicBezTo>
                  <a:pt x="65445" y="32025"/>
                  <a:pt x="65173" y="31089"/>
                  <a:pt x="65242" y="30164"/>
                </a:cubicBezTo>
                <a:cubicBezTo>
                  <a:pt x="65320" y="29129"/>
                  <a:pt x="65146" y="28105"/>
                  <a:pt x="65141" y="27075"/>
                </a:cubicBezTo>
                <a:cubicBezTo>
                  <a:pt x="65136" y="26157"/>
                  <a:pt x="65013" y="25229"/>
                  <a:pt x="65070" y="24312"/>
                </a:cubicBezTo>
                <a:cubicBezTo>
                  <a:pt x="65125" y="23418"/>
                  <a:pt x="65047" y="22524"/>
                  <a:pt x="64987" y="21644"/>
                </a:cubicBezTo>
                <a:cubicBezTo>
                  <a:pt x="64897" y="20315"/>
                  <a:pt x="64837" y="18977"/>
                  <a:pt x="64577" y="17650"/>
                </a:cubicBezTo>
                <a:cubicBezTo>
                  <a:pt x="64313" y="16303"/>
                  <a:pt x="64327" y="14935"/>
                  <a:pt x="64205" y="13581"/>
                </a:cubicBezTo>
                <a:cubicBezTo>
                  <a:pt x="64142" y="12875"/>
                  <a:pt x="64064" y="12130"/>
                  <a:pt x="64119" y="11395"/>
                </a:cubicBezTo>
                <a:cubicBezTo>
                  <a:pt x="64186" y="10506"/>
                  <a:pt x="63911" y="9601"/>
                  <a:pt x="63746" y="8706"/>
                </a:cubicBezTo>
                <a:cubicBezTo>
                  <a:pt x="63696" y="8438"/>
                  <a:pt x="63490" y="8191"/>
                  <a:pt x="63493" y="7904"/>
                </a:cubicBezTo>
                <a:cubicBezTo>
                  <a:pt x="63508" y="6825"/>
                  <a:pt x="62961" y="5858"/>
                  <a:pt x="62383" y="4888"/>
                </a:cubicBezTo>
                <a:cubicBezTo>
                  <a:pt x="62262" y="4686"/>
                  <a:pt x="61942" y="4620"/>
                  <a:pt x="61919" y="4452"/>
                </a:cubicBezTo>
                <a:cubicBezTo>
                  <a:pt x="61834" y="3856"/>
                  <a:pt x="61046" y="3535"/>
                  <a:pt x="60864" y="2980"/>
                </a:cubicBezTo>
                <a:cubicBezTo>
                  <a:pt x="60839" y="2900"/>
                  <a:pt x="60646" y="2810"/>
                  <a:pt x="60464" y="2810"/>
                </a:cubicBezTo>
                <a:cubicBezTo>
                  <a:pt x="60453" y="2810"/>
                  <a:pt x="60443" y="2810"/>
                  <a:pt x="60433" y="2811"/>
                </a:cubicBezTo>
                <a:cubicBezTo>
                  <a:pt x="60411" y="2812"/>
                  <a:pt x="60390" y="2813"/>
                  <a:pt x="60370" y="2813"/>
                </a:cubicBezTo>
                <a:cubicBezTo>
                  <a:pt x="60252" y="2813"/>
                  <a:pt x="60161" y="2786"/>
                  <a:pt x="60139" y="2688"/>
                </a:cubicBezTo>
                <a:cubicBezTo>
                  <a:pt x="60019" y="2137"/>
                  <a:pt x="59207" y="2128"/>
                  <a:pt x="58772" y="1813"/>
                </a:cubicBezTo>
                <a:cubicBezTo>
                  <a:pt x="58066" y="1302"/>
                  <a:pt x="56971" y="1344"/>
                  <a:pt x="56018" y="1193"/>
                </a:cubicBezTo>
                <a:cubicBezTo>
                  <a:pt x="55670" y="1138"/>
                  <a:pt x="55316" y="1143"/>
                  <a:pt x="54974" y="1068"/>
                </a:cubicBezTo>
                <a:cubicBezTo>
                  <a:pt x="54355" y="935"/>
                  <a:pt x="53734" y="762"/>
                  <a:pt x="53099" y="718"/>
                </a:cubicBezTo>
                <a:cubicBezTo>
                  <a:pt x="52679" y="688"/>
                  <a:pt x="52268" y="605"/>
                  <a:pt x="51886" y="538"/>
                </a:cubicBezTo>
                <a:cubicBezTo>
                  <a:pt x="51026" y="386"/>
                  <a:pt x="50110" y="285"/>
                  <a:pt x="49287" y="256"/>
                </a:cubicBezTo>
                <a:cubicBezTo>
                  <a:pt x="48244" y="219"/>
                  <a:pt x="47199" y="109"/>
                  <a:pt x="46137" y="109"/>
                </a:cubicBezTo>
                <a:cubicBezTo>
                  <a:pt x="45906" y="109"/>
                  <a:pt x="45675" y="115"/>
                  <a:pt x="45442" y="127"/>
                </a:cubicBezTo>
                <a:cubicBezTo>
                  <a:pt x="44880" y="157"/>
                  <a:pt x="44310" y="159"/>
                  <a:pt x="43739" y="159"/>
                </a:cubicBezTo>
                <a:cubicBezTo>
                  <a:pt x="43623" y="159"/>
                  <a:pt x="43506" y="159"/>
                  <a:pt x="43390" y="159"/>
                </a:cubicBezTo>
                <a:cubicBezTo>
                  <a:pt x="42703" y="159"/>
                  <a:pt x="42016" y="163"/>
                  <a:pt x="41340" y="213"/>
                </a:cubicBezTo>
                <a:cubicBezTo>
                  <a:pt x="41162" y="227"/>
                  <a:pt x="40985" y="232"/>
                  <a:pt x="40808" y="232"/>
                </a:cubicBezTo>
                <a:cubicBezTo>
                  <a:pt x="40181" y="232"/>
                  <a:pt x="39557" y="167"/>
                  <a:pt x="38935" y="167"/>
                </a:cubicBezTo>
                <a:cubicBezTo>
                  <a:pt x="38565" y="167"/>
                  <a:pt x="38195" y="190"/>
                  <a:pt x="37827" y="263"/>
                </a:cubicBezTo>
                <a:cubicBezTo>
                  <a:pt x="37824" y="264"/>
                  <a:pt x="37820" y="264"/>
                  <a:pt x="37817" y="264"/>
                </a:cubicBezTo>
                <a:cubicBezTo>
                  <a:pt x="37785" y="264"/>
                  <a:pt x="37744" y="241"/>
                  <a:pt x="37710" y="241"/>
                </a:cubicBezTo>
                <a:cubicBezTo>
                  <a:pt x="37708" y="241"/>
                  <a:pt x="37705" y="241"/>
                  <a:pt x="37703" y="242"/>
                </a:cubicBezTo>
                <a:cubicBezTo>
                  <a:pt x="37669" y="245"/>
                  <a:pt x="37635" y="247"/>
                  <a:pt x="37601" y="247"/>
                </a:cubicBezTo>
                <a:cubicBezTo>
                  <a:pt x="37297" y="247"/>
                  <a:pt x="37019" y="107"/>
                  <a:pt x="36697" y="107"/>
                </a:cubicBezTo>
                <a:cubicBezTo>
                  <a:pt x="36588" y="107"/>
                  <a:pt x="36474" y="123"/>
                  <a:pt x="36353" y="166"/>
                </a:cubicBezTo>
                <a:cubicBezTo>
                  <a:pt x="36232" y="208"/>
                  <a:pt x="36052" y="223"/>
                  <a:pt x="35869" y="223"/>
                </a:cubicBezTo>
                <a:cubicBezTo>
                  <a:pt x="35674" y="223"/>
                  <a:pt x="35475" y="206"/>
                  <a:pt x="35341" y="183"/>
                </a:cubicBezTo>
                <a:cubicBezTo>
                  <a:pt x="34870" y="102"/>
                  <a:pt x="34401" y="85"/>
                  <a:pt x="33933" y="85"/>
                </a:cubicBezTo>
                <a:cubicBezTo>
                  <a:pt x="33588" y="85"/>
                  <a:pt x="33243" y="94"/>
                  <a:pt x="32899" y="94"/>
                </a:cubicBezTo>
                <a:cubicBezTo>
                  <a:pt x="32729" y="94"/>
                  <a:pt x="32559" y="92"/>
                  <a:pt x="32390" y="85"/>
                </a:cubicBezTo>
                <a:cubicBezTo>
                  <a:pt x="32300" y="82"/>
                  <a:pt x="32211" y="80"/>
                  <a:pt x="32121" y="80"/>
                </a:cubicBezTo>
                <a:cubicBezTo>
                  <a:pt x="31662" y="80"/>
                  <a:pt x="31201" y="118"/>
                  <a:pt x="30742" y="118"/>
                </a:cubicBezTo>
                <a:cubicBezTo>
                  <a:pt x="30724" y="118"/>
                  <a:pt x="30707" y="118"/>
                  <a:pt x="30690" y="118"/>
                </a:cubicBezTo>
                <a:cubicBezTo>
                  <a:pt x="30085" y="116"/>
                  <a:pt x="29480" y="86"/>
                  <a:pt x="28875" y="63"/>
                </a:cubicBezTo>
                <a:cubicBezTo>
                  <a:pt x="28020" y="30"/>
                  <a:pt x="27168" y="0"/>
                  <a:pt x="263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4" name="Google Shape;714;p27">
            <a:extLst>
              <a:ext uri="{C183D7F6-B498-43B3-948B-1728B52AA6E4}">
                <adec:decorative xmlns:adec="http://schemas.microsoft.com/office/drawing/2017/decorative" val="1"/>
              </a:ext>
            </a:extLst>
          </p:cNvPr>
          <p:cNvGrpSpPr/>
          <p:nvPr/>
        </p:nvGrpSpPr>
        <p:grpSpPr>
          <a:xfrm>
            <a:off x="7529212" y="3511287"/>
            <a:ext cx="1862374" cy="2056521"/>
            <a:chOff x="7281641" y="1136546"/>
            <a:chExt cx="892968" cy="986057"/>
          </a:xfrm>
        </p:grpSpPr>
        <p:sp>
          <p:nvSpPr>
            <p:cNvPr id="715" name="Google Shape;715;p27"/>
            <p:cNvSpPr/>
            <p:nvPr/>
          </p:nvSpPr>
          <p:spPr>
            <a:xfrm>
              <a:off x="7310663" y="1269842"/>
              <a:ext cx="643583" cy="541095"/>
            </a:xfrm>
            <a:custGeom>
              <a:avLst/>
              <a:gdLst/>
              <a:ahLst/>
              <a:cxnLst/>
              <a:rect l="l" t="t" r="r" b="b"/>
              <a:pathLst>
                <a:path w="19448" h="16351" extrusionOk="0">
                  <a:moveTo>
                    <a:pt x="8254" y="0"/>
                  </a:moveTo>
                  <a:cubicBezTo>
                    <a:pt x="8167" y="0"/>
                    <a:pt x="8077" y="4"/>
                    <a:pt x="7985" y="12"/>
                  </a:cubicBezTo>
                  <a:cubicBezTo>
                    <a:pt x="5271" y="252"/>
                    <a:pt x="3154" y="1864"/>
                    <a:pt x="1601" y="4058"/>
                  </a:cubicBezTo>
                  <a:cubicBezTo>
                    <a:pt x="1" y="6318"/>
                    <a:pt x="157" y="9119"/>
                    <a:pt x="1347" y="11537"/>
                  </a:cubicBezTo>
                  <a:cubicBezTo>
                    <a:pt x="2874" y="14639"/>
                    <a:pt x="6023" y="16351"/>
                    <a:pt x="9233" y="16351"/>
                  </a:cubicBezTo>
                  <a:cubicBezTo>
                    <a:pt x="10273" y="16351"/>
                    <a:pt x="11320" y="16171"/>
                    <a:pt x="12319" y="15801"/>
                  </a:cubicBezTo>
                  <a:cubicBezTo>
                    <a:pt x="12398" y="15809"/>
                    <a:pt x="12476" y="15813"/>
                    <a:pt x="12555" y="15813"/>
                  </a:cubicBezTo>
                  <a:cubicBezTo>
                    <a:pt x="12803" y="15813"/>
                    <a:pt x="13050" y="15775"/>
                    <a:pt x="13287" y="15700"/>
                  </a:cubicBezTo>
                  <a:cubicBezTo>
                    <a:pt x="18796" y="13998"/>
                    <a:pt x="19447" y="6073"/>
                    <a:pt x="15450" y="2524"/>
                  </a:cubicBezTo>
                  <a:cubicBezTo>
                    <a:pt x="14033" y="1266"/>
                    <a:pt x="11742" y="96"/>
                    <a:pt x="9672" y="96"/>
                  </a:cubicBezTo>
                  <a:cubicBezTo>
                    <a:pt x="9470" y="96"/>
                    <a:pt x="9270" y="107"/>
                    <a:pt x="9074" y="130"/>
                  </a:cubicBezTo>
                  <a:cubicBezTo>
                    <a:pt x="8830" y="47"/>
                    <a:pt x="8557" y="0"/>
                    <a:pt x="8254"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7"/>
            <p:cNvSpPr/>
            <p:nvPr/>
          </p:nvSpPr>
          <p:spPr>
            <a:xfrm>
              <a:off x="7305997" y="1358960"/>
              <a:ext cx="373581" cy="455948"/>
            </a:xfrm>
            <a:custGeom>
              <a:avLst/>
              <a:gdLst/>
              <a:ahLst/>
              <a:cxnLst/>
              <a:rect l="l" t="t" r="r" b="b"/>
              <a:pathLst>
                <a:path w="11289" h="13778" extrusionOk="0">
                  <a:moveTo>
                    <a:pt x="3561" y="0"/>
                  </a:moveTo>
                  <a:cubicBezTo>
                    <a:pt x="3365" y="0"/>
                    <a:pt x="3146" y="69"/>
                    <a:pt x="2900" y="221"/>
                  </a:cubicBezTo>
                  <a:cubicBezTo>
                    <a:pt x="2784" y="238"/>
                    <a:pt x="2678" y="293"/>
                    <a:pt x="2598" y="379"/>
                  </a:cubicBezTo>
                  <a:cubicBezTo>
                    <a:pt x="1699" y="1295"/>
                    <a:pt x="1" y="3850"/>
                    <a:pt x="450" y="5516"/>
                  </a:cubicBezTo>
                  <a:cubicBezTo>
                    <a:pt x="280" y="7058"/>
                    <a:pt x="722" y="8394"/>
                    <a:pt x="1852" y="9506"/>
                  </a:cubicBezTo>
                  <a:cubicBezTo>
                    <a:pt x="2012" y="10077"/>
                    <a:pt x="2258" y="10622"/>
                    <a:pt x="2603" y="11171"/>
                  </a:cubicBezTo>
                  <a:cubicBezTo>
                    <a:pt x="2692" y="11319"/>
                    <a:pt x="2846" y="11414"/>
                    <a:pt x="3020" y="11425"/>
                  </a:cubicBezTo>
                  <a:cubicBezTo>
                    <a:pt x="3252" y="11698"/>
                    <a:pt x="3536" y="11907"/>
                    <a:pt x="3882" y="12016"/>
                  </a:cubicBezTo>
                  <a:cubicBezTo>
                    <a:pt x="4029" y="12062"/>
                    <a:pt x="4181" y="12086"/>
                    <a:pt x="4334" y="12086"/>
                  </a:cubicBezTo>
                  <a:cubicBezTo>
                    <a:pt x="4348" y="12086"/>
                    <a:pt x="4362" y="12085"/>
                    <a:pt x="4377" y="12085"/>
                  </a:cubicBezTo>
                  <a:cubicBezTo>
                    <a:pt x="4395" y="12310"/>
                    <a:pt x="4545" y="12505"/>
                    <a:pt x="4759" y="12580"/>
                  </a:cubicBezTo>
                  <a:cubicBezTo>
                    <a:pt x="6675" y="13274"/>
                    <a:pt x="8611" y="13660"/>
                    <a:pt x="10644" y="13776"/>
                  </a:cubicBezTo>
                  <a:cubicBezTo>
                    <a:pt x="10656" y="13777"/>
                    <a:pt x="10668" y="13777"/>
                    <a:pt x="10680" y="13777"/>
                  </a:cubicBezTo>
                  <a:cubicBezTo>
                    <a:pt x="11168" y="13777"/>
                    <a:pt x="11288" y="13180"/>
                    <a:pt x="11027" y="12854"/>
                  </a:cubicBezTo>
                  <a:cubicBezTo>
                    <a:pt x="10095" y="11685"/>
                    <a:pt x="9031" y="10460"/>
                    <a:pt x="7463" y="10235"/>
                  </a:cubicBezTo>
                  <a:cubicBezTo>
                    <a:pt x="7344" y="10218"/>
                    <a:pt x="7232" y="10210"/>
                    <a:pt x="7124" y="10210"/>
                  </a:cubicBezTo>
                  <a:cubicBezTo>
                    <a:pt x="6694" y="10210"/>
                    <a:pt x="6323" y="10328"/>
                    <a:pt x="5879" y="10434"/>
                  </a:cubicBezTo>
                  <a:cubicBezTo>
                    <a:pt x="5468" y="10532"/>
                    <a:pt x="4823" y="10753"/>
                    <a:pt x="4304" y="10753"/>
                  </a:cubicBezTo>
                  <a:cubicBezTo>
                    <a:pt x="4134" y="10753"/>
                    <a:pt x="3977" y="10730"/>
                    <a:pt x="3847" y="10670"/>
                  </a:cubicBezTo>
                  <a:cubicBezTo>
                    <a:pt x="3759" y="10630"/>
                    <a:pt x="3681" y="10552"/>
                    <a:pt x="3612" y="10452"/>
                  </a:cubicBezTo>
                  <a:cubicBezTo>
                    <a:pt x="3592" y="9768"/>
                    <a:pt x="3465" y="9154"/>
                    <a:pt x="3225" y="8524"/>
                  </a:cubicBezTo>
                  <a:cubicBezTo>
                    <a:pt x="3674" y="7806"/>
                    <a:pt x="4303" y="6850"/>
                    <a:pt x="4242" y="6158"/>
                  </a:cubicBezTo>
                  <a:cubicBezTo>
                    <a:pt x="4778" y="5655"/>
                    <a:pt x="5138" y="4962"/>
                    <a:pt x="5147" y="4236"/>
                  </a:cubicBezTo>
                  <a:cubicBezTo>
                    <a:pt x="5159" y="3376"/>
                    <a:pt x="4942" y="0"/>
                    <a:pt x="356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7"/>
            <p:cNvSpPr/>
            <p:nvPr/>
          </p:nvSpPr>
          <p:spPr>
            <a:xfrm>
              <a:off x="7675144" y="1298997"/>
              <a:ext cx="242403" cy="384568"/>
            </a:xfrm>
            <a:custGeom>
              <a:avLst/>
              <a:gdLst/>
              <a:ahLst/>
              <a:cxnLst/>
              <a:rect l="l" t="t" r="r" b="b"/>
              <a:pathLst>
                <a:path w="7325" h="11621" extrusionOk="0">
                  <a:moveTo>
                    <a:pt x="1841" y="1"/>
                  </a:moveTo>
                  <a:cubicBezTo>
                    <a:pt x="1795" y="1"/>
                    <a:pt x="1747" y="7"/>
                    <a:pt x="1696" y="19"/>
                  </a:cubicBezTo>
                  <a:cubicBezTo>
                    <a:pt x="1071" y="179"/>
                    <a:pt x="693" y="402"/>
                    <a:pt x="256" y="874"/>
                  </a:cubicBezTo>
                  <a:cubicBezTo>
                    <a:pt x="0" y="1151"/>
                    <a:pt x="74" y="1698"/>
                    <a:pt x="495" y="1778"/>
                  </a:cubicBezTo>
                  <a:cubicBezTo>
                    <a:pt x="2285" y="2118"/>
                    <a:pt x="1227" y="3972"/>
                    <a:pt x="1100" y="5205"/>
                  </a:cubicBezTo>
                  <a:cubicBezTo>
                    <a:pt x="1005" y="6121"/>
                    <a:pt x="1642" y="6467"/>
                    <a:pt x="1690" y="7271"/>
                  </a:cubicBezTo>
                  <a:cubicBezTo>
                    <a:pt x="1705" y="7547"/>
                    <a:pt x="1935" y="7820"/>
                    <a:pt x="2218" y="7820"/>
                  </a:cubicBezTo>
                  <a:cubicBezTo>
                    <a:pt x="2269" y="7820"/>
                    <a:pt x="2321" y="7811"/>
                    <a:pt x="2374" y="7792"/>
                  </a:cubicBezTo>
                  <a:cubicBezTo>
                    <a:pt x="2797" y="7644"/>
                    <a:pt x="3054" y="7513"/>
                    <a:pt x="3315" y="7129"/>
                  </a:cubicBezTo>
                  <a:cubicBezTo>
                    <a:pt x="3420" y="6973"/>
                    <a:pt x="3615" y="6103"/>
                    <a:pt x="3658" y="6048"/>
                  </a:cubicBezTo>
                  <a:cubicBezTo>
                    <a:pt x="3824" y="5842"/>
                    <a:pt x="3935" y="5769"/>
                    <a:pt x="4032" y="5769"/>
                  </a:cubicBezTo>
                  <a:cubicBezTo>
                    <a:pt x="4183" y="5769"/>
                    <a:pt x="4298" y="5949"/>
                    <a:pt x="4529" y="6083"/>
                  </a:cubicBezTo>
                  <a:cubicBezTo>
                    <a:pt x="6601" y="7279"/>
                    <a:pt x="3595" y="8344"/>
                    <a:pt x="3725" y="9789"/>
                  </a:cubicBezTo>
                  <a:cubicBezTo>
                    <a:pt x="3791" y="10523"/>
                    <a:pt x="4534" y="11129"/>
                    <a:pt x="5269" y="11255"/>
                  </a:cubicBezTo>
                  <a:cubicBezTo>
                    <a:pt x="5337" y="11504"/>
                    <a:pt x="5566" y="11621"/>
                    <a:pt x="5794" y="11621"/>
                  </a:cubicBezTo>
                  <a:cubicBezTo>
                    <a:pt x="6080" y="11621"/>
                    <a:pt x="6365" y="11436"/>
                    <a:pt x="6327" y="11096"/>
                  </a:cubicBezTo>
                  <a:cubicBezTo>
                    <a:pt x="6324" y="11067"/>
                    <a:pt x="6318" y="11027"/>
                    <a:pt x="6310" y="10981"/>
                  </a:cubicBezTo>
                  <a:cubicBezTo>
                    <a:pt x="6701" y="10584"/>
                    <a:pt x="6758" y="9857"/>
                    <a:pt x="6762" y="9220"/>
                  </a:cubicBezTo>
                  <a:cubicBezTo>
                    <a:pt x="6886" y="9134"/>
                    <a:pt x="6978" y="8994"/>
                    <a:pt x="6997" y="8798"/>
                  </a:cubicBezTo>
                  <a:cubicBezTo>
                    <a:pt x="7324" y="5299"/>
                    <a:pt x="5473" y="1957"/>
                    <a:pt x="2334" y="376"/>
                  </a:cubicBezTo>
                  <a:cubicBezTo>
                    <a:pt x="2264" y="171"/>
                    <a:pt x="2088" y="1"/>
                    <a:pt x="184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7"/>
            <p:cNvSpPr/>
            <p:nvPr/>
          </p:nvSpPr>
          <p:spPr>
            <a:xfrm>
              <a:off x="7281641" y="1136546"/>
              <a:ext cx="892968" cy="986057"/>
            </a:xfrm>
            <a:custGeom>
              <a:avLst/>
              <a:gdLst/>
              <a:ahLst/>
              <a:cxnLst/>
              <a:rect l="l" t="t" r="r" b="b"/>
              <a:pathLst>
                <a:path w="26984" h="29797" extrusionOk="0">
                  <a:moveTo>
                    <a:pt x="9510" y="2753"/>
                  </a:moveTo>
                  <a:cubicBezTo>
                    <a:pt x="9651" y="3103"/>
                    <a:pt x="9779" y="3490"/>
                    <a:pt x="9946" y="3841"/>
                  </a:cubicBezTo>
                  <a:cubicBezTo>
                    <a:pt x="9767" y="3833"/>
                    <a:pt x="9587" y="3826"/>
                    <a:pt x="9407" y="3826"/>
                  </a:cubicBezTo>
                  <a:cubicBezTo>
                    <a:pt x="9374" y="3826"/>
                    <a:pt x="9342" y="3827"/>
                    <a:pt x="9309" y="3827"/>
                  </a:cubicBezTo>
                  <a:cubicBezTo>
                    <a:pt x="9124" y="3481"/>
                    <a:pt x="8874" y="3153"/>
                    <a:pt x="8649" y="2839"/>
                  </a:cubicBezTo>
                  <a:cubicBezTo>
                    <a:pt x="8935" y="2799"/>
                    <a:pt x="9223" y="2772"/>
                    <a:pt x="9510" y="2753"/>
                  </a:cubicBezTo>
                  <a:close/>
                  <a:moveTo>
                    <a:pt x="8839" y="4397"/>
                  </a:moveTo>
                  <a:cubicBezTo>
                    <a:pt x="8936" y="4397"/>
                    <a:pt x="9033" y="4398"/>
                    <a:pt x="9130" y="4400"/>
                  </a:cubicBezTo>
                  <a:cubicBezTo>
                    <a:pt x="9167" y="4430"/>
                    <a:pt x="9210" y="4444"/>
                    <a:pt x="9254" y="4444"/>
                  </a:cubicBezTo>
                  <a:cubicBezTo>
                    <a:pt x="9296" y="4444"/>
                    <a:pt x="9338" y="4431"/>
                    <a:pt x="9375" y="4409"/>
                  </a:cubicBezTo>
                  <a:cubicBezTo>
                    <a:pt x="12895" y="4544"/>
                    <a:pt x="16298" y="6054"/>
                    <a:pt x="17998" y="9391"/>
                  </a:cubicBezTo>
                  <a:cubicBezTo>
                    <a:pt x="19284" y="11920"/>
                    <a:pt x="19013" y="14490"/>
                    <a:pt x="17727" y="16492"/>
                  </a:cubicBezTo>
                  <a:cubicBezTo>
                    <a:pt x="17514" y="16087"/>
                    <a:pt x="17203" y="15905"/>
                    <a:pt x="16783" y="15726"/>
                  </a:cubicBezTo>
                  <a:cubicBezTo>
                    <a:pt x="16103" y="15440"/>
                    <a:pt x="14958" y="15283"/>
                    <a:pt x="15956" y="13910"/>
                  </a:cubicBezTo>
                  <a:cubicBezTo>
                    <a:pt x="16171" y="13614"/>
                    <a:pt x="16613" y="13403"/>
                    <a:pt x="16901" y="13170"/>
                  </a:cubicBezTo>
                  <a:cubicBezTo>
                    <a:pt x="17374" y="12787"/>
                    <a:pt x="18358" y="11631"/>
                    <a:pt x="17404" y="11197"/>
                  </a:cubicBezTo>
                  <a:cubicBezTo>
                    <a:pt x="17400" y="11196"/>
                    <a:pt x="17399" y="11196"/>
                    <a:pt x="17396" y="11194"/>
                  </a:cubicBezTo>
                  <a:cubicBezTo>
                    <a:pt x="17400" y="11189"/>
                    <a:pt x="17408" y="11186"/>
                    <a:pt x="17413" y="11180"/>
                  </a:cubicBezTo>
                  <a:cubicBezTo>
                    <a:pt x="17536" y="11040"/>
                    <a:pt x="17422" y="10873"/>
                    <a:pt x="17279" y="10873"/>
                  </a:cubicBezTo>
                  <a:cubicBezTo>
                    <a:pt x="17237" y="10873"/>
                    <a:pt x="17194" y="10887"/>
                    <a:pt x="17152" y="10920"/>
                  </a:cubicBezTo>
                  <a:cubicBezTo>
                    <a:pt x="17076" y="10981"/>
                    <a:pt x="17014" y="11007"/>
                    <a:pt x="16962" y="11007"/>
                  </a:cubicBezTo>
                  <a:cubicBezTo>
                    <a:pt x="16743" y="11007"/>
                    <a:pt x="16715" y="10552"/>
                    <a:pt x="16642" y="10388"/>
                  </a:cubicBezTo>
                  <a:cubicBezTo>
                    <a:pt x="16595" y="10275"/>
                    <a:pt x="16512" y="10180"/>
                    <a:pt x="16408" y="10117"/>
                  </a:cubicBezTo>
                  <a:cubicBezTo>
                    <a:pt x="16319" y="10067"/>
                    <a:pt x="16219" y="10045"/>
                    <a:pt x="16119" y="10045"/>
                  </a:cubicBezTo>
                  <a:cubicBezTo>
                    <a:pt x="15956" y="10045"/>
                    <a:pt x="15790" y="10102"/>
                    <a:pt x="15658" y="10186"/>
                  </a:cubicBezTo>
                  <a:cubicBezTo>
                    <a:pt x="15380" y="10362"/>
                    <a:pt x="15265" y="10653"/>
                    <a:pt x="15250" y="10972"/>
                  </a:cubicBezTo>
                  <a:cubicBezTo>
                    <a:pt x="15227" y="11407"/>
                    <a:pt x="15566" y="12315"/>
                    <a:pt x="14985" y="12537"/>
                  </a:cubicBezTo>
                  <a:cubicBezTo>
                    <a:pt x="14941" y="12553"/>
                    <a:pt x="14906" y="12586"/>
                    <a:pt x="14889" y="12629"/>
                  </a:cubicBezTo>
                  <a:cubicBezTo>
                    <a:pt x="14765" y="12663"/>
                    <a:pt x="14650" y="12679"/>
                    <a:pt x="14544" y="12679"/>
                  </a:cubicBezTo>
                  <a:cubicBezTo>
                    <a:pt x="13417" y="12679"/>
                    <a:pt x="13203" y="10911"/>
                    <a:pt x="13129" y="10044"/>
                  </a:cubicBezTo>
                  <a:cubicBezTo>
                    <a:pt x="13043" y="9031"/>
                    <a:pt x="13167" y="8048"/>
                    <a:pt x="14183" y="7547"/>
                  </a:cubicBezTo>
                  <a:cubicBezTo>
                    <a:pt x="14274" y="7503"/>
                    <a:pt x="14281" y="7402"/>
                    <a:pt x="14242" y="7325"/>
                  </a:cubicBezTo>
                  <a:cubicBezTo>
                    <a:pt x="14288" y="7275"/>
                    <a:pt x="14305" y="7201"/>
                    <a:pt x="14259" y="7119"/>
                  </a:cubicBezTo>
                  <a:cubicBezTo>
                    <a:pt x="14031" y="6710"/>
                    <a:pt x="13572" y="6496"/>
                    <a:pt x="13114" y="6496"/>
                  </a:cubicBezTo>
                  <a:cubicBezTo>
                    <a:pt x="13009" y="6496"/>
                    <a:pt x="12903" y="6507"/>
                    <a:pt x="12801" y="6530"/>
                  </a:cubicBezTo>
                  <a:cubicBezTo>
                    <a:pt x="12655" y="6564"/>
                    <a:pt x="12470" y="6661"/>
                    <a:pt x="12311" y="6661"/>
                  </a:cubicBezTo>
                  <a:cubicBezTo>
                    <a:pt x="12249" y="6661"/>
                    <a:pt x="12191" y="6647"/>
                    <a:pt x="12141" y="6608"/>
                  </a:cubicBezTo>
                  <a:cubicBezTo>
                    <a:pt x="12006" y="6506"/>
                    <a:pt x="12006" y="6276"/>
                    <a:pt x="12054" y="6134"/>
                  </a:cubicBezTo>
                  <a:cubicBezTo>
                    <a:pt x="12178" y="5755"/>
                    <a:pt x="12653" y="5587"/>
                    <a:pt x="12965" y="5400"/>
                  </a:cubicBezTo>
                  <a:cubicBezTo>
                    <a:pt x="13127" y="5303"/>
                    <a:pt x="13041" y="5066"/>
                    <a:pt x="12871" y="5066"/>
                  </a:cubicBezTo>
                  <a:cubicBezTo>
                    <a:pt x="12857" y="5066"/>
                    <a:pt x="12842" y="5067"/>
                    <a:pt x="12827" y="5071"/>
                  </a:cubicBezTo>
                  <a:cubicBezTo>
                    <a:pt x="12097" y="5247"/>
                    <a:pt x="11230" y="5847"/>
                    <a:pt x="11588" y="6708"/>
                  </a:cubicBezTo>
                  <a:cubicBezTo>
                    <a:pt x="11712" y="7007"/>
                    <a:pt x="11970" y="7194"/>
                    <a:pt x="12284" y="7194"/>
                  </a:cubicBezTo>
                  <a:cubicBezTo>
                    <a:pt x="12315" y="7194"/>
                    <a:pt x="12346" y="7193"/>
                    <a:pt x="12378" y="7189"/>
                  </a:cubicBezTo>
                  <a:cubicBezTo>
                    <a:pt x="12653" y="7157"/>
                    <a:pt x="12882" y="6990"/>
                    <a:pt x="13164" y="6990"/>
                  </a:cubicBezTo>
                  <a:cubicBezTo>
                    <a:pt x="13447" y="6991"/>
                    <a:pt x="13683" y="7126"/>
                    <a:pt x="13899" y="7296"/>
                  </a:cubicBezTo>
                  <a:cubicBezTo>
                    <a:pt x="11809" y="8190"/>
                    <a:pt x="12412" y="13071"/>
                    <a:pt x="14510" y="13071"/>
                  </a:cubicBezTo>
                  <a:cubicBezTo>
                    <a:pt x="14688" y="13071"/>
                    <a:pt x="14878" y="13036"/>
                    <a:pt x="15077" y="12960"/>
                  </a:cubicBezTo>
                  <a:cubicBezTo>
                    <a:pt x="15151" y="12934"/>
                    <a:pt x="15200" y="12863"/>
                    <a:pt x="15200" y="12785"/>
                  </a:cubicBezTo>
                  <a:cubicBezTo>
                    <a:pt x="15448" y="12675"/>
                    <a:pt x="15612" y="12459"/>
                    <a:pt x="15690" y="12183"/>
                  </a:cubicBezTo>
                  <a:cubicBezTo>
                    <a:pt x="15811" y="11753"/>
                    <a:pt x="15468" y="10791"/>
                    <a:pt x="15938" y="10565"/>
                  </a:cubicBezTo>
                  <a:cubicBezTo>
                    <a:pt x="15995" y="10537"/>
                    <a:pt x="16042" y="10525"/>
                    <a:pt x="16081" y="10525"/>
                  </a:cubicBezTo>
                  <a:cubicBezTo>
                    <a:pt x="16276" y="10525"/>
                    <a:pt x="16260" y="10831"/>
                    <a:pt x="16333" y="11001"/>
                  </a:cubicBezTo>
                  <a:cubicBezTo>
                    <a:pt x="16391" y="11142"/>
                    <a:pt x="16498" y="11257"/>
                    <a:pt x="16636" y="11324"/>
                  </a:cubicBezTo>
                  <a:cubicBezTo>
                    <a:pt x="16726" y="11368"/>
                    <a:pt x="16824" y="11390"/>
                    <a:pt x="16922" y="11390"/>
                  </a:cubicBezTo>
                  <a:cubicBezTo>
                    <a:pt x="17004" y="11390"/>
                    <a:pt x="17087" y="11374"/>
                    <a:pt x="17166" y="11343"/>
                  </a:cubicBezTo>
                  <a:cubicBezTo>
                    <a:pt x="17166" y="11396"/>
                    <a:pt x="17195" y="11445"/>
                    <a:pt x="17241" y="11473"/>
                  </a:cubicBezTo>
                  <a:cubicBezTo>
                    <a:pt x="18044" y="11994"/>
                    <a:pt x="15910" y="13308"/>
                    <a:pt x="15639" y="13596"/>
                  </a:cubicBezTo>
                  <a:cubicBezTo>
                    <a:pt x="15321" y="13934"/>
                    <a:pt x="15022" y="14380"/>
                    <a:pt x="15082" y="14870"/>
                  </a:cubicBezTo>
                  <a:cubicBezTo>
                    <a:pt x="15235" y="16117"/>
                    <a:pt x="16871" y="15787"/>
                    <a:pt x="17359" y="16723"/>
                  </a:cubicBezTo>
                  <a:cubicBezTo>
                    <a:pt x="17385" y="16778"/>
                    <a:pt x="17436" y="16817"/>
                    <a:pt x="17497" y="16827"/>
                  </a:cubicBezTo>
                  <a:cubicBezTo>
                    <a:pt x="16399" y="18348"/>
                    <a:pt x="14691" y="19498"/>
                    <a:pt x="12633" y="19976"/>
                  </a:cubicBezTo>
                  <a:cubicBezTo>
                    <a:pt x="12619" y="19967"/>
                    <a:pt x="12604" y="19959"/>
                    <a:pt x="12587" y="19953"/>
                  </a:cubicBezTo>
                  <a:cubicBezTo>
                    <a:pt x="11973" y="19794"/>
                    <a:pt x="11807" y="18867"/>
                    <a:pt x="11368" y="18461"/>
                  </a:cubicBezTo>
                  <a:cubicBezTo>
                    <a:pt x="10900" y="18033"/>
                    <a:pt x="10272" y="17766"/>
                    <a:pt x="9776" y="17360"/>
                  </a:cubicBezTo>
                  <a:cubicBezTo>
                    <a:pt x="9231" y="16912"/>
                    <a:pt x="8656" y="16482"/>
                    <a:pt x="8004" y="16482"/>
                  </a:cubicBezTo>
                  <a:cubicBezTo>
                    <a:pt x="7970" y="16482"/>
                    <a:pt x="7935" y="16483"/>
                    <a:pt x="7900" y="16486"/>
                  </a:cubicBezTo>
                  <a:cubicBezTo>
                    <a:pt x="7885" y="16394"/>
                    <a:pt x="7803" y="16307"/>
                    <a:pt x="7698" y="16307"/>
                  </a:cubicBezTo>
                  <a:cubicBezTo>
                    <a:pt x="7685" y="16307"/>
                    <a:pt x="7672" y="16308"/>
                    <a:pt x="7658" y="16311"/>
                  </a:cubicBezTo>
                  <a:cubicBezTo>
                    <a:pt x="7195" y="16408"/>
                    <a:pt x="6773" y="16634"/>
                    <a:pt x="6399" y="16919"/>
                  </a:cubicBezTo>
                  <a:cubicBezTo>
                    <a:pt x="6103" y="17142"/>
                    <a:pt x="5741" y="17589"/>
                    <a:pt x="5415" y="17589"/>
                  </a:cubicBezTo>
                  <a:cubicBezTo>
                    <a:pt x="5251" y="17589"/>
                    <a:pt x="5096" y="17476"/>
                    <a:pt x="4962" y="17164"/>
                  </a:cubicBezTo>
                  <a:cubicBezTo>
                    <a:pt x="4753" y="16668"/>
                    <a:pt x="4766" y="15996"/>
                    <a:pt x="4244" y="15766"/>
                  </a:cubicBezTo>
                  <a:cubicBezTo>
                    <a:pt x="4312" y="14671"/>
                    <a:pt x="4733" y="13905"/>
                    <a:pt x="5486" y="13105"/>
                  </a:cubicBezTo>
                  <a:cubicBezTo>
                    <a:pt x="5831" y="12741"/>
                    <a:pt x="6249" y="12352"/>
                    <a:pt x="6384" y="11842"/>
                  </a:cubicBezTo>
                  <a:cubicBezTo>
                    <a:pt x="6526" y="11301"/>
                    <a:pt x="6333" y="10738"/>
                    <a:pt x="5875" y="10479"/>
                  </a:cubicBezTo>
                  <a:cubicBezTo>
                    <a:pt x="5874" y="10465"/>
                    <a:pt x="5872" y="10453"/>
                    <a:pt x="5869" y="10441"/>
                  </a:cubicBezTo>
                  <a:cubicBezTo>
                    <a:pt x="5670" y="9878"/>
                    <a:pt x="6175" y="9247"/>
                    <a:pt x="6137" y="8647"/>
                  </a:cubicBezTo>
                  <a:cubicBezTo>
                    <a:pt x="6107" y="8181"/>
                    <a:pt x="5921" y="7740"/>
                    <a:pt x="5613" y="7390"/>
                  </a:cubicBezTo>
                  <a:cubicBezTo>
                    <a:pt x="5245" y="6977"/>
                    <a:pt x="4656" y="6728"/>
                    <a:pt x="4085" y="6728"/>
                  </a:cubicBezTo>
                  <a:cubicBezTo>
                    <a:pt x="3980" y="6728"/>
                    <a:pt x="3875" y="6737"/>
                    <a:pt x="3772" y="6754"/>
                  </a:cubicBezTo>
                  <a:cubicBezTo>
                    <a:pt x="4773" y="5830"/>
                    <a:pt x="6031" y="5135"/>
                    <a:pt x="7437" y="4755"/>
                  </a:cubicBezTo>
                  <a:cubicBezTo>
                    <a:pt x="7583" y="4717"/>
                    <a:pt x="7647" y="4579"/>
                    <a:pt x="7641" y="4449"/>
                  </a:cubicBezTo>
                  <a:cubicBezTo>
                    <a:pt x="8039" y="4414"/>
                    <a:pt x="8439" y="4397"/>
                    <a:pt x="8839" y="4397"/>
                  </a:cubicBezTo>
                  <a:close/>
                  <a:moveTo>
                    <a:pt x="4033" y="7188"/>
                  </a:moveTo>
                  <a:cubicBezTo>
                    <a:pt x="4800" y="7188"/>
                    <a:pt x="5484" y="7556"/>
                    <a:pt x="5618" y="8498"/>
                  </a:cubicBezTo>
                  <a:cubicBezTo>
                    <a:pt x="5711" y="9152"/>
                    <a:pt x="5077" y="9880"/>
                    <a:pt x="5361" y="10479"/>
                  </a:cubicBezTo>
                  <a:cubicBezTo>
                    <a:pt x="5330" y="10574"/>
                    <a:pt x="5382" y="10675"/>
                    <a:pt x="5477" y="10704"/>
                  </a:cubicBezTo>
                  <a:cubicBezTo>
                    <a:pt x="6914" y="11206"/>
                    <a:pt x="4691" y="13109"/>
                    <a:pt x="4290" y="13750"/>
                  </a:cubicBezTo>
                  <a:cubicBezTo>
                    <a:pt x="3889" y="14397"/>
                    <a:pt x="3677" y="15092"/>
                    <a:pt x="3821" y="15836"/>
                  </a:cubicBezTo>
                  <a:cubicBezTo>
                    <a:pt x="3817" y="15865"/>
                    <a:pt x="3823" y="15896"/>
                    <a:pt x="3837" y="15922"/>
                  </a:cubicBezTo>
                  <a:cubicBezTo>
                    <a:pt x="3838" y="15930"/>
                    <a:pt x="3838" y="15936"/>
                    <a:pt x="3840" y="15944"/>
                  </a:cubicBezTo>
                  <a:cubicBezTo>
                    <a:pt x="3863" y="16041"/>
                    <a:pt x="3939" y="16084"/>
                    <a:pt x="4019" y="16084"/>
                  </a:cubicBezTo>
                  <a:cubicBezTo>
                    <a:pt x="4040" y="16084"/>
                    <a:pt x="4061" y="16081"/>
                    <a:pt x="4082" y="16075"/>
                  </a:cubicBezTo>
                  <a:cubicBezTo>
                    <a:pt x="4740" y="16522"/>
                    <a:pt x="4259" y="17984"/>
                    <a:pt x="5313" y="18121"/>
                  </a:cubicBezTo>
                  <a:cubicBezTo>
                    <a:pt x="5346" y="18126"/>
                    <a:pt x="5378" y="18128"/>
                    <a:pt x="5410" y="18128"/>
                  </a:cubicBezTo>
                  <a:cubicBezTo>
                    <a:pt x="5724" y="18128"/>
                    <a:pt x="5971" y="17924"/>
                    <a:pt x="6203" y="17723"/>
                  </a:cubicBezTo>
                  <a:cubicBezTo>
                    <a:pt x="6542" y="17429"/>
                    <a:pt x="6909" y="17167"/>
                    <a:pt x="7298" y="16944"/>
                  </a:cubicBezTo>
                  <a:cubicBezTo>
                    <a:pt x="7325" y="16965"/>
                    <a:pt x="7358" y="16976"/>
                    <a:pt x="7392" y="16976"/>
                  </a:cubicBezTo>
                  <a:cubicBezTo>
                    <a:pt x="7408" y="16976"/>
                    <a:pt x="7425" y="16974"/>
                    <a:pt x="7441" y="16968"/>
                  </a:cubicBezTo>
                  <a:cubicBezTo>
                    <a:pt x="7605" y="16909"/>
                    <a:pt x="7761" y="16883"/>
                    <a:pt x="7909" y="16883"/>
                  </a:cubicBezTo>
                  <a:cubicBezTo>
                    <a:pt x="8609" y="16883"/>
                    <a:pt x="9139" y="17472"/>
                    <a:pt x="9674" y="17933"/>
                  </a:cubicBezTo>
                  <a:cubicBezTo>
                    <a:pt x="10032" y="18241"/>
                    <a:pt x="10453" y="18434"/>
                    <a:pt x="10825" y="18716"/>
                  </a:cubicBezTo>
                  <a:cubicBezTo>
                    <a:pt x="11309" y="19082"/>
                    <a:pt x="11496" y="19714"/>
                    <a:pt x="11899" y="20111"/>
                  </a:cubicBezTo>
                  <a:cubicBezTo>
                    <a:pt x="11383" y="20191"/>
                    <a:pt x="10867" y="20230"/>
                    <a:pt x="10356" y="20230"/>
                  </a:cubicBezTo>
                  <a:cubicBezTo>
                    <a:pt x="6531" y="20230"/>
                    <a:pt x="2961" y="18037"/>
                    <a:pt x="1754" y="14162"/>
                  </a:cubicBezTo>
                  <a:cubicBezTo>
                    <a:pt x="937" y="11540"/>
                    <a:pt x="1640" y="9094"/>
                    <a:pt x="3227" y="7311"/>
                  </a:cubicBezTo>
                  <a:cubicBezTo>
                    <a:pt x="3493" y="7232"/>
                    <a:pt x="3768" y="7188"/>
                    <a:pt x="4033" y="7188"/>
                  </a:cubicBezTo>
                  <a:close/>
                  <a:moveTo>
                    <a:pt x="10260" y="2735"/>
                  </a:moveTo>
                  <a:cubicBezTo>
                    <a:pt x="14668" y="2735"/>
                    <a:pt x="18761" y="5251"/>
                    <a:pt x="20136" y="9744"/>
                  </a:cubicBezTo>
                  <a:cubicBezTo>
                    <a:pt x="20888" y="12200"/>
                    <a:pt x="20704" y="15003"/>
                    <a:pt x="19494" y="17285"/>
                  </a:cubicBezTo>
                  <a:cubicBezTo>
                    <a:pt x="18632" y="18907"/>
                    <a:pt x="17341" y="19903"/>
                    <a:pt x="15854" y="20638"/>
                  </a:cubicBezTo>
                  <a:cubicBezTo>
                    <a:pt x="15757" y="20442"/>
                    <a:pt x="15618" y="20269"/>
                    <a:pt x="15497" y="20088"/>
                  </a:cubicBezTo>
                  <a:cubicBezTo>
                    <a:pt x="15416" y="19965"/>
                    <a:pt x="15334" y="19841"/>
                    <a:pt x="15255" y="19717"/>
                  </a:cubicBezTo>
                  <a:cubicBezTo>
                    <a:pt x="18767" y="17774"/>
                    <a:pt x="20657" y="13775"/>
                    <a:pt x="18882" y="9626"/>
                  </a:cubicBezTo>
                  <a:cubicBezTo>
                    <a:pt x="17417" y="6201"/>
                    <a:pt x="14063" y="4222"/>
                    <a:pt x="10513" y="3884"/>
                  </a:cubicBezTo>
                  <a:cubicBezTo>
                    <a:pt x="10364" y="3490"/>
                    <a:pt x="10135" y="3109"/>
                    <a:pt x="9926" y="2740"/>
                  </a:cubicBezTo>
                  <a:cubicBezTo>
                    <a:pt x="10038" y="2737"/>
                    <a:pt x="10149" y="2735"/>
                    <a:pt x="10260" y="2735"/>
                  </a:cubicBezTo>
                  <a:close/>
                  <a:moveTo>
                    <a:pt x="14895" y="19906"/>
                  </a:moveTo>
                  <a:cubicBezTo>
                    <a:pt x="14967" y="20042"/>
                    <a:pt x="15037" y="20178"/>
                    <a:pt x="15108" y="20316"/>
                  </a:cubicBezTo>
                  <a:cubicBezTo>
                    <a:pt x="15198" y="20495"/>
                    <a:pt x="15279" y="20685"/>
                    <a:pt x="15389" y="20855"/>
                  </a:cubicBezTo>
                  <a:cubicBezTo>
                    <a:pt x="15048" y="21008"/>
                    <a:pt x="14700" y="21151"/>
                    <a:pt x="14345" y="21286"/>
                  </a:cubicBezTo>
                  <a:cubicBezTo>
                    <a:pt x="14189" y="20973"/>
                    <a:pt x="13994" y="20667"/>
                    <a:pt x="13800" y="20371"/>
                  </a:cubicBezTo>
                  <a:cubicBezTo>
                    <a:pt x="14173" y="20240"/>
                    <a:pt x="14539" y="20083"/>
                    <a:pt x="14895" y="19906"/>
                  </a:cubicBezTo>
                  <a:close/>
                  <a:moveTo>
                    <a:pt x="10265" y="688"/>
                  </a:moveTo>
                  <a:cubicBezTo>
                    <a:pt x="15862" y="688"/>
                    <a:pt x="21016" y="3945"/>
                    <a:pt x="22415" y="9810"/>
                  </a:cubicBezTo>
                  <a:cubicBezTo>
                    <a:pt x="23959" y="16282"/>
                    <a:pt x="19658" y="22395"/>
                    <a:pt x="13227" y="23588"/>
                  </a:cubicBezTo>
                  <a:cubicBezTo>
                    <a:pt x="13213" y="23592"/>
                    <a:pt x="13199" y="23597"/>
                    <a:pt x="13187" y="23605"/>
                  </a:cubicBezTo>
                  <a:cubicBezTo>
                    <a:pt x="13057" y="23438"/>
                    <a:pt x="12939" y="23271"/>
                    <a:pt x="12859" y="23068"/>
                  </a:cubicBezTo>
                  <a:cubicBezTo>
                    <a:pt x="12797" y="22905"/>
                    <a:pt x="12766" y="22736"/>
                    <a:pt x="12734" y="22568"/>
                  </a:cubicBezTo>
                  <a:lnTo>
                    <a:pt x="12734" y="22568"/>
                  </a:lnTo>
                  <a:cubicBezTo>
                    <a:pt x="12742" y="22568"/>
                    <a:pt x="12750" y="22569"/>
                    <a:pt x="12758" y="22569"/>
                  </a:cubicBezTo>
                  <a:cubicBezTo>
                    <a:pt x="12790" y="22569"/>
                    <a:pt x="12823" y="22564"/>
                    <a:pt x="12853" y="22555"/>
                  </a:cubicBezTo>
                  <a:cubicBezTo>
                    <a:pt x="15791" y="21670"/>
                    <a:pt x="18629" y="20515"/>
                    <a:pt x="20134" y="17660"/>
                  </a:cubicBezTo>
                  <a:cubicBezTo>
                    <a:pt x="21436" y="15193"/>
                    <a:pt x="21651" y="12210"/>
                    <a:pt x="20853" y="9548"/>
                  </a:cubicBezTo>
                  <a:cubicBezTo>
                    <a:pt x="19503" y="5053"/>
                    <a:pt x="15189" y="2046"/>
                    <a:pt x="10652" y="2046"/>
                  </a:cubicBezTo>
                  <a:cubicBezTo>
                    <a:pt x="9684" y="2046"/>
                    <a:pt x="8706" y="2183"/>
                    <a:pt x="7744" y="2472"/>
                  </a:cubicBezTo>
                  <a:cubicBezTo>
                    <a:pt x="7736" y="2452"/>
                    <a:pt x="7727" y="2433"/>
                    <a:pt x="7713" y="2418"/>
                  </a:cubicBezTo>
                  <a:cubicBezTo>
                    <a:pt x="7497" y="2162"/>
                    <a:pt x="7365" y="1856"/>
                    <a:pt x="7350" y="1521"/>
                  </a:cubicBezTo>
                  <a:cubicBezTo>
                    <a:pt x="7339" y="1305"/>
                    <a:pt x="7398" y="1127"/>
                    <a:pt x="7462" y="943"/>
                  </a:cubicBezTo>
                  <a:cubicBezTo>
                    <a:pt x="7476" y="945"/>
                    <a:pt x="7490" y="947"/>
                    <a:pt x="7504" y="947"/>
                  </a:cubicBezTo>
                  <a:cubicBezTo>
                    <a:pt x="7518" y="947"/>
                    <a:pt x="7532" y="945"/>
                    <a:pt x="7546" y="943"/>
                  </a:cubicBezTo>
                  <a:cubicBezTo>
                    <a:pt x="8455" y="772"/>
                    <a:pt x="9366" y="688"/>
                    <a:pt x="10265" y="688"/>
                  </a:cubicBezTo>
                  <a:close/>
                  <a:moveTo>
                    <a:pt x="19150" y="21652"/>
                  </a:moveTo>
                  <a:cubicBezTo>
                    <a:pt x="19771" y="22902"/>
                    <a:pt x="20886" y="24294"/>
                    <a:pt x="22095" y="24954"/>
                  </a:cubicBezTo>
                  <a:cubicBezTo>
                    <a:pt x="21804" y="25326"/>
                    <a:pt x="21525" y="25654"/>
                    <a:pt x="21081" y="25876"/>
                  </a:cubicBezTo>
                  <a:cubicBezTo>
                    <a:pt x="20670" y="26083"/>
                    <a:pt x="20238" y="26142"/>
                    <a:pt x="19791" y="26152"/>
                  </a:cubicBezTo>
                  <a:cubicBezTo>
                    <a:pt x="19631" y="24770"/>
                    <a:pt x="19185" y="23403"/>
                    <a:pt x="18313" y="22305"/>
                  </a:cubicBezTo>
                  <a:lnTo>
                    <a:pt x="18313" y="22305"/>
                  </a:lnTo>
                  <a:cubicBezTo>
                    <a:pt x="18603" y="22100"/>
                    <a:pt x="18880" y="21880"/>
                    <a:pt x="19150" y="21652"/>
                  </a:cubicBezTo>
                  <a:close/>
                  <a:moveTo>
                    <a:pt x="23765" y="24179"/>
                  </a:moveTo>
                  <a:cubicBezTo>
                    <a:pt x="24566" y="24179"/>
                    <a:pt x="25362" y="24264"/>
                    <a:pt x="26189" y="24441"/>
                  </a:cubicBezTo>
                  <a:cubicBezTo>
                    <a:pt x="24049" y="27432"/>
                    <a:pt x="20785" y="29059"/>
                    <a:pt x="17178" y="29339"/>
                  </a:cubicBezTo>
                  <a:cubicBezTo>
                    <a:pt x="17423" y="28656"/>
                    <a:pt x="17592" y="27976"/>
                    <a:pt x="17958" y="27325"/>
                  </a:cubicBezTo>
                  <a:cubicBezTo>
                    <a:pt x="18286" y="26743"/>
                    <a:pt x="18693" y="26231"/>
                    <a:pt x="19116" y="25723"/>
                  </a:cubicBezTo>
                  <a:cubicBezTo>
                    <a:pt x="19150" y="25928"/>
                    <a:pt x="19180" y="26133"/>
                    <a:pt x="19199" y="26346"/>
                  </a:cubicBezTo>
                  <a:cubicBezTo>
                    <a:pt x="19216" y="26543"/>
                    <a:pt x="19379" y="26641"/>
                    <a:pt x="19533" y="26641"/>
                  </a:cubicBezTo>
                  <a:cubicBezTo>
                    <a:pt x="19607" y="26641"/>
                    <a:pt x="19679" y="26619"/>
                    <a:pt x="19732" y="26574"/>
                  </a:cubicBezTo>
                  <a:cubicBezTo>
                    <a:pt x="19894" y="26613"/>
                    <a:pt x="20061" y="26631"/>
                    <a:pt x="20230" y="26631"/>
                  </a:cubicBezTo>
                  <a:cubicBezTo>
                    <a:pt x="21224" y="26631"/>
                    <a:pt x="22272" y="26000"/>
                    <a:pt x="22637" y="25099"/>
                  </a:cubicBezTo>
                  <a:cubicBezTo>
                    <a:pt x="22677" y="25000"/>
                    <a:pt x="22634" y="24905"/>
                    <a:pt x="22560" y="24839"/>
                  </a:cubicBezTo>
                  <a:cubicBezTo>
                    <a:pt x="22614" y="24732"/>
                    <a:pt x="22591" y="24600"/>
                    <a:pt x="22502" y="24519"/>
                  </a:cubicBezTo>
                  <a:cubicBezTo>
                    <a:pt x="22419" y="24435"/>
                    <a:pt x="22331" y="24357"/>
                    <a:pt x="22243" y="24277"/>
                  </a:cubicBezTo>
                  <a:cubicBezTo>
                    <a:pt x="22759" y="24213"/>
                    <a:pt x="23263" y="24179"/>
                    <a:pt x="23765" y="24179"/>
                  </a:cubicBezTo>
                  <a:close/>
                  <a:moveTo>
                    <a:pt x="10748" y="1"/>
                  </a:moveTo>
                  <a:cubicBezTo>
                    <a:pt x="9671" y="1"/>
                    <a:pt x="8582" y="142"/>
                    <a:pt x="7506" y="439"/>
                  </a:cubicBezTo>
                  <a:cubicBezTo>
                    <a:pt x="7457" y="382"/>
                    <a:pt x="7381" y="348"/>
                    <a:pt x="7303" y="348"/>
                  </a:cubicBezTo>
                  <a:cubicBezTo>
                    <a:pt x="7242" y="348"/>
                    <a:pt x="7181" y="368"/>
                    <a:pt x="7130" y="415"/>
                  </a:cubicBezTo>
                  <a:cubicBezTo>
                    <a:pt x="6448" y="1035"/>
                    <a:pt x="6817" y="2263"/>
                    <a:pt x="7457" y="2749"/>
                  </a:cubicBezTo>
                  <a:cubicBezTo>
                    <a:pt x="7486" y="2772"/>
                    <a:pt x="7525" y="2786"/>
                    <a:pt x="7563" y="2786"/>
                  </a:cubicBezTo>
                  <a:cubicBezTo>
                    <a:pt x="7565" y="2786"/>
                    <a:pt x="7567" y="2786"/>
                    <a:pt x="7569" y="2786"/>
                  </a:cubicBezTo>
                  <a:cubicBezTo>
                    <a:pt x="7600" y="2889"/>
                    <a:pt x="7688" y="2976"/>
                    <a:pt x="7816" y="2976"/>
                  </a:cubicBezTo>
                  <a:cubicBezTo>
                    <a:pt x="7836" y="2976"/>
                    <a:pt x="7857" y="2974"/>
                    <a:pt x="7879" y="2969"/>
                  </a:cubicBezTo>
                  <a:cubicBezTo>
                    <a:pt x="8001" y="2943"/>
                    <a:pt x="8125" y="2922"/>
                    <a:pt x="8249" y="2901"/>
                  </a:cubicBezTo>
                  <a:cubicBezTo>
                    <a:pt x="8402" y="3202"/>
                    <a:pt x="8556" y="3536"/>
                    <a:pt x="8735" y="3846"/>
                  </a:cubicBezTo>
                  <a:cubicBezTo>
                    <a:pt x="8084" y="3882"/>
                    <a:pt x="7437" y="3977"/>
                    <a:pt x="6802" y="4127"/>
                  </a:cubicBezTo>
                  <a:cubicBezTo>
                    <a:pt x="6705" y="4150"/>
                    <a:pt x="6661" y="4215"/>
                    <a:pt x="6653" y="4285"/>
                  </a:cubicBezTo>
                  <a:cubicBezTo>
                    <a:pt x="2510" y="5127"/>
                    <a:pt x="0" y="9832"/>
                    <a:pt x="948" y="13848"/>
                  </a:cubicBezTo>
                  <a:cubicBezTo>
                    <a:pt x="1995" y="18271"/>
                    <a:pt x="6091" y="20943"/>
                    <a:pt x="10407" y="20943"/>
                  </a:cubicBezTo>
                  <a:cubicBezTo>
                    <a:pt x="11066" y="20943"/>
                    <a:pt x="11731" y="20881"/>
                    <a:pt x="12391" y="20753"/>
                  </a:cubicBezTo>
                  <a:cubicBezTo>
                    <a:pt x="12732" y="20687"/>
                    <a:pt x="13069" y="20601"/>
                    <a:pt x="13401" y="20500"/>
                  </a:cubicBezTo>
                  <a:cubicBezTo>
                    <a:pt x="13552" y="20820"/>
                    <a:pt x="13711" y="21148"/>
                    <a:pt x="13893" y="21451"/>
                  </a:cubicBezTo>
                  <a:cubicBezTo>
                    <a:pt x="13487" y="21597"/>
                    <a:pt x="13078" y="21736"/>
                    <a:pt x="12665" y="21872"/>
                  </a:cubicBezTo>
                  <a:cubicBezTo>
                    <a:pt x="12489" y="21930"/>
                    <a:pt x="12418" y="22079"/>
                    <a:pt x="12424" y="22223"/>
                  </a:cubicBezTo>
                  <a:cubicBezTo>
                    <a:pt x="12378" y="22243"/>
                    <a:pt x="12343" y="22281"/>
                    <a:pt x="12328" y="22329"/>
                  </a:cubicBezTo>
                  <a:cubicBezTo>
                    <a:pt x="12156" y="22920"/>
                    <a:pt x="12466" y="23738"/>
                    <a:pt x="12930" y="24127"/>
                  </a:cubicBezTo>
                  <a:cubicBezTo>
                    <a:pt x="12981" y="24173"/>
                    <a:pt x="13048" y="24198"/>
                    <a:pt x="13117" y="24198"/>
                  </a:cubicBezTo>
                  <a:cubicBezTo>
                    <a:pt x="13123" y="24198"/>
                    <a:pt x="13129" y="24198"/>
                    <a:pt x="13135" y="24197"/>
                  </a:cubicBezTo>
                  <a:cubicBezTo>
                    <a:pt x="13199" y="24244"/>
                    <a:pt x="13277" y="24269"/>
                    <a:pt x="13355" y="24269"/>
                  </a:cubicBezTo>
                  <a:cubicBezTo>
                    <a:pt x="13374" y="24269"/>
                    <a:pt x="13393" y="24268"/>
                    <a:pt x="13412" y="24265"/>
                  </a:cubicBezTo>
                  <a:cubicBezTo>
                    <a:pt x="15034" y="24024"/>
                    <a:pt x="16586" y="23436"/>
                    <a:pt x="17959" y="22543"/>
                  </a:cubicBezTo>
                  <a:cubicBezTo>
                    <a:pt x="18416" y="23422"/>
                    <a:pt x="18791" y="24286"/>
                    <a:pt x="19012" y="25220"/>
                  </a:cubicBezTo>
                  <a:cubicBezTo>
                    <a:pt x="17774" y="26130"/>
                    <a:pt x="16690" y="27832"/>
                    <a:pt x="16589" y="29376"/>
                  </a:cubicBezTo>
                  <a:cubicBezTo>
                    <a:pt x="16344" y="29392"/>
                    <a:pt x="16351" y="29743"/>
                    <a:pt x="16596" y="29763"/>
                  </a:cubicBezTo>
                  <a:cubicBezTo>
                    <a:pt x="16880" y="29786"/>
                    <a:pt x="17162" y="29797"/>
                    <a:pt x="17442" y="29797"/>
                  </a:cubicBezTo>
                  <a:cubicBezTo>
                    <a:pt x="21217" y="29797"/>
                    <a:pt x="24683" y="27788"/>
                    <a:pt x="26852" y="24700"/>
                  </a:cubicBezTo>
                  <a:cubicBezTo>
                    <a:pt x="26984" y="24513"/>
                    <a:pt x="26889" y="24332"/>
                    <a:pt x="26731" y="24248"/>
                  </a:cubicBezTo>
                  <a:cubicBezTo>
                    <a:pt x="26760" y="24115"/>
                    <a:pt x="26706" y="23966"/>
                    <a:pt x="26533" y="23915"/>
                  </a:cubicBezTo>
                  <a:cubicBezTo>
                    <a:pt x="25761" y="23688"/>
                    <a:pt x="24954" y="23571"/>
                    <a:pt x="24146" y="23571"/>
                  </a:cubicBezTo>
                  <a:cubicBezTo>
                    <a:pt x="23362" y="23571"/>
                    <a:pt x="22578" y="23681"/>
                    <a:pt x="21827" y="23906"/>
                  </a:cubicBezTo>
                  <a:cubicBezTo>
                    <a:pt x="21501" y="23629"/>
                    <a:pt x="21170" y="23355"/>
                    <a:pt x="20870" y="23044"/>
                  </a:cubicBezTo>
                  <a:cubicBezTo>
                    <a:pt x="20361" y="22514"/>
                    <a:pt x="19937" y="21926"/>
                    <a:pt x="19502" y="21336"/>
                  </a:cubicBezTo>
                  <a:cubicBezTo>
                    <a:pt x="22623" y="18471"/>
                    <a:pt x="24170" y="13985"/>
                    <a:pt x="23119" y="9613"/>
                  </a:cubicBezTo>
                  <a:cubicBezTo>
                    <a:pt x="21749" y="3911"/>
                    <a:pt x="16413" y="1"/>
                    <a:pt x="107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9" name="Google Shape;719;p27">
            <a:extLst>
              <a:ext uri="{C183D7F6-B498-43B3-948B-1728B52AA6E4}">
                <adec:decorative xmlns:adec="http://schemas.microsoft.com/office/drawing/2017/decorative" val="1"/>
              </a:ext>
            </a:extLst>
          </p:cNvPr>
          <p:cNvGrpSpPr/>
          <p:nvPr/>
        </p:nvGrpSpPr>
        <p:grpSpPr>
          <a:xfrm>
            <a:off x="-469390" y="245003"/>
            <a:ext cx="1490486" cy="960916"/>
            <a:chOff x="-75881" y="2283499"/>
            <a:chExt cx="772313" cy="497910"/>
          </a:xfrm>
        </p:grpSpPr>
        <p:sp>
          <p:nvSpPr>
            <p:cNvPr id="720" name="Google Shape;720;p27"/>
            <p:cNvSpPr/>
            <p:nvPr/>
          </p:nvSpPr>
          <p:spPr>
            <a:xfrm>
              <a:off x="36336" y="2283499"/>
              <a:ext cx="627897" cy="471965"/>
            </a:xfrm>
            <a:custGeom>
              <a:avLst/>
              <a:gdLst/>
              <a:ahLst/>
              <a:cxnLst/>
              <a:rect l="l" t="t" r="r" b="b"/>
              <a:pathLst>
                <a:path w="18974" h="14262" extrusionOk="0">
                  <a:moveTo>
                    <a:pt x="2988" y="1"/>
                  </a:moveTo>
                  <a:cubicBezTo>
                    <a:pt x="2525" y="1"/>
                    <a:pt x="2056" y="123"/>
                    <a:pt x="1593" y="416"/>
                  </a:cubicBezTo>
                  <a:cubicBezTo>
                    <a:pt x="1" y="1425"/>
                    <a:pt x="39" y="3716"/>
                    <a:pt x="350" y="5361"/>
                  </a:cubicBezTo>
                  <a:cubicBezTo>
                    <a:pt x="797" y="7721"/>
                    <a:pt x="2174" y="9760"/>
                    <a:pt x="3820" y="11461"/>
                  </a:cubicBezTo>
                  <a:cubicBezTo>
                    <a:pt x="5052" y="12735"/>
                    <a:pt x="6440" y="14261"/>
                    <a:pt x="8322" y="14261"/>
                  </a:cubicBezTo>
                  <a:cubicBezTo>
                    <a:pt x="8371" y="14261"/>
                    <a:pt x="8421" y="14260"/>
                    <a:pt x="8470" y="14258"/>
                  </a:cubicBezTo>
                  <a:cubicBezTo>
                    <a:pt x="12386" y="14096"/>
                    <a:pt x="16661" y="11734"/>
                    <a:pt x="18086" y="7966"/>
                  </a:cubicBezTo>
                  <a:cubicBezTo>
                    <a:pt x="18657" y="6462"/>
                    <a:pt x="18974" y="4192"/>
                    <a:pt x="17952" y="2803"/>
                  </a:cubicBezTo>
                  <a:cubicBezTo>
                    <a:pt x="17453" y="2124"/>
                    <a:pt x="16710" y="1879"/>
                    <a:pt x="15917" y="1879"/>
                  </a:cubicBezTo>
                  <a:cubicBezTo>
                    <a:pt x="15596" y="1879"/>
                    <a:pt x="15266" y="1919"/>
                    <a:pt x="14941" y="1987"/>
                  </a:cubicBezTo>
                  <a:cubicBezTo>
                    <a:pt x="14900" y="1970"/>
                    <a:pt x="14860" y="1956"/>
                    <a:pt x="14817" y="1944"/>
                  </a:cubicBezTo>
                  <a:cubicBezTo>
                    <a:pt x="14573" y="1878"/>
                    <a:pt x="14346" y="1848"/>
                    <a:pt x="14131" y="1848"/>
                  </a:cubicBezTo>
                  <a:cubicBezTo>
                    <a:pt x="13095" y="1848"/>
                    <a:pt x="12355" y="2550"/>
                    <a:pt x="11556" y="3329"/>
                  </a:cubicBezTo>
                  <a:cubicBezTo>
                    <a:pt x="10541" y="4317"/>
                    <a:pt x="9538" y="5315"/>
                    <a:pt x="8535" y="6314"/>
                  </a:cubicBezTo>
                  <a:cubicBezTo>
                    <a:pt x="8423" y="4413"/>
                    <a:pt x="7620" y="2785"/>
                    <a:pt x="6213" y="1454"/>
                  </a:cubicBezTo>
                  <a:cubicBezTo>
                    <a:pt x="6087" y="1333"/>
                    <a:pt x="5935" y="1244"/>
                    <a:pt x="5767" y="1194"/>
                  </a:cubicBezTo>
                  <a:cubicBezTo>
                    <a:pt x="4945" y="560"/>
                    <a:pt x="3980" y="1"/>
                    <a:pt x="2988"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7"/>
            <p:cNvSpPr/>
            <p:nvPr/>
          </p:nvSpPr>
          <p:spPr>
            <a:xfrm>
              <a:off x="-75881" y="2283664"/>
              <a:ext cx="772313" cy="497744"/>
            </a:xfrm>
            <a:custGeom>
              <a:avLst/>
              <a:gdLst/>
              <a:ahLst/>
              <a:cxnLst/>
              <a:rect l="l" t="t" r="r" b="b"/>
              <a:pathLst>
                <a:path w="23338" h="15041" extrusionOk="0">
                  <a:moveTo>
                    <a:pt x="7095" y="721"/>
                  </a:moveTo>
                  <a:cubicBezTo>
                    <a:pt x="7622" y="721"/>
                    <a:pt x="8178" y="845"/>
                    <a:pt x="8741" y="1117"/>
                  </a:cubicBezTo>
                  <a:cubicBezTo>
                    <a:pt x="10751" y="2088"/>
                    <a:pt x="11547" y="4287"/>
                    <a:pt x="11823" y="6364"/>
                  </a:cubicBezTo>
                  <a:cubicBezTo>
                    <a:pt x="11672" y="6627"/>
                    <a:pt x="11920" y="6868"/>
                    <a:pt x="12174" y="6868"/>
                  </a:cubicBezTo>
                  <a:cubicBezTo>
                    <a:pt x="12290" y="6868"/>
                    <a:pt x="12407" y="6819"/>
                    <a:pt x="12489" y="6699"/>
                  </a:cubicBezTo>
                  <a:cubicBezTo>
                    <a:pt x="13875" y="4691"/>
                    <a:pt x="15594" y="2216"/>
                    <a:pt x="18283" y="2043"/>
                  </a:cubicBezTo>
                  <a:cubicBezTo>
                    <a:pt x="18379" y="2037"/>
                    <a:pt x="18473" y="2034"/>
                    <a:pt x="18566" y="2034"/>
                  </a:cubicBezTo>
                  <a:cubicBezTo>
                    <a:pt x="21416" y="2034"/>
                    <a:pt x="22590" y="4930"/>
                    <a:pt x="21547" y="7369"/>
                  </a:cubicBezTo>
                  <a:cubicBezTo>
                    <a:pt x="19845" y="11346"/>
                    <a:pt x="14967" y="13248"/>
                    <a:pt x="11085" y="14216"/>
                  </a:cubicBezTo>
                  <a:cubicBezTo>
                    <a:pt x="11079" y="14216"/>
                    <a:pt x="11075" y="14221"/>
                    <a:pt x="11071" y="14222"/>
                  </a:cubicBezTo>
                  <a:cubicBezTo>
                    <a:pt x="8029" y="12032"/>
                    <a:pt x="3303" y="8519"/>
                    <a:pt x="3592" y="4333"/>
                  </a:cubicBezTo>
                  <a:cubicBezTo>
                    <a:pt x="3735" y="2272"/>
                    <a:pt x="5232" y="721"/>
                    <a:pt x="7095" y="721"/>
                  </a:cubicBezTo>
                  <a:close/>
                  <a:moveTo>
                    <a:pt x="6988" y="1"/>
                  </a:moveTo>
                  <a:cubicBezTo>
                    <a:pt x="5758" y="1"/>
                    <a:pt x="4566" y="507"/>
                    <a:pt x="3767" y="1587"/>
                  </a:cubicBezTo>
                  <a:cubicBezTo>
                    <a:pt x="1" y="6676"/>
                    <a:pt x="7237" y="12429"/>
                    <a:pt x="10797" y="14970"/>
                  </a:cubicBezTo>
                  <a:cubicBezTo>
                    <a:pt x="10866" y="15019"/>
                    <a:pt x="10933" y="15041"/>
                    <a:pt x="10996" y="15041"/>
                  </a:cubicBezTo>
                  <a:cubicBezTo>
                    <a:pt x="11172" y="15041"/>
                    <a:pt x="11310" y="14876"/>
                    <a:pt x="11337" y="14691"/>
                  </a:cubicBezTo>
                  <a:cubicBezTo>
                    <a:pt x="15885" y="14101"/>
                    <a:pt x="23337" y="10392"/>
                    <a:pt x="22676" y="4904"/>
                  </a:cubicBezTo>
                  <a:cubicBezTo>
                    <a:pt x="22413" y="2733"/>
                    <a:pt x="20731" y="1287"/>
                    <a:pt x="18602" y="1287"/>
                  </a:cubicBezTo>
                  <a:cubicBezTo>
                    <a:pt x="18492" y="1287"/>
                    <a:pt x="18382" y="1291"/>
                    <a:pt x="18271" y="1299"/>
                  </a:cubicBezTo>
                  <a:cubicBezTo>
                    <a:pt x="15565" y="1484"/>
                    <a:pt x="13768" y="3605"/>
                    <a:pt x="12293" y="5682"/>
                  </a:cubicBezTo>
                  <a:cubicBezTo>
                    <a:pt x="12066" y="3642"/>
                    <a:pt x="11183" y="1634"/>
                    <a:pt x="9306" y="607"/>
                  </a:cubicBezTo>
                  <a:cubicBezTo>
                    <a:pt x="8581" y="209"/>
                    <a:pt x="7777" y="1"/>
                    <a:pt x="69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0" name="Text Box 2" descr="Write down or name as many feelings as you can!"/>
          <p:cNvSpPr txBox="1">
            <a:spLocks noGrp="1"/>
          </p:cNvSpPr>
          <p:nvPr>
            <p:ph type="ctrTitle"/>
          </p:nvPr>
        </p:nvSpPr>
        <p:spPr>
          <a:xfrm>
            <a:off x="2618400" y="3850095"/>
            <a:ext cx="3748533" cy="75511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1800" dirty="0">
                <a:latin typeface="+mn-lt"/>
              </a:rPr>
              <a:t>Write down or name as many feelings as you can!</a:t>
            </a:r>
            <a:endParaRPr sz="1800" dirty="0">
              <a:latin typeface="+mn-lt"/>
            </a:endParaRPr>
          </a:p>
        </p:txBody>
      </p:sp>
      <p:sp>
        <p:nvSpPr>
          <p:cNvPr id="711" name="Text Box" descr="Your brain also controls your feelings and how you respond to different situations."/>
          <p:cNvSpPr txBox="1">
            <a:spLocks noGrp="1"/>
          </p:cNvSpPr>
          <p:nvPr>
            <p:ph type="subTitle" idx="1"/>
          </p:nvPr>
        </p:nvSpPr>
        <p:spPr>
          <a:xfrm>
            <a:off x="1914750" y="1252284"/>
            <a:ext cx="5314500" cy="156700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latin typeface="+mj-lt"/>
              </a:rPr>
              <a:t>Your brain also controls your feelings and how you respond to different situations.</a:t>
            </a:r>
            <a:endParaRPr sz="3200" dirty="0">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pic>
        <p:nvPicPr>
          <p:cNvPr id="2052" name="Picture 4" descr="Model of the brain">
            <a:extLst>
              <a:ext uri="{FF2B5EF4-FFF2-40B4-BE49-F238E27FC236}">
                <a16:creationId xmlns:a16="http://schemas.microsoft.com/office/drawing/2014/main" id="{A805907E-408D-4B48-BEC0-7F9149451C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93" t="13659" r="1593" b="-1812"/>
          <a:stretch/>
        </p:blipFill>
        <p:spPr bwMode="auto">
          <a:xfrm>
            <a:off x="3667655" y="1939572"/>
            <a:ext cx="5668256" cy="3224389"/>
          </a:xfrm>
          <a:prstGeom prst="rect">
            <a:avLst/>
          </a:prstGeom>
          <a:noFill/>
          <a:extLst>
            <a:ext uri="{909E8E84-426E-40DD-AFC4-6F175D3DCCD1}">
              <a14:hiddenFill xmlns:a14="http://schemas.microsoft.com/office/drawing/2010/main">
                <a:solidFill>
                  <a:srgbClr val="FFFFFF"/>
                </a:solidFill>
              </a14:hiddenFill>
            </a:ext>
          </a:extLst>
        </p:spPr>
      </p:pic>
      <p:sp>
        <p:nvSpPr>
          <p:cNvPr id="727" name="Text Box 2" descr="Different parts of your brain do different things."/>
          <p:cNvSpPr txBox="1">
            <a:spLocks noGrp="1"/>
          </p:cNvSpPr>
          <p:nvPr>
            <p:ph type="subTitle" idx="1"/>
          </p:nvPr>
        </p:nvSpPr>
        <p:spPr>
          <a:xfrm>
            <a:off x="428978" y="1535290"/>
            <a:ext cx="4957556" cy="114017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mn-lt"/>
              </a:rPr>
              <a:t>Different parts of your brain do different things</a:t>
            </a:r>
            <a:endParaRPr sz="2400" dirty="0">
              <a:latin typeface="+mn-lt"/>
            </a:endParaRPr>
          </a:p>
        </p:txBody>
      </p:sp>
      <p:sp>
        <p:nvSpPr>
          <p:cNvPr id="726" name="Text Box" descr="Parts of Your Brain"/>
          <p:cNvSpPr txBox="1">
            <a:spLocks noGrp="1"/>
          </p:cNvSpPr>
          <p:nvPr>
            <p:ph type="ctrTitle"/>
          </p:nvPr>
        </p:nvSpPr>
        <p:spPr>
          <a:xfrm>
            <a:off x="1459992" y="279892"/>
            <a:ext cx="6254667" cy="73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800" dirty="0">
                <a:latin typeface="+mj-lt"/>
              </a:rPr>
              <a:t>Parts of Your Brain</a:t>
            </a:r>
            <a:endParaRPr sz="4800" dirty="0">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58" name="Google Shape;712;p27">
            <a:extLst>
              <a:ext uri="{FF2B5EF4-FFF2-40B4-BE49-F238E27FC236}">
                <a16:creationId xmlns:a16="http://schemas.microsoft.com/office/drawing/2014/main" id="{97699590-B0DB-44A2-8832-5540C9F8EED7}"/>
              </a:ext>
              <a:ext uri="{C183D7F6-B498-43B3-948B-1728B52AA6E4}">
                <adec:decorative xmlns:adec="http://schemas.microsoft.com/office/drawing/2017/decorative" val="1"/>
              </a:ext>
            </a:extLst>
          </p:cNvPr>
          <p:cNvSpPr/>
          <p:nvPr/>
        </p:nvSpPr>
        <p:spPr>
          <a:xfrm>
            <a:off x="173479" y="2781515"/>
            <a:ext cx="4664420" cy="1158799"/>
          </a:xfrm>
          <a:custGeom>
            <a:avLst/>
            <a:gdLst/>
            <a:ahLst/>
            <a:cxnLst/>
            <a:rect l="l" t="t" r="r" b="b"/>
            <a:pathLst>
              <a:path w="72132" h="25868" extrusionOk="0">
                <a:moveTo>
                  <a:pt x="33085" y="942"/>
                </a:moveTo>
                <a:cubicBezTo>
                  <a:pt x="34029" y="942"/>
                  <a:pt x="34973" y="981"/>
                  <a:pt x="35918" y="981"/>
                </a:cubicBezTo>
                <a:cubicBezTo>
                  <a:pt x="36232" y="981"/>
                  <a:pt x="36546" y="977"/>
                  <a:pt x="36860" y="965"/>
                </a:cubicBezTo>
                <a:cubicBezTo>
                  <a:pt x="36974" y="961"/>
                  <a:pt x="37087" y="959"/>
                  <a:pt x="37201" y="959"/>
                </a:cubicBezTo>
                <a:cubicBezTo>
                  <a:pt x="38334" y="959"/>
                  <a:pt x="39474" y="1152"/>
                  <a:pt x="40613" y="1187"/>
                </a:cubicBezTo>
                <a:cubicBezTo>
                  <a:pt x="41489" y="1213"/>
                  <a:pt x="42362" y="1268"/>
                  <a:pt x="43236" y="1318"/>
                </a:cubicBezTo>
                <a:cubicBezTo>
                  <a:pt x="44236" y="1376"/>
                  <a:pt x="45235" y="1473"/>
                  <a:pt x="46237" y="1513"/>
                </a:cubicBezTo>
                <a:cubicBezTo>
                  <a:pt x="47615" y="1566"/>
                  <a:pt x="48965" y="1889"/>
                  <a:pt x="50336" y="1957"/>
                </a:cubicBezTo>
                <a:cubicBezTo>
                  <a:pt x="51489" y="2015"/>
                  <a:pt x="52631" y="2162"/>
                  <a:pt x="53763" y="2341"/>
                </a:cubicBezTo>
                <a:cubicBezTo>
                  <a:pt x="54605" y="2472"/>
                  <a:pt x="55458" y="2497"/>
                  <a:pt x="56290" y="2667"/>
                </a:cubicBezTo>
                <a:cubicBezTo>
                  <a:pt x="57332" y="2879"/>
                  <a:pt x="58390" y="2987"/>
                  <a:pt x="59428" y="3180"/>
                </a:cubicBezTo>
                <a:cubicBezTo>
                  <a:pt x="60165" y="3316"/>
                  <a:pt x="60928" y="3360"/>
                  <a:pt x="61647" y="3594"/>
                </a:cubicBezTo>
                <a:cubicBezTo>
                  <a:pt x="62527" y="3878"/>
                  <a:pt x="63457" y="3939"/>
                  <a:pt x="64334" y="4249"/>
                </a:cubicBezTo>
                <a:cubicBezTo>
                  <a:pt x="64687" y="4375"/>
                  <a:pt x="65082" y="4408"/>
                  <a:pt x="65453" y="4517"/>
                </a:cubicBezTo>
                <a:cubicBezTo>
                  <a:pt x="66414" y="4795"/>
                  <a:pt x="67402" y="4988"/>
                  <a:pt x="68339" y="5327"/>
                </a:cubicBezTo>
                <a:cubicBezTo>
                  <a:pt x="68732" y="5469"/>
                  <a:pt x="69130" y="5661"/>
                  <a:pt x="69516" y="5844"/>
                </a:cubicBezTo>
                <a:cubicBezTo>
                  <a:pt x="69850" y="6004"/>
                  <a:pt x="70184" y="6150"/>
                  <a:pt x="70532" y="6277"/>
                </a:cubicBezTo>
                <a:cubicBezTo>
                  <a:pt x="70657" y="6321"/>
                  <a:pt x="70878" y="6372"/>
                  <a:pt x="70791" y="6595"/>
                </a:cubicBezTo>
                <a:cubicBezTo>
                  <a:pt x="70758" y="6680"/>
                  <a:pt x="70718" y="6708"/>
                  <a:pt x="70674" y="6708"/>
                </a:cubicBezTo>
                <a:cubicBezTo>
                  <a:pt x="70600" y="6708"/>
                  <a:pt x="70516" y="6626"/>
                  <a:pt x="70446" y="6606"/>
                </a:cubicBezTo>
                <a:cubicBezTo>
                  <a:pt x="69507" y="6344"/>
                  <a:pt x="68579" y="6035"/>
                  <a:pt x="67608" y="5900"/>
                </a:cubicBezTo>
                <a:cubicBezTo>
                  <a:pt x="67541" y="5891"/>
                  <a:pt x="67469" y="5880"/>
                  <a:pt x="67398" y="5880"/>
                </a:cubicBezTo>
                <a:cubicBezTo>
                  <a:pt x="67268" y="5880"/>
                  <a:pt x="67139" y="5918"/>
                  <a:pt x="67037" y="6075"/>
                </a:cubicBezTo>
                <a:cubicBezTo>
                  <a:pt x="67625" y="6313"/>
                  <a:pt x="68254" y="6345"/>
                  <a:pt x="68834" y="6544"/>
                </a:cubicBezTo>
                <a:cubicBezTo>
                  <a:pt x="69301" y="6703"/>
                  <a:pt x="69770" y="6845"/>
                  <a:pt x="70253" y="6932"/>
                </a:cubicBezTo>
                <a:cubicBezTo>
                  <a:pt x="70526" y="6981"/>
                  <a:pt x="70467" y="7134"/>
                  <a:pt x="70373" y="7307"/>
                </a:cubicBezTo>
                <a:cubicBezTo>
                  <a:pt x="70307" y="7430"/>
                  <a:pt x="70294" y="7568"/>
                  <a:pt x="70148" y="7568"/>
                </a:cubicBezTo>
                <a:cubicBezTo>
                  <a:pt x="70105" y="7568"/>
                  <a:pt x="70050" y="7556"/>
                  <a:pt x="69980" y="7528"/>
                </a:cubicBezTo>
                <a:cubicBezTo>
                  <a:pt x="69501" y="7339"/>
                  <a:pt x="69021" y="7139"/>
                  <a:pt x="68511" y="7019"/>
                </a:cubicBezTo>
                <a:cubicBezTo>
                  <a:pt x="67962" y="6890"/>
                  <a:pt x="67441" y="6655"/>
                  <a:pt x="66794" y="6559"/>
                </a:cubicBezTo>
                <a:lnTo>
                  <a:pt x="66794" y="6559"/>
                </a:lnTo>
                <a:cubicBezTo>
                  <a:pt x="67069" y="6881"/>
                  <a:pt x="67420" y="6863"/>
                  <a:pt x="67691" y="6948"/>
                </a:cubicBezTo>
                <a:cubicBezTo>
                  <a:pt x="68314" y="7145"/>
                  <a:pt x="68877" y="7486"/>
                  <a:pt x="69510" y="7653"/>
                </a:cubicBezTo>
                <a:cubicBezTo>
                  <a:pt x="69621" y="7682"/>
                  <a:pt x="69905" y="7771"/>
                  <a:pt x="69744" y="8061"/>
                </a:cubicBezTo>
                <a:cubicBezTo>
                  <a:pt x="69648" y="8233"/>
                  <a:pt x="69612" y="8458"/>
                  <a:pt x="69412" y="8458"/>
                </a:cubicBezTo>
                <a:cubicBezTo>
                  <a:pt x="69360" y="8458"/>
                  <a:pt x="69296" y="8442"/>
                  <a:pt x="69218" y="8406"/>
                </a:cubicBezTo>
                <a:cubicBezTo>
                  <a:pt x="68566" y="8110"/>
                  <a:pt x="67881" y="7885"/>
                  <a:pt x="67181" y="7754"/>
                </a:cubicBezTo>
                <a:cubicBezTo>
                  <a:pt x="66443" y="7616"/>
                  <a:pt x="65728" y="7346"/>
                  <a:pt x="64956" y="7346"/>
                </a:cubicBezTo>
                <a:cubicBezTo>
                  <a:pt x="64953" y="7346"/>
                  <a:pt x="64949" y="7346"/>
                  <a:pt x="64946" y="7346"/>
                </a:cubicBezTo>
                <a:cubicBezTo>
                  <a:pt x="65424" y="7646"/>
                  <a:pt x="65962" y="7837"/>
                  <a:pt x="66497" y="7934"/>
                </a:cubicBezTo>
                <a:cubicBezTo>
                  <a:pt x="67315" y="8082"/>
                  <a:pt x="68056" y="8441"/>
                  <a:pt x="68848" y="8652"/>
                </a:cubicBezTo>
                <a:cubicBezTo>
                  <a:pt x="68994" y="8691"/>
                  <a:pt x="69129" y="8778"/>
                  <a:pt x="68926" y="8960"/>
                </a:cubicBezTo>
                <a:cubicBezTo>
                  <a:pt x="68789" y="9082"/>
                  <a:pt x="68554" y="9151"/>
                  <a:pt x="68591" y="9410"/>
                </a:cubicBezTo>
                <a:cubicBezTo>
                  <a:pt x="68573" y="9412"/>
                  <a:pt x="68556" y="9412"/>
                  <a:pt x="68538" y="9412"/>
                </a:cubicBezTo>
                <a:cubicBezTo>
                  <a:pt x="68322" y="9412"/>
                  <a:pt x="68125" y="9327"/>
                  <a:pt x="67927" y="9258"/>
                </a:cubicBezTo>
                <a:cubicBezTo>
                  <a:pt x="66984" y="8932"/>
                  <a:pt x="66040" y="8610"/>
                  <a:pt x="65068" y="8383"/>
                </a:cubicBezTo>
                <a:cubicBezTo>
                  <a:pt x="65052" y="8379"/>
                  <a:pt x="65035" y="8377"/>
                  <a:pt x="65017" y="8377"/>
                </a:cubicBezTo>
                <a:cubicBezTo>
                  <a:pt x="64956" y="8377"/>
                  <a:pt x="64888" y="8403"/>
                  <a:pt x="64799" y="8476"/>
                </a:cubicBezTo>
                <a:cubicBezTo>
                  <a:pt x="65209" y="8651"/>
                  <a:pt x="65614" y="8838"/>
                  <a:pt x="66030" y="8996"/>
                </a:cubicBezTo>
                <a:cubicBezTo>
                  <a:pt x="66590" y="9211"/>
                  <a:pt x="67160" y="9399"/>
                  <a:pt x="67722" y="9608"/>
                </a:cubicBezTo>
                <a:cubicBezTo>
                  <a:pt x="67822" y="9646"/>
                  <a:pt x="68060" y="9702"/>
                  <a:pt x="67966" y="9795"/>
                </a:cubicBezTo>
                <a:cubicBezTo>
                  <a:pt x="67820" y="9939"/>
                  <a:pt x="67924" y="10278"/>
                  <a:pt x="67639" y="10278"/>
                </a:cubicBezTo>
                <a:cubicBezTo>
                  <a:pt x="67629" y="10278"/>
                  <a:pt x="67618" y="10277"/>
                  <a:pt x="67606" y="10276"/>
                </a:cubicBezTo>
                <a:cubicBezTo>
                  <a:pt x="67369" y="10255"/>
                  <a:pt x="67126" y="10253"/>
                  <a:pt x="66898" y="10142"/>
                </a:cubicBezTo>
                <a:cubicBezTo>
                  <a:pt x="65842" y="9626"/>
                  <a:pt x="64663" y="9586"/>
                  <a:pt x="63548" y="9274"/>
                </a:cubicBezTo>
                <a:lnTo>
                  <a:pt x="63548" y="9274"/>
                </a:lnTo>
                <a:cubicBezTo>
                  <a:pt x="63998" y="9686"/>
                  <a:pt x="64580" y="9783"/>
                  <a:pt x="65127" y="9966"/>
                </a:cubicBezTo>
                <a:cubicBezTo>
                  <a:pt x="65773" y="10183"/>
                  <a:pt x="66415" y="10411"/>
                  <a:pt x="67058" y="10636"/>
                </a:cubicBezTo>
                <a:cubicBezTo>
                  <a:pt x="67141" y="10666"/>
                  <a:pt x="67178" y="10727"/>
                  <a:pt x="67153" y="10822"/>
                </a:cubicBezTo>
                <a:cubicBezTo>
                  <a:pt x="67125" y="10922"/>
                  <a:pt x="66324" y="11702"/>
                  <a:pt x="66212" y="11702"/>
                </a:cubicBezTo>
                <a:cubicBezTo>
                  <a:pt x="66209" y="11702"/>
                  <a:pt x="66207" y="11701"/>
                  <a:pt x="66205" y="11700"/>
                </a:cubicBezTo>
                <a:cubicBezTo>
                  <a:pt x="65900" y="11549"/>
                  <a:pt x="65581" y="11441"/>
                  <a:pt x="65259" y="11333"/>
                </a:cubicBezTo>
                <a:cubicBezTo>
                  <a:pt x="64494" y="11074"/>
                  <a:pt x="63731" y="10806"/>
                  <a:pt x="62903" y="10806"/>
                </a:cubicBezTo>
                <a:cubicBezTo>
                  <a:pt x="62868" y="10806"/>
                  <a:pt x="62832" y="10806"/>
                  <a:pt x="62797" y="10807"/>
                </a:cubicBezTo>
                <a:cubicBezTo>
                  <a:pt x="63826" y="11326"/>
                  <a:pt x="64978" y="11555"/>
                  <a:pt x="65989" y="12172"/>
                </a:cubicBezTo>
                <a:cubicBezTo>
                  <a:pt x="65776" y="12361"/>
                  <a:pt x="65524" y="12540"/>
                  <a:pt x="65452" y="12865"/>
                </a:cubicBezTo>
                <a:cubicBezTo>
                  <a:pt x="65432" y="12953"/>
                  <a:pt x="65367" y="12997"/>
                  <a:pt x="65270" y="12997"/>
                </a:cubicBezTo>
                <a:cubicBezTo>
                  <a:pt x="65235" y="12997"/>
                  <a:pt x="65195" y="12991"/>
                  <a:pt x="65152" y="12980"/>
                </a:cubicBezTo>
                <a:cubicBezTo>
                  <a:pt x="64604" y="12838"/>
                  <a:pt x="64065" y="12660"/>
                  <a:pt x="63542" y="12446"/>
                </a:cubicBezTo>
                <a:cubicBezTo>
                  <a:pt x="63097" y="12262"/>
                  <a:pt x="62560" y="12345"/>
                  <a:pt x="62192" y="11974"/>
                </a:cubicBezTo>
                <a:cubicBezTo>
                  <a:pt x="62153" y="11935"/>
                  <a:pt x="62116" y="11921"/>
                  <a:pt x="62080" y="11921"/>
                </a:cubicBezTo>
                <a:cubicBezTo>
                  <a:pt x="61997" y="11921"/>
                  <a:pt x="61917" y="11992"/>
                  <a:pt x="61828" y="11992"/>
                </a:cubicBezTo>
                <a:cubicBezTo>
                  <a:pt x="61817" y="11992"/>
                  <a:pt x="61806" y="11991"/>
                  <a:pt x="61795" y="11988"/>
                </a:cubicBezTo>
                <a:lnTo>
                  <a:pt x="61795" y="11988"/>
                </a:lnTo>
                <a:cubicBezTo>
                  <a:pt x="62179" y="12401"/>
                  <a:pt x="62711" y="12521"/>
                  <a:pt x="63184" y="12709"/>
                </a:cubicBezTo>
                <a:cubicBezTo>
                  <a:pt x="63785" y="12947"/>
                  <a:pt x="64363" y="13238"/>
                  <a:pt x="64972" y="13459"/>
                </a:cubicBezTo>
                <a:cubicBezTo>
                  <a:pt x="65256" y="13561"/>
                  <a:pt x="65419" y="13730"/>
                  <a:pt x="65409" y="14066"/>
                </a:cubicBezTo>
                <a:cubicBezTo>
                  <a:pt x="65404" y="14279"/>
                  <a:pt x="65478" y="14499"/>
                  <a:pt x="65547" y="14707"/>
                </a:cubicBezTo>
                <a:cubicBezTo>
                  <a:pt x="65574" y="14787"/>
                  <a:pt x="65684" y="14846"/>
                  <a:pt x="65586" y="14943"/>
                </a:cubicBezTo>
                <a:cubicBezTo>
                  <a:pt x="65544" y="14984"/>
                  <a:pt x="65497" y="15003"/>
                  <a:pt x="65449" y="15003"/>
                </a:cubicBezTo>
                <a:cubicBezTo>
                  <a:pt x="65408" y="15003"/>
                  <a:pt x="65366" y="14989"/>
                  <a:pt x="65325" y="14965"/>
                </a:cubicBezTo>
                <a:cubicBezTo>
                  <a:pt x="64759" y="14620"/>
                  <a:pt x="64067" y="14613"/>
                  <a:pt x="63494" y="14272"/>
                </a:cubicBezTo>
                <a:cubicBezTo>
                  <a:pt x="63429" y="14234"/>
                  <a:pt x="63355" y="14219"/>
                  <a:pt x="63274" y="14219"/>
                </a:cubicBezTo>
                <a:cubicBezTo>
                  <a:pt x="63136" y="14219"/>
                  <a:pt x="62979" y="14262"/>
                  <a:pt x="62814" y="14308"/>
                </a:cubicBezTo>
                <a:cubicBezTo>
                  <a:pt x="63815" y="14748"/>
                  <a:pt x="64771" y="15154"/>
                  <a:pt x="65713" y="15590"/>
                </a:cubicBezTo>
                <a:cubicBezTo>
                  <a:pt x="66043" y="15744"/>
                  <a:pt x="66332" y="15948"/>
                  <a:pt x="66273" y="16425"/>
                </a:cubicBezTo>
                <a:cubicBezTo>
                  <a:pt x="66254" y="16581"/>
                  <a:pt x="66490" y="16770"/>
                  <a:pt x="66679" y="17046"/>
                </a:cubicBezTo>
                <a:cubicBezTo>
                  <a:pt x="65459" y="16419"/>
                  <a:pt x="64299" y="15953"/>
                  <a:pt x="63074" y="15673"/>
                </a:cubicBezTo>
                <a:lnTo>
                  <a:pt x="63025" y="15800"/>
                </a:lnTo>
                <a:cubicBezTo>
                  <a:pt x="63777" y="16108"/>
                  <a:pt x="64545" y="16384"/>
                  <a:pt x="65279" y="16733"/>
                </a:cubicBezTo>
                <a:cubicBezTo>
                  <a:pt x="65917" y="17036"/>
                  <a:pt x="66752" y="17133"/>
                  <a:pt x="67016" y="17910"/>
                </a:cubicBezTo>
                <a:cubicBezTo>
                  <a:pt x="67126" y="18236"/>
                  <a:pt x="67445" y="18489"/>
                  <a:pt x="67379" y="18890"/>
                </a:cubicBezTo>
                <a:cubicBezTo>
                  <a:pt x="67363" y="18990"/>
                  <a:pt x="67448" y="19159"/>
                  <a:pt x="67614" y="19238"/>
                </a:cubicBezTo>
                <a:cubicBezTo>
                  <a:pt x="66081" y="18577"/>
                  <a:pt x="64636" y="17733"/>
                  <a:pt x="62896" y="17359"/>
                </a:cubicBezTo>
                <a:lnTo>
                  <a:pt x="62896" y="17359"/>
                </a:lnTo>
                <a:cubicBezTo>
                  <a:pt x="63189" y="17777"/>
                  <a:pt x="63573" y="17876"/>
                  <a:pt x="63897" y="18037"/>
                </a:cubicBezTo>
                <a:cubicBezTo>
                  <a:pt x="64856" y="18517"/>
                  <a:pt x="65886" y="18848"/>
                  <a:pt x="66734" y="19552"/>
                </a:cubicBezTo>
                <a:cubicBezTo>
                  <a:pt x="67007" y="19779"/>
                  <a:pt x="67358" y="19989"/>
                  <a:pt x="67668" y="20101"/>
                </a:cubicBezTo>
                <a:cubicBezTo>
                  <a:pt x="68152" y="20277"/>
                  <a:pt x="68042" y="20697"/>
                  <a:pt x="68227" y="20979"/>
                </a:cubicBezTo>
                <a:cubicBezTo>
                  <a:pt x="68264" y="21034"/>
                  <a:pt x="68331" y="21099"/>
                  <a:pt x="68376" y="21229"/>
                </a:cubicBezTo>
                <a:cubicBezTo>
                  <a:pt x="68067" y="21093"/>
                  <a:pt x="67741" y="21198"/>
                  <a:pt x="67515" y="20835"/>
                </a:cubicBezTo>
                <a:cubicBezTo>
                  <a:pt x="67412" y="20670"/>
                  <a:pt x="67047" y="20616"/>
                  <a:pt x="66804" y="20525"/>
                </a:cubicBezTo>
                <a:cubicBezTo>
                  <a:pt x="66348" y="20353"/>
                  <a:pt x="65856" y="20278"/>
                  <a:pt x="65426" y="20022"/>
                </a:cubicBezTo>
                <a:cubicBezTo>
                  <a:pt x="65281" y="19936"/>
                  <a:pt x="65186" y="19891"/>
                  <a:pt x="65095" y="19891"/>
                </a:cubicBezTo>
                <a:cubicBezTo>
                  <a:pt x="64986" y="19891"/>
                  <a:pt x="64883" y="19956"/>
                  <a:pt x="64707" y="20091"/>
                </a:cubicBezTo>
                <a:cubicBezTo>
                  <a:pt x="65298" y="20423"/>
                  <a:pt x="65901" y="20709"/>
                  <a:pt x="66499" y="21006"/>
                </a:cubicBezTo>
                <a:cubicBezTo>
                  <a:pt x="67185" y="21346"/>
                  <a:pt x="67900" y="21675"/>
                  <a:pt x="68480" y="22156"/>
                </a:cubicBezTo>
                <a:cubicBezTo>
                  <a:pt x="68874" y="22482"/>
                  <a:pt x="69175" y="23012"/>
                  <a:pt x="69158" y="23604"/>
                </a:cubicBezTo>
                <a:cubicBezTo>
                  <a:pt x="69152" y="23799"/>
                  <a:pt x="69042" y="23853"/>
                  <a:pt x="68919" y="23853"/>
                </a:cubicBezTo>
                <a:cubicBezTo>
                  <a:pt x="68851" y="23853"/>
                  <a:pt x="68779" y="23837"/>
                  <a:pt x="68718" y="23819"/>
                </a:cubicBezTo>
                <a:cubicBezTo>
                  <a:pt x="68389" y="23721"/>
                  <a:pt x="68093" y="23539"/>
                  <a:pt x="67732" y="23539"/>
                </a:cubicBezTo>
                <a:cubicBezTo>
                  <a:pt x="67683" y="23539"/>
                  <a:pt x="67632" y="23542"/>
                  <a:pt x="67580" y="23550"/>
                </a:cubicBezTo>
                <a:cubicBezTo>
                  <a:pt x="67571" y="23551"/>
                  <a:pt x="67561" y="23552"/>
                  <a:pt x="67552" y="23552"/>
                </a:cubicBezTo>
                <a:cubicBezTo>
                  <a:pt x="67336" y="23552"/>
                  <a:pt x="67259" y="23182"/>
                  <a:pt x="66993" y="23182"/>
                </a:cubicBezTo>
                <a:cubicBezTo>
                  <a:pt x="66981" y="23182"/>
                  <a:pt x="66969" y="23183"/>
                  <a:pt x="66956" y="23185"/>
                </a:cubicBezTo>
                <a:cubicBezTo>
                  <a:pt x="66956" y="23061"/>
                  <a:pt x="66910" y="23031"/>
                  <a:pt x="66849" y="23031"/>
                </a:cubicBezTo>
                <a:cubicBezTo>
                  <a:pt x="66800" y="23031"/>
                  <a:pt x="66741" y="23051"/>
                  <a:pt x="66691" y="23056"/>
                </a:cubicBezTo>
                <a:cubicBezTo>
                  <a:pt x="66649" y="23061"/>
                  <a:pt x="66610" y="23068"/>
                  <a:pt x="66575" y="23068"/>
                </a:cubicBezTo>
                <a:cubicBezTo>
                  <a:pt x="66505" y="23068"/>
                  <a:pt x="66455" y="23038"/>
                  <a:pt x="66453" y="22894"/>
                </a:cubicBezTo>
                <a:cubicBezTo>
                  <a:pt x="66451" y="22781"/>
                  <a:pt x="66413" y="22699"/>
                  <a:pt x="66341" y="22699"/>
                </a:cubicBezTo>
                <a:cubicBezTo>
                  <a:pt x="66297" y="22699"/>
                  <a:pt x="66241" y="22730"/>
                  <a:pt x="66172" y="22805"/>
                </a:cubicBezTo>
                <a:cubicBezTo>
                  <a:pt x="66138" y="22842"/>
                  <a:pt x="66109" y="22857"/>
                  <a:pt x="66084" y="22857"/>
                </a:cubicBezTo>
                <a:cubicBezTo>
                  <a:pt x="66028" y="22857"/>
                  <a:pt x="66000" y="22777"/>
                  <a:pt x="66002" y="22713"/>
                </a:cubicBezTo>
                <a:cubicBezTo>
                  <a:pt x="66011" y="22524"/>
                  <a:pt x="65895" y="22446"/>
                  <a:pt x="65779" y="22446"/>
                </a:cubicBezTo>
                <a:cubicBezTo>
                  <a:pt x="65751" y="22446"/>
                  <a:pt x="65723" y="22451"/>
                  <a:pt x="65697" y="22459"/>
                </a:cubicBezTo>
                <a:cubicBezTo>
                  <a:pt x="65637" y="22479"/>
                  <a:pt x="65581" y="22487"/>
                  <a:pt x="65530" y="22487"/>
                </a:cubicBezTo>
                <a:cubicBezTo>
                  <a:pt x="65256" y="22487"/>
                  <a:pt x="65089" y="22248"/>
                  <a:pt x="64902" y="22119"/>
                </a:cubicBezTo>
                <a:cubicBezTo>
                  <a:pt x="64680" y="21963"/>
                  <a:pt x="64484" y="21825"/>
                  <a:pt x="64210" y="21800"/>
                </a:cubicBezTo>
                <a:cubicBezTo>
                  <a:pt x="63863" y="21767"/>
                  <a:pt x="63595" y="21514"/>
                  <a:pt x="63302" y="21404"/>
                </a:cubicBezTo>
                <a:cubicBezTo>
                  <a:pt x="62883" y="21245"/>
                  <a:pt x="62452" y="21088"/>
                  <a:pt x="62035" y="20918"/>
                </a:cubicBezTo>
                <a:cubicBezTo>
                  <a:pt x="61161" y="20564"/>
                  <a:pt x="60245" y="20355"/>
                  <a:pt x="59365" y="20057"/>
                </a:cubicBezTo>
                <a:cubicBezTo>
                  <a:pt x="58840" y="19879"/>
                  <a:pt x="58279" y="19740"/>
                  <a:pt x="57754" y="19580"/>
                </a:cubicBezTo>
                <a:cubicBezTo>
                  <a:pt x="56920" y="19326"/>
                  <a:pt x="56047" y="19158"/>
                  <a:pt x="55205" y="18901"/>
                </a:cubicBezTo>
                <a:cubicBezTo>
                  <a:pt x="54674" y="18738"/>
                  <a:pt x="54122" y="18756"/>
                  <a:pt x="53585" y="18617"/>
                </a:cubicBezTo>
                <a:cubicBezTo>
                  <a:pt x="52960" y="18456"/>
                  <a:pt x="52327" y="18185"/>
                  <a:pt x="51705" y="18170"/>
                </a:cubicBezTo>
                <a:cubicBezTo>
                  <a:pt x="50941" y="18151"/>
                  <a:pt x="50228" y="17964"/>
                  <a:pt x="49495" y="17839"/>
                </a:cubicBezTo>
                <a:cubicBezTo>
                  <a:pt x="48492" y="17670"/>
                  <a:pt x="47488" y="17590"/>
                  <a:pt x="46470" y="17550"/>
                </a:cubicBezTo>
                <a:cubicBezTo>
                  <a:pt x="45508" y="17511"/>
                  <a:pt x="44544" y="17370"/>
                  <a:pt x="43577" y="17298"/>
                </a:cubicBezTo>
                <a:cubicBezTo>
                  <a:pt x="43506" y="17293"/>
                  <a:pt x="43436" y="17291"/>
                  <a:pt x="43366" y="17291"/>
                </a:cubicBezTo>
                <a:cubicBezTo>
                  <a:pt x="43093" y="17291"/>
                  <a:pt x="42821" y="17322"/>
                  <a:pt x="42550" y="17322"/>
                </a:cubicBezTo>
                <a:cubicBezTo>
                  <a:pt x="42368" y="17322"/>
                  <a:pt x="42187" y="17308"/>
                  <a:pt x="42005" y="17262"/>
                </a:cubicBezTo>
                <a:cubicBezTo>
                  <a:pt x="41753" y="17197"/>
                  <a:pt x="41499" y="17177"/>
                  <a:pt x="41245" y="17177"/>
                </a:cubicBezTo>
                <a:cubicBezTo>
                  <a:pt x="40839" y="17177"/>
                  <a:pt x="40431" y="17228"/>
                  <a:pt x="40023" y="17228"/>
                </a:cubicBezTo>
                <a:cubicBezTo>
                  <a:pt x="39926" y="17228"/>
                  <a:pt x="39829" y="17225"/>
                  <a:pt x="39732" y="17218"/>
                </a:cubicBezTo>
                <a:cubicBezTo>
                  <a:pt x="39549" y="17204"/>
                  <a:pt x="39364" y="17199"/>
                  <a:pt x="39180" y="17199"/>
                </a:cubicBezTo>
                <a:cubicBezTo>
                  <a:pt x="38414" y="17199"/>
                  <a:pt x="37643" y="17291"/>
                  <a:pt x="36875" y="17291"/>
                </a:cubicBezTo>
                <a:cubicBezTo>
                  <a:pt x="36859" y="17291"/>
                  <a:pt x="36843" y="17291"/>
                  <a:pt x="36827" y="17291"/>
                </a:cubicBezTo>
                <a:cubicBezTo>
                  <a:pt x="36176" y="17289"/>
                  <a:pt x="35519" y="17286"/>
                  <a:pt x="34871" y="17282"/>
                </a:cubicBezTo>
                <a:cubicBezTo>
                  <a:pt x="34847" y="17282"/>
                  <a:pt x="34824" y="17282"/>
                  <a:pt x="34801" y="17282"/>
                </a:cubicBezTo>
                <a:cubicBezTo>
                  <a:pt x="34299" y="17282"/>
                  <a:pt x="33780" y="17307"/>
                  <a:pt x="33270" y="17336"/>
                </a:cubicBezTo>
                <a:cubicBezTo>
                  <a:pt x="31958" y="17409"/>
                  <a:pt x="30648" y="17472"/>
                  <a:pt x="29336" y="17525"/>
                </a:cubicBezTo>
                <a:cubicBezTo>
                  <a:pt x="28507" y="17558"/>
                  <a:pt x="27679" y="17624"/>
                  <a:pt x="26852" y="17670"/>
                </a:cubicBezTo>
                <a:cubicBezTo>
                  <a:pt x="26310" y="17699"/>
                  <a:pt x="25746" y="17817"/>
                  <a:pt x="25190" y="17875"/>
                </a:cubicBezTo>
                <a:cubicBezTo>
                  <a:pt x="24082" y="17987"/>
                  <a:pt x="22971" y="18110"/>
                  <a:pt x="21896" y="18384"/>
                </a:cubicBezTo>
                <a:cubicBezTo>
                  <a:pt x="20828" y="18655"/>
                  <a:pt x="19744" y="18859"/>
                  <a:pt x="18672" y="19096"/>
                </a:cubicBezTo>
                <a:cubicBezTo>
                  <a:pt x="17470" y="19361"/>
                  <a:pt x="16290" y="19707"/>
                  <a:pt x="15118" y="20050"/>
                </a:cubicBezTo>
                <a:cubicBezTo>
                  <a:pt x="14216" y="20315"/>
                  <a:pt x="13287" y="20541"/>
                  <a:pt x="12421" y="20892"/>
                </a:cubicBezTo>
                <a:cubicBezTo>
                  <a:pt x="11576" y="21236"/>
                  <a:pt x="10724" y="21586"/>
                  <a:pt x="9873" y="21907"/>
                </a:cubicBezTo>
                <a:cubicBezTo>
                  <a:pt x="9349" y="22105"/>
                  <a:pt x="8817" y="22322"/>
                  <a:pt x="8293" y="22523"/>
                </a:cubicBezTo>
                <a:cubicBezTo>
                  <a:pt x="7727" y="22739"/>
                  <a:pt x="7144" y="22973"/>
                  <a:pt x="6628" y="23337"/>
                </a:cubicBezTo>
                <a:cubicBezTo>
                  <a:pt x="6246" y="23607"/>
                  <a:pt x="5788" y="23778"/>
                  <a:pt x="5363" y="23978"/>
                </a:cubicBezTo>
                <a:cubicBezTo>
                  <a:pt x="4839" y="24225"/>
                  <a:pt x="4331" y="24515"/>
                  <a:pt x="3778" y="24711"/>
                </a:cubicBezTo>
                <a:cubicBezTo>
                  <a:pt x="3554" y="24791"/>
                  <a:pt x="3385" y="24838"/>
                  <a:pt x="3248" y="24838"/>
                </a:cubicBezTo>
                <a:cubicBezTo>
                  <a:pt x="3050" y="24838"/>
                  <a:pt x="2915" y="24741"/>
                  <a:pt x="2768" y="24501"/>
                </a:cubicBezTo>
                <a:cubicBezTo>
                  <a:pt x="2634" y="24281"/>
                  <a:pt x="2818" y="23591"/>
                  <a:pt x="3065" y="23408"/>
                </a:cubicBezTo>
                <a:cubicBezTo>
                  <a:pt x="3553" y="23047"/>
                  <a:pt x="4113" y="22805"/>
                  <a:pt x="4629" y="22493"/>
                </a:cubicBezTo>
                <a:cubicBezTo>
                  <a:pt x="5136" y="22189"/>
                  <a:pt x="5665" y="21918"/>
                  <a:pt x="6203" y="21707"/>
                </a:cubicBezTo>
                <a:cubicBezTo>
                  <a:pt x="6996" y="21398"/>
                  <a:pt x="7690" y="20873"/>
                  <a:pt x="8619" y="20693"/>
                </a:cubicBezTo>
                <a:cubicBezTo>
                  <a:pt x="8486" y="20626"/>
                  <a:pt x="8365" y="20601"/>
                  <a:pt x="8253" y="20601"/>
                </a:cubicBezTo>
                <a:cubicBezTo>
                  <a:pt x="8038" y="20601"/>
                  <a:pt x="7859" y="20694"/>
                  <a:pt x="7698" y="20764"/>
                </a:cubicBezTo>
                <a:cubicBezTo>
                  <a:pt x="7221" y="20973"/>
                  <a:pt x="6725" y="21107"/>
                  <a:pt x="6228" y="21254"/>
                </a:cubicBezTo>
                <a:cubicBezTo>
                  <a:pt x="5854" y="21365"/>
                  <a:pt x="5540" y="21630"/>
                  <a:pt x="5159" y="21760"/>
                </a:cubicBezTo>
                <a:cubicBezTo>
                  <a:pt x="4530" y="21974"/>
                  <a:pt x="3965" y="22330"/>
                  <a:pt x="3392" y="22662"/>
                </a:cubicBezTo>
                <a:cubicBezTo>
                  <a:pt x="3346" y="22688"/>
                  <a:pt x="3281" y="22731"/>
                  <a:pt x="3221" y="22731"/>
                </a:cubicBezTo>
                <a:cubicBezTo>
                  <a:pt x="3192" y="22731"/>
                  <a:pt x="3165" y="22721"/>
                  <a:pt x="3140" y="22695"/>
                </a:cubicBezTo>
                <a:cubicBezTo>
                  <a:pt x="3103" y="22652"/>
                  <a:pt x="3116" y="22546"/>
                  <a:pt x="3132" y="22474"/>
                </a:cubicBezTo>
                <a:cubicBezTo>
                  <a:pt x="3211" y="22082"/>
                  <a:pt x="3423" y="21788"/>
                  <a:pt x="3780" y="21593"/>
                </a:cubicBezTo>
                <a:cubicBezTo>
                  <a:pt x="4619" y="21135"/>
                  <a:pt x="5399" y="20565"/>
                  <a:pt x="6299" y="20213"/>
                </a:cubicBezTo>
                <a:cubicBezTo>
                  <a:pt x="6499" y="20135"/>
                  <a:pt x="6716" y="20025"/>
                  <a:pt x="6869" y="19771"/>
                </a:cubicBezTo>
                <a:lnTo>
                  <a:pt x="6869" y="19771"/>
                </a:lnTo>
                <a:cubicBezTo>
                  <a:pt x="6307" y="19858"/>
                  <a:pt x="5837" y="20016"/>
                  <a:pt x="5394" y="20326"/>
                </a:cubicBezTo>
                <a:cubicBezTo>
                  <a:pt x="4899" y="20670"/>
                  <a:pt x="4260" y="20774"/>
                  <a:pt x="3807" y="21217"/>
                </a:cubicBezTo>
                <a:cubicBezTo>
                  <a:pt x="3798" y="21227"/>
                  <a:pt x="3785" y="21231"/>
                  <a:pt x="3771" y="21231"/>
                </a:cubicBezTo>
                <a:cubicBezTo>
                  <a:pt x="3703" y="21231"/>
                  <a:pt x="3598" y="21136"/>
                  <a:pt x="3631" y="21022"/>
                </a:cubicBezTo>
                <a:cubicBezTo>
                  <a:pt x="3761" y="20580"/>
                  <a:pt x="3865" y="20123"/>
                  <a:pt x="4056" y="19708"/>
                </a:cubicBezTo>
                <a:cubicBezTo>
                  <a:pt x="4224" y="19345"/>
                  <a:pt x="4667" y="19295"/>
                  <a:pt x="4985" y="19103"/>
                </a:cubicBezTo>
                <a:cubicBezTo>
                  <a:pt x="6229" y="18352"/>
                  <a:pt x="7603" y="17866"/>
                  <a:pt x="8900" y="17220"/>
                </a:cubicBezTo>
                <a:cubicBezTo>
                  <a:pt x="9205" y="17068"/>
                  <a:pt x="9548" y="17010"/>
                  <a:pt x="9854" y="16839"/>
                </a:cubicBezTo>
                <a:cubicBezTo>
                  <a:pt x="10004" y="16754"/>
                  <a:pt x="10077" y="16628"/>
                  <a:pt x="10187" y="16514"/>
                </a:cubicBezTo>
                <a:lnTo>
                  <a:pt x="10187" y="16514"/>
                </a:lnTo>
                <a:cubicBezTo>
                  <a:pt x="8248" y="17246"/>
                  <a:pt x="6284" y="17914"/>
                  <a:pt x="4424" y="19025"/>
                </a:cubicBezTo>
                <a:cubicBezTo>
                  <a:pt x="4468" y="18491"/>
                  <a:pt x="4503" y="18077"/>
                  <a:pt x="4987" y="17804"/>
                </a:cubicBezTo>
                <a:cubicBezTo>
                  <a:pt x="5728" y="17385"/>
                  <a:pt x="6476" y="16989"/>
                  <a:pt x="7278" y="16701"/>
                </a:cubicBezTo>
                <a:cubicBezTo>
                  <a:pt x="7481" y="16628"/>
                  <a:pt x="7702" y="16496"/>
                  <a:pt x="7828" y="16387"/>
                </a:cubicBezTo>
                <a:cubicBezTo>
                  <a:pt x="8181" y="16081"/>
                  <a:pt x="8641" y="16094"/>
                  <a:pt x="9005" y="15862"/>
                </a:cubicBezTo>
                <a:cubicBezTo>
                  <a:pt x="9083" y="15812"/>
                  <a:pt x="9204" y="15812"/>
                  <a:pt x="9170" y="15692"/>
                </a:cubicBezTo>
                <a:cubicBezTo>
                  <a:pt x="9151" y="15628"/>
                  <a:pt x="9103" y="15611"/>
                  <a:pt x="9050" y="15611"/>
                </a:cubicBezTo>
                <a:cubicBezTo>
                  <a:pt x="9005" y="15611"/>
                  <a:pt x="8958" y="15623"/>
                  <a:pt x="8923" y="15630"/>
                </a:cubicBezTo>
                <a:cubicBezTo>
                  <a:pt x="8460" y="15723"/>
                  <a:pt x="8024" y="15896"/>
                  <a:pt x="7596" y="16091"/>
                </a:cubicBezTo>
                <a:cubicBezTo>
                  <a:pt x="7114" y="16308"/>
                  <a:pt x="6621" y="16485"/>
                  <a:pt x="6104" y="16595"/>
                </a:cubicBezTo>
                <a:cubicBezTo>
                  <a:pt x="5888" y="16640"/>
                  <a:pt x="5815" y="16916"/>
                  <a:pt x="5578" y="16921"/>
                </a:cubicBezTo>
                <a:cubicBezTo>
                  <a:pt x="5517" y="16922"/>
                  <a:pt x="5443" y="16931"/>
                  <a:pt x="5378" y="16931"/>
                </a:cubicBezTo>
                <a:cubicBezTo>
                  <a:pt x="5316" y="16931"/>
                  <a:pt x="5260" y="16923"/>
                  <a:pt x="5228" y="16893"/>
                </a:cubicBezTo>
                <a:cubicBezTo>
                  <a:pt x="5123" y="16795"/>
                  <a:pt x="5256" y="16712"/>
                  <a:pt x="5337" y="16638"/>
                </a:cubicBezTo>
                <a:cubicBezTo>
                  <a:pt x="5379" y="16597"/>
                  <a:pt x="5405" y="16529"/>
                  <a:pt x="5417" y="16469"/>
                </a:cubicBezTo>
                <a:cubicBezTo>
                  <a:pt x="5650" y="15394"/>
                  <a:pt x="6507" y="15021"/>
                  <a:pt x="7400" y="14665"/>
                </a:cubicBezTo>
                <a:cubicBezTo>
                  <a:pt x="7984" y="14433"/>
                  <a:pt x="8546" y="14148"/>
                  <a:pt x="9105" y="13853"/>
                </a:cubicBezTo>
                <a:lnTo>
                  <a:pt x="9105" y="13853"/>
                </a:lnTo>
                <a:cubicBezTo>
                  <a:pt x="8057" y="13883"/>
                  <a:pt x="7142" y="14355"/>
                  <a:pt x="6142" y="14790"/>
                </a:cubicBezTo>
                <a:cubicBezTo>
                  <a:pt x="6296" y="14216"/>
                  <a:pt x="6653" y="13781"/>
                  <a:pt x="6694" y="13240"/>
                </a:cubicBezTo>
                <a:cubicBezTo>
                  <a:pt x="6700" y="13156"/>
                  <a:pt x="6803" y="13149"/>
                  <a:pt x="6885" y="13135"/>
                </a:cubicBezTo>
                <a:cubicBezTo>
                  <a:pt x="7609" y="13015"/>
                  <a:pt x="8215" y="12581"/>
                  <a:pt x="8905" y="12374"/>
                </a:cubicBezTo>
                <a:cubicBezTo>
                  <a:pt x="9513" y="12192"/>
                  <a:pt x="10007" y="11776"/>
                  <a:pt x="10633" y="11554"/>
                </a:cubicBezTo>
                <a:cubicBezTo>
                  <a:pt x="10519" y="11498"/>
                  <a:pt x="10409" y="11477"/>
                  <a:pt x="10302" y="11477"/>
                </a:cubicBezTo>
                <a:cubicBezTo>
                  <a:pt x="10007" y="11477"/>
                  <a:pt x="9739" y="11643"/>
                  <a:pt x="9488" y="11718"/>
                </a:cubicBezTo>
                <a:cubicBezTo>
                  <a:pt x="8584" y="11991"/>
                  <a:pt x="7708" y="12368"/>
                  <a:pt x="6827" y="12721"/>
                </a:cubicBezTo>
                <a:cubicBezTo>
                  <a:pt x="6733" y="12759"/>
                  <a:pt x="6651" y="12777"/>
                  <a:pt x="6581" y="12777"/>
                </a:cubicBezTo>
                <a:cubicBezTo>
                  <a:pt x="6375" y="12777"/>
                  <a:pt x="6273" y="12621"/>
                  <a:pt x="6246" y="12371"/>
                </a:cubicBezTo>
                <a:cubicBezTo>
                  <a:pt x="6220" y="12129"/>
                  <a:pt x="6102" y="11957"/>
                  <a:pt x="5907" y="11892"/>
                </a:cubicBezTo>
                <a:cubicBezTo>
                  <a:pt x="5777" y="11849"/>
                  <a:pt x="5710" y="11806"/>
                  <a:pt x="5705" y="11690"/>
                </a:cubicBezTo>
                <a:cubicBezTo>
                  <a:pt x="5699" y="11563"/>
                  <a:pt x="5841" y="11565"/>
                  <a:pt x="5911" y="11534"/>
                </a:cubicBezTo>
                <a:cubicBezTo>
                  <a:pt x="6463" y="11302"/>
                  <a:pt x="7045" y="11129"/>
                  <a:pt x="7574" y="10855"/>
                </a:cubicBezTo>
                <a:cubicBezTo>
                  <a:pt x="8082" y="10592"/>
                  <a:pt x="8682" y="10652"/>
                  <a:pt x="9169" y="10307"/>
                </a:cubicBezTo>
                <a:lnTo>
                  <a:pt x="9169" y="10307"/>
                </a:lnTo>
                <a:cubicBezTo>
                  <a:pt x="9087" y="10325"/>
                  <a:pt x="9004" y="10331"/>
                  <a:pt x="8922" y="10331"/>
                </a:cubicBezTo>
                <a:cubicBezTo>
                  <a:pt x="8742" y="10331"/>
                  <a:pt x="8562" y="10301"/>
                  <a:pt x="8389" y="10301"/>
                </a:cubicBezTo>
                <a:cubicBezTo>
                  <a:pt x="8290" y="10301"/>
                  <a:pt x="8194" y="10311"/>
                  <a:pt x="8100" y="10341"/>
                </a:cubicBezTo>
                <a:cubicBezTo>
                  <a:pt x="7216" y="10624"/>
                  <a:pt x="6317" y="10867"/>
                  <a:pt x="5462" y="11236"/>
                </a:cubicBezTo>
                <a:cubicBezTo>
                  <a:pt x="5350" y="11284"/>
                  <a:pt x="5239" y="11330"/>
                  <a:pt x="5140" y="11330"/>
                </a:cubicBezTo>
                <a:cubicBezTo>
                  <a:pt x="5027" y="11330"/>
                  <a:pt x="4928" y="11270"/>
                  <a:pt x="4861" y="11085"/>
                </a:cubicBezTo>
                <a:cubicBezTo>
                  <a:pt x="4856" y="11069"/>
                  <a:pt x="4849" y="11055"/>
                  <a:pt x="4839" y="11043"/>
                </a:cubicBezTo>
                <a:cubicBezTo>
                  <a:pt x="4514" y="10706"/>
                  <a:pt x="4524" y="10732"/>
                  <a:pt x="5025" y="10540"/>
                </a:cubicBezTo>
                <a:cubicBezTo>
                  <a:pt x="5499" y="10357"/>
                  <a:pt x="6019" y="10287"/>
                  <a:pt x="6446" y="9987"/>
                </a:cubicBezTo>
                <a:lnTo>
                  <a:pt x="6461" y="10001"/>
                </a:lnTo>
                <a:cubicBezTo>
                  <a:pt x="6379" y="9893"/>
                  <a:pt x="6355" y="9766"/>
                  <a:pt x="6228" y="9766"/>
                </a:cubicBezTo>
                <a:cubicBezTo>
                  <a:pt x="6173" y="9766"/>
                  <a:pt x="6099" y="9790"/>
                  <a:pt x="5992" y="9850"/>
                </a:cubicBezTo>
                <a:cubicBezTo>
                  <a:pt x="5767" y="9974"/>
                  <a:pt x="5455" y="10149"/>
                  <a:pt x="5124" y="10149"/>
                </a:cubicBezTo>
                <a:cubicBezTo>
                  <a:pt x="5069" y="10149"/>
                  <a:pt x="5013" y="10144"/>
                  <a:pt x="4956" y="10133"/>
                </a:cubicBezTo>
                <a:cubicBezTo>
                  <a:pt x="4945" y="10131"/>
                  <a:pt x="4933" y="10130"/>
                  <a:pt x="4921" y="10130"/>
                </a:cubicBezTo>
                <a:cubicBezTo>
                  <a:pt x="4846" y="10130"/>
                  <a:pt x="4757" y="10166"/>
                  <a:pt x="4696" y="10209"/>
                </a:cubicBezTo>
                <a:cubicBezTo>
                  <a:pt x="4557" y="10309"/>
                  <a:pt x="4437" y="10424"/>
                  <a:pt x="4257" y="10424"/>
                </a:cubicBezTo>
                <a:cubicBezTo>
                  <a:pt x="4226" y="10424"/>
                  <a:pt x="4193" y="10421"/>
                  <a:pt x="4158" y="10413"/>
                </a:cubicBezTo>
                <a:cubicBezTo>
                  <a:pt x="3846" y="10347"/>
                  <a:pt x="3619" y="10142"/>
                  <a:pt x="3399" y="9956"/>
                </a:cubicBezTo>
                <a:cubicBezTo>
                  <a:pt x="3150" y="9745"/>
                  <a:pt x="3511" y="9750"/>
                  <a:pt x="3581" y="9672"/>
                </a:cubicBezTo>
                <a:cubicBezTo>
                  <a:pt x="3707" y="9531"/>
                  <a:pt x="4137" y="9609"/>
                  <a:pt x="4027" y="9352"/>
                </a:cubicBezTo>
                <a:cubicBezTo>
                  <a:pt x="4001" y="9290"/>
                  <a:pt x="3958" y="9266"/>
                  <a:pt x="3906" y="9266"/>
                </a:cubicBezTo>
                <a:cubicBezTo>
                  <a:pt x="3776" y="9266"/>
                  <a:pt x="3589" y="9418"/>
                  <a:pt x="3473" y="9493"/>
                </a:cubicBezTo>
                <a:cubicBezTo>
                  <a:pt x="3352" y="9572"/>
                  <a:pt x="3250" y="9603"/>
                  <a:pt x="3158" y="9603"/>
                </a:cubicBezTo>
                <a:cubicBezTo>
                  <a:pt x="2891" y="9603"/>
                  <a:pt x="2724" y="9331"/>
                  <a:pt x="2510" y="9175"/>
                </a:cubicBezTo>
                <a:cubicBezTo>
                  <a:pt x="2327" y="9042"/>
                  <a:pt x="2262" y="8780"/>
                  <a:pt x="1911" y="8696"/>
                </a:cubicBezTo>
                <a:cubicBezTo>
                  <a:pt x="3651" y="8039"/>
                  <a:pt x="5295" y="7378"/>
                  <a:pt x="7020" y="6884"/>
                </a:cubicBezTo>
                <a:cubicBezTo>
                  <a:pt x="6873" y="6803"/>
                  <a:pt x="6800" y="6779"/>
                  <a:pt x="6723" y="6779"/>
                </a:cubicBezTo>
                <a:cubicBezTo>
                  <a:pt x="6644" y="6779"/>
                  <a:pt x="6562" y="6805"/>
                  <a:pt x="6391" y="6823"/>
                </a:cubicBezTo>
                <a:cubicBezTo>
                  <a:pt x="5584" y="6910"/>
                  <a:pt x="4810" y="7151"/>
                  <a:pt x="4058" y="7397"/>
                </a:cubicBezTo>
                <a:cubicBezTo>
                  <a:pt x="3410" y="7608"/>
                  <a:pt x="2711" y="7732"/>
                  <a:pt x="2120" y="8126"/>
                </a:cubicBezTo>
                <a:cubicBezTo>
                  <a:pt x="1978" y="8219"/>
                  <a:pt x="1817" y="8368"/>
                  <a:pt x="1651" y="8368"/>
                </a:cubicBezTo>
                <a:cubicBezTo>
                  <a:pt x="1563" y="8368"/>
                  <a:pt x="1474" y="8327"/>
                  <a:pt x="1384" y="8215"/>
                </a:cubicBezTo>
                <a:cubicBezTo>
                  <a:pt x="1167" y="7940"/>
                  <a:pt x="803" y="7671"/>
                  <a:pt x="1167" y="7238"/>
                </a:cubicBezTo>
                <a:cubicBezTo>
                  <a:pt x="1322" y="7053"/>
                  <a:pt x="1355" y="6831"/>
                  <a:pt x="1651" y="6694"/>
                </a:cubicBezTo>
                <a:cubicBezTo>
                  <a:pt x="2532" y="6282"/>
                  <a:pt x="3471" y="6042"/>
                  <a:pt x="4385" y="5750"/>
                </a:cubicBezTo>
                <a:cubicBezTo>
                  <a:pt x="5270" y="5467"/>
                  <a:pt x="6192" y="5268"/>
                  <a:pt x="7081" y="4980"/>
                </a:cubicBezTo>
                <a:cubicBezTo>
                  <a:pt x="8079" y="4656"/>
                  <a:pt x="9126" y="4542"/>
                  <a:pt x="10121" y="4241"/>
                </a:cubicBezTo>
                <a:cubicBezTo>
                  <a:pt x="11257" y="3896"/>
                  <a:pt x="12416" y="3650"/>
                  <a:pt x="13561" y="3353"/>
                </a:cubicBezTo>
                <a:cubicBezTo>
                  <a:pt x="14295" y="3161"/>
                  <a:pt x="15059" y="3049"/>
                  <a:pt x="15791" y="2866"/>
                </a:cubicBezTo>
                <a:cubicBezTo>
                  <a:pt x="16327" y="2731"/>
                  <a:pt x="16885" y="2618"/>
                  <a:pt x="17417" y="2519"/>
                </a:cubicBezTo>
                <a:cubicBezTo>
                  <a:pt x="18240" y="2366"/>
                  <a:pt x="19064" y="2190"/>
                  <a:pt x="19896" y="2066"/>
                </a:cubicBezTo>
                <a:cubicBezTo>
                  <a:pt x="21314" y="1853"/>
                  <a:pt x="22728" y="1622"/>
                  <a:pt x="24149" y="1426"/>
                </a:cubicBezTo>
                <a:cubicBezTo>
                  <a:pt x="25302" y="1266"/>
                  <a:pt x="26464" y="1134"/>
                  <a:pt x="27613" y="1081"/>
                </a:cubicBezTo>
                <a:cubicBezTo>
                  <a:pt x="29307" y="1006"/>
                  <a:pt x="31009" y="967"/>
                  <a:pt x="32708" y="945"/>
                </a:cubicBezTo>
                <a:cubicBezTo>
                  <a:pt x="32834" y="943"/>
                  <a:pt x="32960" y="942"/>
                  <a:pt x="33085" y="942"/>
                </a:cubicBezTo>
                <a:close/>
                <a:moveTo>
                  <a:pt x="34952" y="1"/>
                </a:moveTo>
                <a:cubicBezTo>
                  <a:pt x="34873" y="1"/>
                  <a:pt x="34796" y="8"/>
                  <a:pt x="34720" y="29"/>
                </a:cubicBezTo>
                <a:cubicBezTo>
                  <a:pt x="34560" y="72"/>
                  <a:pt x="34401" y="87"/>
                  <a:pt x="34243" y="87"/>
                </a:cubicBezTo>
                <a:cubicBezTo>
                  <a:pt x="33952" y="87"/>
                  <a:pt x="33664" y="38"/>
                  <a:pt x="33371" y="38"/>
                </a:cubicBezTo>
                <a:cubicBezTo>
                  <a:pt x="33254" y="38"/>
                  <a:pt x="33136" y="46"/>
                  <a:pt x="33017" y="68"/>
                </a:cubicBezTo>
                <a:cubicBezTo>
                  <a:pt x="32776" y="111"/>
                  <a:pt x="32518" y="125"/>
                  <a:pt x="32257" y="125"/>
                </a:cubicBezTo>
                <a:cubicBezTo>
                  <a:pt x="32021" y="125"/>
                  <a:pt x="31782" y="114"/>
                  <a:pt x="31549" y="102"/>
                </a:cubicBezTo>
                <a:cubicBezTo>
                  <a:pt x="31512" y="100"/>
                  <a:pt x="31475" y="100"/>
                  <a:pt x="31438" y="100"/>
                </a:cubicBezTo>
                <a:cubicBezTo>
                  <a:pt x="31084" y="100"/>
                  <a:pt x="30724" y="171"/>
                  <a:pt x="30374" y="171"/>
                </a:cubicBezTo>
                <a:cubicBezTo>
                  <a:pt x="30273" y="171"/>
                  <a:pt x="30173" y="165"/>
                  <a:pt x="30074" y="150"/>
                </a:cubicBezTo>
                <a:cubicBezTo>
                  <a:pt x="29872" y="118"/>
                  <a:pt x="29671" y="107"/>
                  <a:pt x="29471" y="107"/>
                </a:cubicBezTo>
                <a:cubicBezTo>
                  <a:pt x="29007" y="107"/>
                  <a:pt x="28546" y="168"/>
                  <a:pt x="28089" y="179"/>
                </a:cubicBezTo>
                <a:cubicBezTo>
                  <a:pt x="27488" y="192"/>
                  <a:pt x="26862" y="273"/>
                  <a:pt x="26249" y="337"/>
                </a:cubicBezTo>
                <a:cubicBezTo>
                  <a:pt x="25904" y="373"/>
                  <a:pt x="25567" y="417"/>
                  <a:pt x="25219" y="417"/>
                </a:cubicBezTo>
                <a:cubicBezTo>
                  <a:pt x="25124" y="417"/>
                  <a:pt x="25028" y="414"/>
                  <a:pt x="24931" y="406"/>
                </a:cubicBezTo>
                <a:cubicBezTo>
                  <a:pt x="24910" y="405"/>
                  <a:pt x="24888" y="404"/>
                  <a:pt x="24866" y="404"/>
                </a:cubicBezTo>
                <a:cubicBezTo>
                  <a:pt x="24562" y="404"/>
                  <a:pt x="24225" y="546"/>
                  <a:pt x="23903" y="611"/>
                </a:cubicBezTo>
                <a:cubicBezTo>
                  <a:pt x="23191" y="755"/>
                  <a:pt x="22440" y="636"/>
                  <a:pt x="21757" y="948"/>
                </a:cubicBezTo>
                <a:cubicBezTo>
                  <a:pt x="21585" y="1027"/>
                  <a:pt x="21406" y="1042"/>
                  <a:pt x="21225" y="1042"/>
                </a:cubicBezTo>
                <a:cubicBezTo>
                  <a:pt x="21111" y="1042"/>
                  <a:pt x="20997" y="1036"/>
                  <a:pt x="20883" y="1036"/>
                </a:cubicBezTo>
                <a:cubicBezTo>
                  <a:pt x="20734" y="1036"/>
                  <a:pt x="20586" y="1047"/>
                  <a:pt x="20442" y="1094"/>
                </a:cubicBezTo>
                <a:cubicBezTo>
                  <a:pt x="19531" y="1390"/>
                  <a:pt x="18584" y="1519"/>
                  <a:pt x="17639" y="1633"/>
                </a:cubicBezTo>
                <a:cubicBezTo>
                  <a:pt x="17300" y="1675"/>
                  <a:pt x="16985" y="1842"/>
                  <a:pt x="16625" y="1842"/>
                </a:cubicBezTo>
                <a:cubicBezTo>
                  <a:pt x="16540" y="1842"/>
                  <a:pt x="16453" y="1833"/>
                  <a:pt x="16363" y="1811"/>
                </a:cubicBezTo>
                <a:cubicBezTo>
                  <a:pt x="16355" y="1809"/>
                  <a:pt x="16346" y="1808"/>
                  <a:pt x="16335" y="1808"/>
                </a:cubicBezTo>
                <a:cubicBezTo>
                  <a:pt x="16193" y="1808"/>
                  <a:pt x="15836" y="1983"/>
                  <a:pt x="15590" y="2040"/>
                </a:cubicBezTo>
                <a:cubicBezTo>
                  <a:pt x="14531" y="2291"/>
                  <a:pt x="13464" y="2485"/>
                  <a:pt x="12423" y="2827"/>
                </a:cubicBezTo>
                <a:cubicBezTo>
                  <a:pt x="11687" y="3070"/>
                  <a:pt x="10887" y="3119"/>
                  <a:pt x="10142" y="3341"/>
                </a:cubicBezTo>
                <a:cubicBezTo>
                  <a:pt x="9647" y="3489"/>
                  <a:pt x="9136" y="3543"/>
                  <a:pt x="8643" y="3714"/>
                </a:cubicBezTo>
                <a:cubicBezTo>
                  <a:pt x="7881" y="3979"/>
                  <a:pt x="7091" y="4244"/>
                  <a:pt x="6317" y="4380"/>
                </a:cubicBezTo>
                <a:cubicBezTo>
                  <a:pt x="5755" y="4479"/>
                  <a:pt x="5305" y="4792"/>
                  <a:pt x="4756" y="4869"/>
                </a:cubicBezTo>
                <a:cubicBezTo>
                  <a:pt x="4392" y="4919"/>
                  <a:pt x="4058" y="5152"/>
                  <a:pt x="3699" y="5265"/>
                </a:cubicBezTo>
                <a:cubicBezTo>
                  <a:pt x="3203" y="5421"/>
                  <a:pt x="2706" y="5583"/>
                  <a:pt x="2212" y="5744"/>
                </a:cubicBezTo>
                <a:cubicBezTo>
                  <a:pt x="1377" y="6017"/>
                  <a:pt x="492" y="6268"/>
                  <a:pt x="183" y="7279"/>
                </a:cubicBezTo>
                <a:cubicBezTo>
                  <a:pt x="1" y="7873"/>
                  <a:pt x="302" y="9026"/>
                  <a:pt x="815" y="9244"/>
                </a:cubicBezTo>
                <a:cubicBezTo>
                  <a:pt x="1241" y="9425"/>
                  <a:pt x="1552" y="9735"/>
                  <a:pt x="1892" y="10005"/>
                </a:cubicBezTo>
                <a:cubicBezTo>
                  <a:pt x="2323" y="10347"/>
                  <a:pt x="2614" y="10856"/>
                  <a:pt x="3103" y="11134"/>
                </a:cubicBezTo>
                <a:cubicBezTo>
                  <a:pt x="3402" y="11304"/>
                  <a:pt x="3767" y="11552"/>
                  <a:pt x="3889" y="11751"/>
                </a:cubicBezTo>
                <a:cubicBezTo>
                  <a:pt x="4161" y="12190"/>
                  <a:pt x="4564" y="12300"/>
                  <a:pt x="4942" y="12499"/>
                </a:cubicBezTo>
                <a:cubicBezTo>
                  <a:pt x="5410" y="12747"/>
                  <a:pt x="5533" y="13034"/>
                  <a:pt x="5352" y="13571"/>
                </a:cubicBezTo>
                <a:cubicBezTo>
                  <a:pt x="5287" y="13762"/>
                  <a:pt x="5124" y="14023"/>
                  <a:pt x="5192" y="14133"/>
                </a:cubicBezTo>
                <a:cubicBezTo>
                  <a:pt x="5340" y="14366"/>
                  <a:pt x="5167" y="14478"/>
                  <a:pt x="5076" y="14536"/>
                </a:cubicBezTo>
                <a:cubicBezTo>
                  <a:pt x="4722" y="14765"/>
                  <a:pt x="4624" y="15057"/>
                  <a:pt x="4687" y="15464"/>
                </a:cubicBezTo>
                <a:cubicBezTo>
                  <a:pt x="4711" y="15624"/>
                  <a:pt x="4756" y="15906"/>
                  <a:pt x="4436" y="15906"/>
                </a:cubicBezTo>
                <a:cubicBezTo>
                  <a:pt x="4434" y="15906"/>
                  <a:pt x="4432" y="15906"/>
                  <a:pt x="4430" y="15906"/>
                </a:cubicBezTo>
                <a:cubicBezTo>
                  <a:pt x="4428" y="15906"/>
                  <a:pt x="4426" y="15906"/>
                  <a:pt x="4424" y="15906"/>
                </a:cubicBezTo>
                <a:cubicBezTo>
                  <a:pt x="4284" y="15906"/>
                  <a:pt x="4303" y="15993"/>
                  <a:pt x="4275" y="16083"/>
                </a:cubicBezTo>
                <a:cubicBezTo>
                  <a:pt x="4197" y="16337"/>
                  <a:pt x="4163" y="16643"/>
                  <a:pt x="3995" y="16821"/>
                </a:cubicBezTo>
                <a:cubicBezTo>
                  <a:pt x="3727" y="17110"/>
                  <a:pt x="3663" y="17490"/>
                  <a:pt x="3526" y="17809"/>
                </a:cubicBezTo>
                <a:cubicBezTo>
                  <a:pt x="3297" y="18342"/>
                  <a:pt x="3035" y="18883"/>
                  <a:pt x="2913" y="19454"/>
                </a:cubicBezTo>
                <a:cubicBezTo>
                  <a:pt x="2845" y="19774"/>
                  <a:pt x="2713" y="20051"/>
                  <a:pt x="2599" y="20345"/>
                </a:cubicBezTo>
                <a:cubicBezTo>
                  <a:pt x="2566" y="20432"/>
                  <a:pt x="2323" y="21160"/>
                  <a:pt x="2319" y="21229"/>
                </a:cubicBezTo>
                <a:cubicBezTo>
                  <a:pt x="2295" y="21554"/>
                  <a:pt x="1980" y="21902"/>
                  <a:pt x="2029" y="22083"/>
                </a:cubicBezTo>
                <a:cubicBezTo>
                  <a:pt x="2128" y="22453"/>
                  <a:pt x="1594" y="22653"/>
                  <a:pt x="1881" y="22988"/>
                </a:cubicBezTo>
                <a:cubicBezTo>
                  <a:pt x="1425" y="23319"/>
                  <a:pt x="1879" y="23843"/>
                  <a:pt x="1614" y="24176"/>
                </a:cubicBezTo>
                <a:cubicBezTo>
                  <a:pt x="1691" y="24632"/>
                  <a:pt x="1804" y="25014"/>
                  <a:pt x="2085" y="25360"/>
                </a:cubicBezTo>
                <a:cubicBezTo>
                  <a:pt x="2371" y="25707"/>
                  <a:pt x="2693" y="25868"/>
                  <a:pt x="3062" y="25868"/>
                </a:cubicBezTo>
                <a:cubicBezTo>
                  <a:pt x="3252" y="25868"/>
                  <a:pt x="3455" y="25825"/>
                  <a:pt x="3673" y="25743"/>
                </a:cubicBezTo>
                <a:cubicBezTo>
                  <a:pt x="4530" y="25422"/>
                  <a:pt x="5320" y="24963"/>
                  <a:pt x="6159" y="24605"/>
                </a:cubicBezTo>
                <a:cubicBezTo>
                  <a:pt x="6676" y="24385"/>
                  <a:pt x="7206" y="24138"/>
                  <a:pt x="7683" y="23850"/>
                </a:cubicBezTo>
                <a:cubicBezTo>
                  <a:pt x="8249" y="23511"/>
                  <a:pt x="8875" y="23357"/>
                  <a:pt x="9454" y="23070"/>
                </a:cubicBezTo>
                <a:cubicBezTo>
                  <a:pt x="10196" y="22704"/>
                  <a:pt x="11013" y="22489"/>
                  <a:pt x="11795" y="22204"/>
                </a:cubicBezTo>
                <a:cubicBezTo>
                  <a:pt x="12296" y="22022"/>
                  <a:pt x="12798" y="21843"/>
                  <a:pt x="13291" y="21641"/>
                </a:cubicBezTo>
                <a:cubicBezTo>
                  <a:pt x="13881" y="21400"/>
                  <a:pt x="14524" y="21332"/>
                  <a:pt x="15107" y="21128"/>
                </a:cubicBezTo>
                <a:cubicBezTo>
                  <a:pt x="15846" y="20870"/>
                  <a:pt x="16590" y="20636"/>
                  <a:pt x="17341" y="20428"/>
                </a:cubicBezTo>
                <a:cubicBezTo>
                  <a:pt x="17974" y="20251"/>
                  <a:pt x="18653" y="20221"/>
                  <a:pt x="19272" y="20011"/>
                </a:cubicBezTo>
                <a:cubicBezTo>
                  <a:pt x="19655" y="19880"/>
                  <a:pt x="20094" y="19720"/>
                  <a:pt x="20436" y="19682"/>
                </a:cubicBezTo>
                <a:cubicBezTo>
                  <a:pt x="21077" y="19611"/>
                  <a:pt x="21703" y="19453"/>
                  <a:pt x="22343" y="19390"/>
                </a:cubicBezTo>
                <a:cubicBezTo>
                  <a:pt x="22534" y="19371"/>
                  <a:pt x="22649" y="19215"/>
                  <a:pt x="22872" y="19215"/>
                </a:cubicBezTo>
                <a:cubicBezTo>
                  <a:pt x="22878" y="19215"/>
                  <a:pt x="22885" y="19215"/>
                  <a:pt x="22892" y="19216"/>
                </a:cubicBezTo>
                <a:cubicBezTo>
                  <a:pt x="22928" y="19217"/>
                  <a:pt x="22965" y="19218"/>
                  <a:pt x="23001" y="19218"/>
                </a:cubicBezTo>
                <a:cubicBezTo>
                  <a:pt x="23493" y="19218"/>
                  <a:pt x="23980" y="19081"/>
                  <a:pt x="24479" y="19048"/>
                </a:cubicBezTo>
                <a:cubicBezTo>
                  <a:pt x="25192" y="19001"/>
                  <a:pt x="25906" y="18893"/>
                  <a:pt x="26620" y="18819"/>
                </a:cubicBezTo>
                <a:cubicBezTo>
                  <a:pt x="26655" y="18815"/>
                  <a:pt x="26690" y="18814"/>
                  <a:pt x="26726" y="18814"/>
                </a:cubicBezTo>
                <a:cubicBezTo>
                  <a:pt x="26871" y="18814"/>
                  <a:pt x="27019" y="18838"/>
                  <a:pt x="27157" y="18838"/>
                </a:cubicBezTo>
                <a:cubicBezTo>
                  <a:pt x="27253" y="18838"/>
                  <a:pt x="27344" y="18826"/>
                  <a:pt x="27426" y="18786"/>
                </a:cubicBezTo>
                <a:cubicBezTo>
                  <a:pt x="27816" y="18592"/>
                  <a:pt x="28269" y="18609"/>
                  <a:pt x="28624" y="18599"/>
                </a:cubicBezTo>
                <a:cubicBezTo>
                  <a:pt x="29619" y="18570"/>
                  <a:pt x="30613" y="18478"/>
                  <a:pt x="31606" y="18423"/>
                </a:cubicBezTo>
                <a:cubicBezTo>
                  <a:pt x="31630" y="18422"/>
                  <a:pt x="31653" y="18421"/>
                  <a:pt x="31676" y="18421"/>
                </a:cubicBezTo>
                <a:cubicBezTo>
                  <a:pt x="31971" y="18421"/>
                  <a:pt x="32247" y="18517"/>
                  <a:pt x="32540" y="18517"/>
                </a:cubicBezTo>
                <a:cubicBezTo>
                  <a:pt x="32599" y="18517"/>
                  <a:pt x="32659" y="18513"/>
                  <a:pt x="32720" y="18504"/>
                </a:cubicBezTo>
                <a:cubicBezTo>
                  <a:pt x="32890" y="18478"/>
                  <a:pt x="33049" y="18384"/>
                  <a:pt x="33229" y="18384"/>
                </a:cubicBezTo>
                <a:cubicBezTo>
                  <a:pt x="33269" y="18384"/>
                  <a:pt x="33309" y="18388"/>
                  <a:pt x="33350" y="18399"/>
                </a:cubicBezTo>
                <a:cubicBezTo>
                  <a:pt x="33635" y="18470"/>
                  <a:pt x="33926" y="18493"/>
                  <a:pt x="34216" y="18493"/>
                </a:cubicBezTo>
                <a:cubicBezTo>
                  <a:pt x="34625" y="18493"/>
                  <a:pt x="35035" y="18448"/>
                  <a:pt x="35431" y="18429"/>
                </a:cubicBezTo>
                <a:cubicBezTo>
                  <a:pt x="36126" y="18397"/>
                  <a:pt x="36837" y="18444"/>
                  <a:pt x="37548" y="18319"/>
                </a:cubicBezTo>
                <a:cubicBezTo>
                  <a:pt x="37713" y="18290"/>
                  <a:pt x="37884" y="18281"/>
                  <a:pt x="38058" y="18281"/>
                </a:cubicBezTo>
                <a:cubicBezTo>
                  <a:pt x="38411" y="18281"/>
                  <a:pt x="38778" y="18320"/>
                  <a:pt x="39141" y="18320"/>
                </a:cubicBezTo>
                <a:cubicBezTo>
                  <a:pt x="39201" y="18320"/>
                  <a:pt x="39261" y="18319"/>
                  <a:pt x="39321" y="18317"/>
                </a:cubicBezTo>
                <a:cubicBezTo>
                  <a:pt x="39444" y="18312"/>
                  <a:pt x="39568" y="18309"/>
                  <a:pt x="39692" y="18309"/>
                </a:cubicBezTo>
                <a:cubicBezTo>
                  <a:pt x="40171" y="18309"/>
                  <a:pt x="40651" y="18341"/>
                  <a:pt x="41130" y="18341"/>
                </a:cubicBezTo>
                <a:cubicBezTo>
                  <a:pt x="41500" y="18341"/>
                  <a:pt x="41870" y="18322"/>
                  <a:pt x="42240" y="18256"/>
                </a:cubicBezTo>
                <a:cubicBezTo>
                  <a:pt x="42244" y="18255"/>
                  <a:pt x="42248" y="18255"/>
                  <a:pt x="42253" y="18255"/>
                </a:cubicBezTo>
                <a:cubicBezTo>
                  <a:pt x="42290" y="18255"/>
                  <a:pt x="42333" y="18280"/>
                  <a:pt x="42369" y="18299"/>
                </a:cubicBezTo>
                <a:cubicBezTo>
                  <a:pt x="42586" y="18416"/>
                  <a:pt x="42813" y="18441"/>
                  <a:pt x="43042" y="18441"/>
                </a:cubicBezTo>
                <a:cubicBezTo>
                  <a:pt x="43221" y="18441"/>
                  <a:pt x="43402" y="18426"/>
                  <a:pt x="43582" y="18426"/>
                </a:cubicBezTo>
                <a:cubicBezTo>
                  <a:pt x="43707" y="18426"/>
                  <a:pt x="43832" y="18433"/>
                  <a:pt x="43955" y="18458"/>
                </a:cubicBezTo>
                <a:cubicBezTo>
                  <a:pt x="44227" y="18514"/>
                  <a:pt x="44508" y="18533"/>
                  <a:pt x="44791" y="18533"/>
                </a:cubicBezTo>
                <a:cubicBezTo>
                  <a:pt x="45033" y="18533"/>
                  <a:pt x="45277" y="18519"/>
                  <a:pt x="45516" y="18502"/>
                </a:cubicBezTo>
                <a:cubicBezTo>
                  <a:pt x="45538" y="18501"/>
                  <a:pt x="45559" y="18500"/>
                  <a:pt x="45580" y="18500"/>
                </a:cubicBezTo>
                <a:cubicBezTo>
                  <a:pt x="45932" y="18500"/>
                  <a:pt x="46263" y="18693"/>
                  <a:pt x="46601" y="18693"/>
                </a:cubicBezTo>
                <a:cubicBezTo>
                  <a:pt x="46694" y="18693"/>
                  <a:pt x="46787" y="18679"/>
                  <a:pt x="46881" y="18642"/>
                </a:cubicBezTo>
                <a:cubicBezTo>
                  <a:pt x="46961" y="18610"/>
                  <a:pt x="47038" y="18598"/>
                  <a:pt x="47112" y="18598"/>
                </a:cubicBezTo>
                <a:cubicBezTo>
                  <a:pt x="47331" y="18598"/>
                  <a:pt x="47528" y="18706"/>
                  <a:pt x="47713" y="18748"/>
                </a:cubicBezTo>
                <a:cubicBezTo>
                  <a:pt x="48424" y="18912"/>
                  <a:pt x="49152" y="18951"/>
                  <a:pt x="49864" y="19097"/>
                </a:cubicBezTo>
                <a:cubicBezTo>
                  <a:pt x="50579" y="19244"/>
                  <a:pt x="51340" y="19286"/>
                  <a:pt x="52039" y="19459"/>
                </a:cubicBezTo>
                <a:cubicBezTo>
                  <a:pt x="52720" y="19626"/>
                  <a:pt x="53424" y="19791"/>
                  <a:pt x="54104" y="19998"/>
                </a:cubicBezTo>
                <a:cubicBezTo>
                  <a:pt x="54933" y="20251"/>
                  <a:pt x="55811" y="20376"/>
                  <a:pt x="56661" y="20608"/>
                </a:cubicBezTo>
                <a:cubicBezTo>
                  <a:pt x="57619" y="20868"/>
                  <a:pt x="58582" y="21110"/>
                  <a:pt x="59526" y="21415"/>
                </a:cubicBezTo>
                <a:cubicBezTo>
                  <a:pt x="59836" y="21515"/>
                  <a:pt x="60206" y="21504"/>
                  <a:pt x="60452" y="21645"/>
                </a:cubicBezTo>
                <a:cubicBezTo>
                  <a:pt x="61308" y="22133"/>
                  <a:pt x="62287" y="22292"/>
                  <a:pt x="63151" y="22752"/>
                </a:cubicBezTo>
                <a:cubicBezTo>
                  <a:pt x="63859" y="23130"/>
                  <a:pt x="64670" y="23265"/>
                  <a:pt x="65360" y="23727"/>
                </a:cubicBezTo>
                <a:cubicBezTo>
                  <a:pt x="65906" y="24092"/>
                  <a:pt x="66592" y="24223"/>
                  <a:pt x="67120" y="24658"/>
                </a:cubicBezTo>
                <a:cubicBezTo>
                  <a:pt x="67235" y="24754"/>
                  <a:pt x="67420" y="24836"/>
                  <a:pt x="67569" y="24836"/>
                </a:cubicBezTo>
                <a:cubicBezTo>
                  <a:pt x="67591" y="24836"/>
                  <a:pt x="67613" y="24834"/>
                  <a:pt x="67634" y="24830"/>
                </a:cubicBezTo>
                <a:cubicBezTo>
                  <a:pt x="67718" y="24813"/>
                  <a:pt x="67800" y="24806"/>
                  <a:pt x="67880" y="24806"/>
                </a:cubicBezTo>
                <a:cubicBezTo>
                  <a:pt x="68221" y="24806"/>
                  <a:pt x="68531" y="24939"/>
                  <a:pt x="68799" y="25091"/>
                </a:cubicBezTo>
                <a:cubicBezTo>
                  <a:pt x="68919" y="25159"/>
                  <a:pt x="69025" y="25186"/>
                  <a:pt x="69122" y="25186"/>
                </a:cubicBezTo>
                <a:cubicBezTo>
                  <a:pt x="69313" y="25186"/>
                  <a:pt x="69465" y="25080"/>
                  <a:pt x="69614" y="24977"/>
                </a:cubicBezTo>
                <a:cubicBezTo>
                  <a:pt x="70219" y="24563"/>
                  <a:pt x="70411" y="23856"/>
                  <a:pt x="70100" y="23076"/>
                </a:cubicBezTo>
                <a:cubicBezTo>
                  <a:pt x="70014" y="22861"/>
                  <a:pt x="70128" y="22647"/>
                  <a:pt x="69990" y="22460"/>
                </a:cubicBezTo>
                <a:cubicBezTo>
                  <a:pt x="69542" y="21851"/>
                  <a:pt x="69482" y="21077"/>
                  <a:pt x="69123" y="20415"/>
                </a:cubicBezTo>
                <a:cubicBezTo>
                  <a:pt x="68886" y="19978"/>
                  <a:pt x="68848" y="19415"/>
                  <a:pt x="68591" y="18940"/>
                </a:cubicBezTo>
                <a:cubicBezTo>
                  <a:pt x="68373" y="18532"/>
                  <a:pt x="68287" y="18053"/>
                  <a:pt x="68077" y="17638"/>
                </a:cubicBezTo>
                <a:cubicBezTo>
                  <a:pt x="67855" y="17197"/>
                  <a:pt x="67679" y="16743"/>
                  <a:pt x="67496" y="16286"/>
                </a:cubicBezTo>
                <a:cubicBezTo>
                  <a:pt x="67340" y="15896"/>
                  <a:pt x="67187" y="15464"/>
                  <a:pt x="66929" y="15150"/>
                </a:cubicBezTo>
                <a:cubicBezTo>
                  <a:pt x="66611" y="14761"/>
                  <a:pt x="66497" y="14312"/>
                  <a:pt x="66317" y="13880"/>
                </a:cubicBezTo>
                <a:cubicBezTo>
                  <a:pt x="66252" y="13723"/>
                  <a:pt x="66271" y="13547"/>
                  <a:pt x="66411" y="13404"/>
                </a:cubicBezTo>
                <a:cubicBezTo>
                  <a:pt x="66703" y="13107"/>
                  <a:pt x="66996" y="12813"/>
                  <a:pt x="67268" y="12498"/>
                </a:cubicBezTo>
                <a:cubicBezTo>
                  <a:pt x="67567" y="12150"/>
                  <a:pt x="67900" y="11842"/>
                  <a:pt x="68229" y="11523"/>
                </a:cubicBezTo>
                <a:cubicBezTo>
                  <a:pt x="68562" y="11201"/>
                  <a:pt x="68808" y="10787"/>
                  <a:pt x="69141" y="10462"/>
                </a:cubicBezTo>
                <a:cubicBezTo>
                  <a:pt x="69742" y="9874"/>
                  <a:pt x="70341" y="9296"/>
                  <a:pt x="70865" y="8628"/>
                </a:cubicBezTo>
                <a:cubicBezTo>
                  <a:pt x="71055" y="8387"/>
                  <a:pt x="71183" y="8090"/>
                  <a:pt x="71403" y="7897"/>
                </a:cubicBezTo>
                <a:cubicBezTo>
                  <a:pt x="71728" y="7613"/>
                  <a:pt x="71878" y="7250"/>
                  <a:pt x="72010" y="6875"/>
                </a:cubicBezTo>
                <a:cubicBezTo>
                  <a:pt x="72132" y="6531"/>
                  <a:pt x="71916" y="5855"/>
                  <a:pt x="71665" y="5721"/>
                </a:cubicBezTo>
                <a:cubicBezTo>
                  <a:pt x="71329" y="5543"/>
                  <a:pt x="70978" y="5389"/>
                  <a:pt x="70642" y="5207"/>
                </a:cubicBezTo>
                <a:cubicBezTo>
                  <a:pt x="70301" y="5022"/>
                  <a:pt x="69986" y="4844"/>
                  <a:pt x="69567" y="4801"/>
                </a:cubicBezTo>
                <a:cubicBezTo>
                  <a:pt x="69131" y="4756"/>
                  <a:pt x="68718" y="4492"/>
                  <a:pt x="68291" y="4336"/>
                </a:cubicBezTo>
                <a:cubicBezTo>
                  <a:pt x="67820" y="4161"/>
                  <a:pt x="67286" y="4117"/>
                  <a:pt x="66852" y="3909"/>
                </a:cubicBezTo>
                <a:cubicBezTo>
                  <a:pt x="66145" y="3568"/>
                  <a:pt x="65366" y="3554"/>
                  <a:pt x="64639" y="3305"/>
                </a:cubicBezTo>
                <a:cubicBezTo>
                  <a:pt x="64144" y="3134"/>
                  <a:pt x="63540" y="3018"/>
                  <a:pt x="62960" y="2970"/>
                </a:cubicBezTo>
                <a:cubicBezTo>
                  <a:pt x="62285" y="2912"/>
                  <a:pt x="61646" y="2586"/>
                  <a:pt x="60951" y="2510"/>
                </a:cubicBezTo>
                <a:cubicBezTo>
                  <a:pt x="59888" y="2392"/>
                  <a:pt x="58824" y="2248"/>
                  <a:pt x="57771" y="2052"/>
                </a:cubicBezTo>
                <a:cubicBezTo>
                  <a:pt x="57139" y="1935"/>
                  <a:pt x="56489" y="1953"/>
                  <a:pt x="55866" y="1767"/>
                </a:cubicBezTo>
                <a:cubicBezTo>
                  <a:pt x="55597" y="1688"/>
                  <a:pt x="55321" y="1641"/>
                  <a:pt x="55042" y="1627"/>
                </a:cubicBezTo>
                <a:cubicBezTo>
                  <a:pt x="54460" y="1594"/>
                  <a:pt x="53885" y="1470"/>
                  <a:pt x="53302" y="1406"/>
                </a:cubicBezTo>
                <a:cubicBezTo>
                  <a:pt x="52746" y="1344"/>
                  <a:pt x="52193" y="1211"/>
                  <a:pt x="51631" y="1156"/>
                </a:cubicBezTo>
                <a:cubicBezTo>
                  <a:pt x="51606" y="1153"/>
                  <a:pt x="51582" y="1153"/>
                  <a:pt x="51557" y="1153"/>
                </a:cubicBezTo>
                <a:cubicBezTo>
                  <a:pt x="51493" y="1153"/>
                  <a:pt x="51430" y="1159"/>
                  <a:pt x="51363" y="1159"/>
                </a:cubicBezTo>
                <a:cubicBezTo>
                  <a:pt x="51322" y="1159"/>
                  <a:pt x="51280" y="1157"/>
                  <a:pt x="51236" y="1149"/>
                </a:cubicBezTo>
                <a:cubicBezTo>
                  <a:pt x="50673" y="1051"/>
                  <a:pt x="50099" y="917"/>
                  <a:pt x="49540" y="917"/>
                </a:cubicBezTo>
                <a:cubicBezTo>
                  <a:pt x="48875" y="917"/>
                  <a:pt x="48220" y="831"/>
                  <a:pt x="47576" y="738"/>
                </a:cubicBezTo>
                <a:cubicBezTo>
                  <a:pt x="46464" y="577"/>
                  <a:pt x="45344" y="575"/>
                  <a:pt x="44229" y="476"/>
                </a:cubicBezTo>
                <a:cubicBezTo>
                  <a:pt x="43021" y="369"/>
                  <a:pt x="41793" y="431"/>
                  <a:pt x="40590" y="221"/>
                </a:cubicBezTo>
                <a:cubicBezTo>
                  <a:pt x="40555" y="214"/>
                  <a:pt x="40521" y="212"/>
                  <a:pt x="40488" y="212"/>
                </a:cubicBezTo>
                <a:cubicBezTo>
                  <a:pt x="40289" y="212"/>
                  <a:pt x="40111" y="304"/>
                  <a:pt x="39924" y="304"/>
                </a:cubicBezTo>
                <a:cubicBezTo>
                  <a:pt x="39884" y="304"/>
                  <a:pt x="39843" y="300"/>
                  <a:pt x="39802" y="290"/>
                </a:cubicBezTo>
                <a:cubicBezTo>
                  <a:pt x="39150" y="126"/>
                  <a:pt x="38478" y="223"/>
                  <a:pt x="37816" y="131"/>
                </a:cubicBezTo>
                <a:cubicBezTo>
                  <a:pt x="37455" y="81"/>
                  <a:pt x="37087" y="57"/>
                  <a:pt x="36720" y="57"/>
                </a:cubicBezTo>
                <a:cubicBezTo>
                  <a:pt x="36456" y="57"/>
                  <a:pt x="36194" y="69"/>
                  <a:pt x="35934" y="92"/>
                </a:cubicBezTo>
                <a:cubicBezTo>
                  <a:pt x="35897" y="96"/>
                  <a:pt x="35860" y="97"/>
                  <a:pt x="35823" y="97"/>
                </a:cubicBezTo>
                <a:cubicBezTo>
                  <a:pt x="35523" y="97"/>
                  <a:pt x="35228" y="1"/>
                  <a:pt x="349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 name="Google Shape;948;p33" descr="Arrow pointing to the amygdala on the model of the brain.">
            <a:extLst>
              <a:ext uri="{FF2B5EF4-FFF2-40B4-BE49-F238E27FC236}">
                <a16:creationId xmlns:a16="http://schemas.microsoft.com/office/drawing/2014/main" id="{67563B22-2E73-44F2-B193-A6F80C973459}"/>
              </a:ext>
            </a:extLst>
          </p:cNvPr>
          <p:cNvGrpSpPr/>
          <p:nvPr/>
        </p:nvGrpSpPr>
        <p:grpSpPr>
          <a:xfrm rot="16507219">
            <a:off x="5702265" y="3384778"/>
            <a:ext cx="246101" cy="388799"/>
            <a:chOff x="3497766" y="2048168"/>
            <a:chExt cx="246101" cy="388799"/>
          </a:xfrm>
        </p:grpSpPr>
        <p:sp>
          <p:nvSpPr>
            <p:cNvPr id="63" name="Google Shape;949;p33">
              <a:extLst>
                <a:ext uri="{FF2B5EF4-FFF2-40B4-BE49-F238E27FC236}">
                  <a16:creationId xmlns:a16="http://schemas.microsoft.com/office/drawing/2014/main" id="{58E20091-B19F-4614-91AE-A47E819FDF5B}"/>
                </a:ext>
              </a:extLst>
            </p:cNvPr>
            <p:cNvSpPr/>
            <p:nvPr/>
          </p:nvSpPr>
          <p:spPr>
            <a:xfrm>
              <a:off x="3511003" y="2062499"/>
              <a:ext cx="218646" cy="357255"/>
            </a:xfrm>
            <a:custGeom>
              <a:avLst/>
              <a:gdLst/>
              <a:ahLst/>
              <a:cxnLst/>
              <a:rect l="l" t="t" r="r" b="b"/>
              <a:pathLst>
                <a:path w="17377" h="28393" extrusionOk="0">
                  <a:moveTo>
                    <a:pt x="13572" y="0"/>
                  </a:moveTo>
                  <a:cubicBezTo>
                    <a:pt x="13074" y="0"/>
                    <a:pt x="12546" y="262"/>
                    <a:pt x="12228" y="646"/>
                  </a:cubicBezTo>
                  <a:cubicBezTo>
                    <a:pt x="11377" y="1676"/>
                    <a:pt x="10457" y="2667"/>
                    <a:pt x="9854" y="3861"/>
                  </a:cubicBezTo>
                  <a:cubicBezTo>
                    <a:pt x="9344" y="4874"/>
                    <a:pt x="8650" y="5775"/>
                    <a:pt x="8119" y="6780"/>
                  </a:cubicBezTo>
                  <a:cubicBezTo>
                    <a:pt x="7687" y="7599"/>
                    <a:pt x="7541" y="8639"/>
                    <a:pt x="6744" y="9275"/>
                  </a:cubicBezTo>
                  <a:cubicBezTo>
                    <a:pt x="6445" y="9514"/>
                    <a:pt x="6427" y="9944"/>
                    <a:pt x="6324" y="10250"/>
                  </a:cubicBezTo>
                  <a:cubicBezTo>
                    <a:pt x="5649" y="12269"/>
                    <a:pt x="4684" y="14191"/>
                    <a:pt x="4380" y="16337"/>
                  </a:cubicBezTo>
                  <a:cubicBezTo>
                    <a:pt x="4235" y="17348"/>
                    <a:pt x="3928" y="18343"/>
                    <a:pt x="3760" y="19358"/>
                  </a:cubicBezTo>
                  <a:cubicBezTo>
                    <a:pt x="3732" y="19534"/>
                    <a:pt x="3712" y="19652"/>
                    <a:pt x="3591" y="19652"/>
                  </a:cubicBezTo>
                  <a:cubicBezTo>
                    <a:pt x="3521" y="19652"/>
                    <a:pt x="3418" y="19613"/>
                    <a:pt x="3259" y="19525"/>
                  </a:cubicBezTo>
                  <a:cubicBezTo>
                    <a:pt x="2586" y="19151"/>
                    <a:pt x="1869" y="18744"/>
                    <a:pt x="1051" y="18744"/>
                  </a:cubicBezTo>
                  <a:cubicBezTo>
                    <a:pt x="888" y="18744"/>
                    <a:pt x="722" y="18760"/>
                    <a:pt x="551" y="18795"/>
                  </a:cubicBezTo>
                  <a:cubicBezTo>
                    <a:pt x="0" y="18909"/>
                    <a:pt x="385" y="19235"/>
                    <a:pt x="358" y="19483"/>
                  </a:cubicBezTo>
                  <a:cubicBezTo>
                    <a:pt x="153" y="19774"/>
                    <a:pt x="235" y="19996"/>
                    <a:pt x="520" y="20211"/>
                  </a:cubicBezTo>
                  <a:cubicBezTo>
                    <a:pt x="682" y="20332"/>
                    <a:pt x="746" y="20514"/>
                    <a:pt x="452" y="20617"/>
                  </a:cubicBezTo>
                  <a:cubicBezTo>
                    <a:pt x="276" y="20679"/>
                    <a:pt x="424" y="20859"/>
                    <a:pt x="450" y="20870"/>
                  </a:cubicBezTo>
                  <a:cubicBezTo>
                    <a:pt x="1100" y="21124"/>
                    <a:pt x="1002" y="21827"/>
                    <a:pt x="1164" y="22288"/>
                  </a:cubicBezTo>
                  <a:cubicBezTo>
                    <a:pt x="1340" y="22788"/>
                    <a:pt x="1802" y="23310"/>
                    <a:pt x="1533" y="23935"/>
                  </a:cubicBezTo>
                  <a:cubicBezTo>
                    <a:pt x="1517" y="23980"/>
                    <a:pt x="1505" y="24025"/>
                    <a:pt x="1495" y="24072"/>
                  </a:cubicBezTo>
                  <a:cubicBezTo>
                    <a:pt x="2286" y="24182"/>
                    <a:pt x="1805" y="25106"/>
                    <a:pt x="2351" y="25410"/>
                  </a:cubicBezTo>
                  <a:cubicBezTo>
                    <a:pt x="2547" y="25519"/>
                    <a:pt x="2682" y="25777"/>
                    <a:pt x="2704" y="26086"/>
                  </a:cubicBezTo>
                  <a:cubicBezTo>
                    <a:pt x="2726" y="26396"/>
                    <a:pt x="2900" y="26693"/>
                    <a:pt x="3133" y="26961"/>
                  </a:cubicBezTo>
                  <a:cubicBezTo>
                    <a:pt x="3417" y="27284"/>
                    <a:pt x="3966" y="27452"/>
                    <a:pt x="3818" y="28099"/>
                  </a:cubicBezTo>
                  <a:cubicBezTo>
                    <a:pt x="3781" y="28262"/>
                    <a:pt x="4223" y="28393"/>
                    <a:pt x="4628" y="28393"/>
                  </a:cubicBezTo>
                  <a:cubicBezTo>
                    <a:pt x="4859" y="28393"/>
                    <a:pt x="5077" y="28350"/>
                    <a:pt x="5188" y="28247"/>
                  </a:cubicBezTo>
                  <a:cubicBezTo>
                    <a:pt x="5515" y="27945"/>
                    <a:pt x="5856" y="27625"/>
                    <a:pt x="6186" y="27359"/>
                  </a:cubicBezTo>
                  <a:cubicBezTo>
                    <a:pt x="7318" y="26438"/>
                    <a:pt x="8261" y="25326"/>
                    <a:pt x="9049" y="24156"/>
                  </a:cubicBezTo>
                  <a:cubicBezTo>
                    <a:pt x="9554" y="23409"/>
                    <a:pt x="10185" y="22650"/>
                    <a:pt x="10418" y="21715"/>
                  </a:cubicBezTo>
                  <a:cubicBezTo>
                    <a:pt x="10436" y="21639"/>
                    <a:pt x="10459" y="21563"/>
                    <a:pt x="10490" y="21490"/>
                  </a:cubicBezTo>
                  <a:cubicBezTo>
                    <a:pt x="11053" y="20239"/>
                    <a:pt x="10956" y="19872"/>
                    <a:pt x="9816" y="19872"/>
                  </a:cubicBezTo>
                  <a:cubicBezTo>
                    <a:pt x="9665" y="19872"/>
                    <a:pt x="9496" y="19879"/>
                    <a:pt x="9308" y="19890"/>
                  </a:cubicBezTo>
                  <a:cubicBezTo>
                    <a:pt x="9256" y="19894"/>
                    <a:pt x="9204" y="19895"/>
                    <a:pt x="9152" y="19895"/>
                  </a:cubicBezTo>
                  <a:cubicBezTo>
                    <a:pt x="9018" y="19895"/>
                    <a:pt x="8882" y="19887"/>
                    <a:pt x="8748" y="19887"/>
                  </a:cubicBezTo>
                  <a:cubicBezTo>
                    <a:pt x="8475" y="19887"/>
                    <a:pt x="8207" y="19920"/>
                    <a:pt x="7965" y="20121"/>
                  </a:cubicBezTo>
                  <a:cubicBezTo>
                    <a:pt x="7918" y="20160"/>
                    <a:pt x="7874" y="20177"/>
                    <a:pt x="7834" y="20177"/>
                  </a:cubicBezTo>
                  <a:cubicBezTo>
                    <a:pt x="7755" y="20177"/>
                    <a:pt x="7690" y="20112"/>
                    <a:pt x="7648" y="20023"/>
                  </a:cubicBezTo>
                  <a:cubicBezTo>
                    <a:pt x="7503" y="19721"/>
                    <a:pt x="7337" y="19416"/>
                    <a:pt x="7466" y="19066"/>
                  </a:cubicBezTo>
                  <a:cubicBezTo>
                    <a:pt x="8060" y="17471"/>
                    <a:pt x="8689" y="15885"/>
                    <a:pt x="9477" y="14379"/>
                  </a:cubicBezTo>
                  <a:cubicBezTo>
                    <a:pt x="9860" y="13648"/>
                    <a:pt x="10327" y="12929"/>
                    <a:pt x="10700" y="12207"/>
                  </a:cubicBezTo>
                  <a:cubicBezTo>
                    <a:pt x="11423" y="10813"/>
                    <a:pt x="12416" y="9650"/>
                    <a:pt x="13335" y="8415"/>
                  </a:cubicBezTo>
                  <a:cubicBezTo>
                    <a:pt x="14080" y="7416"/>
                    <a:pt x="14928" y="6509"/>
                    <a:pt x="15774" y="5597"/>
                  </a:cubicBezTo>
                  <a:cubicBezTo>
                    <a:pt x="16154" y="5187"/>
                    <a:pt x="16384" y="4673"/>
                    <a:pt x="16913" y="4353"/>
                  </a:cubicBezTo>
                  <a:cubicBezTo>
                    <a:pt x="17198" y="4179"/>
                    <a:pt x="17377" y="3659"/>
                    <a:pt x="17165" y="3202"/>
                  </a:cubicBezTo>
                  <a:cubicBezTo>
                    <a:pt x="16524" y="1809"/>
                    <a:pt x="15474" y="820"/>
                    <a:pt x="14132" y="129"/>
                  </a:cubicBezTo>
                  <a:cubicBezTo>
                    <a:pt x="13959" y="40"/>
                    <a:pt x="13768" y="0"/>
                    <a:pt x="13572"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950;p33">
              <a:extLst>
                <a:ext uri="{FF2B5EF4-FFF2-40B4-BE49-F238E27FC236}">
                  <a16:creationId xmlns:a16="http://schemas.microsoft.com/office/drawing/2014/main" id="{DAC4B8B0-54C9-44B1-8C16-6AC46A7469C7}"/>
                </a:ext>
              </a:extLst>
            </p:cNvPr>
            <p:cNvSpPr/>
            <p:nvPr/>
          </p:nvSpPr>
          <p:spPr>
            <a:xfrm>
              <a:off x="3497766" y="2048168"/>
              <a:ext cx="246101" cy="388799"/>
            </a:xfrm>
            <a:custGeom>
              <a:avLst/>
              <a:gdLst/>
              <a:ahLst/>
              <a:cxnLst/>
              <a:rect l="l" t="t" r="r" b="b"/>
              <a:pathLst>
                <a:path w="19559" h="30900" extrusionOk="0">
                  <a:moveTo>
                    <a:pt x="14624" y="1139"/>
                  </a:moveTo>
                  <a:cubicBezTo>
                    <a:pt x="14820" y="1139"/>
                    <a:pt x="15011" y="1179"/>
                    <a:pt x="15184" y="1268"/>
                  </a:cubicBezTo>
                  <a:cubicBezTo>
                    <a:pt x="16526" y="1959"/>
                    <a:pt x="17576" y="2948"/>
                    <a:pt x="18217" y="4341"/>
                  </a:cubicBezTo>
                  <a:cubicBezTo>
                    <a:pt x="18429" y="4798"/>
                    <a:pt x="18250" y="5318"/>
                    <a:pt x="17965" y="5492"/>
                  </a:cubicBezTo>
                  <a:cubicBezTo>
                    <a:pt x="17436" y="5812"/>
                    <a:pt x="17206" y="6326"/>
                    <a:pt x="16826" y="6736"/>
                  </a:cubicBezTo>
                  <a:cubicBezTo>
                    <a:pt x="15980" y="7648"/>
                    <a:pt x="15132" y="8555"/>
                    <a:pt x="14387" y="9554"/>
                  </a:cubicBezTo>
                  <a:cubicBezTo>
                    <a:pt x="13468" y="10789"/>
                    <a:pt x="12475" y="11952"/>
                    <a:pt x="11752" y="13346"/>
                  </a:cubicBezTo>
                  <a:cubicBezTo>
                    <a:pt x="11379" y="14068"/>
                    <a:pt x="10912" y="14787"/>
                    <a:pt x="10529" y="15518"/>
                  </a:cubicBezTo>
                  <a:cubicBezTo>
                    <a:pt x="9741" y="17024"/>
                    <a:pt x="9112" y="18610"/>
                    <a:pt x="8518" y="20205"/>
                  </a:cubicBezTo>
                  <a:cubicBezTo>
                    <a:pt x="8389" y="20555"/>
                    <a:pt x="8555" y="20860"/>
                    <a:pt x="8700" y="21162"/>
                  </a:cubicBezTo>
                  <a:cubicBezTo>
                    <a:pt x="8742" y="21251"/>
                    <a:pt x="8807" y="21316"/>
                    <a:pt x="8886" y="21316"/>
                  </a:cubicBezTo>
                  <a:cubicBezTo>
                    <a:pt x="8926" y="21316"/>
                    <a:pt x="8970" y="21299"/>
                    <a:pt x="9017" y="21260"/>
                  </a:cubicBezTo>
                  <a:cubicBezTo>
                    <a:pt x="9259" y="21059"/>
                    <a:pt x="9527" y="21026"/>
                    <a:pt x="9800" y="21026"/>
                  </a:cubicBezTo>
                  <a:cubicBezTo>
                    <a:pt x="9934" y="21026"/>
                    <a:pt x="10070" y="21034"/>
                    <a:pt x="10204" y="21034"/>
                  </a:cubicBezTo>
                  <a:cubicBezTo>
                    <a:pt x="10256" y="21034"/>
                    <a:pt x="10308" y="21033"/>
                    <a:pt x="10360" y="21029"/>
                  </a:cubicBezTo>
                  <a:cubicBezTo>
                    <a:pt x="10548" y="21018"/>
                    <a:pt x="10717" y="21011"/>
                    <a:pt x="10868" y="21011"/>
                  </a:cubicBezTo>
                  <a:cubicBezTo>
                    <a:pt x="12008" y="21011"/>
                    <a:pt x="12105" y="21378"/>
                    <a:pt x="11542" y="22629"/>
                  </a:cubicBezTo>
                  <a:cubicBezTo>
                    <a:pt x="11511" y="22702"/>
                    <a:pt x="11488" y="22778"/>
                    <a:pt x="11470" y="22854"/>
                  </a:cubicBezTo>
                  <a:cubicBezTo>
                    <a:pt x="11237" y="23789"/>
                    <a:pt x="10606" y="24548"/>
                    <a:pt x="10101" y="25295"/>
                  </a:cubicBezTo>
                  <a:cubicBezTo>
                    <a:pt x="9313" y="26465"/>
                    <a:pt x="8370" y="27577"/>
                    <a:pt x="7238" y="28498"/>
                  </a:cubicBezTo>
                  <a:cubicBezTo>
                    <a:pt x="6908" y="28764"/>
                    <a:pt x="6567" y="29084"/>
                    <a:pt x="6240" y="29386"/>
                  </a:cubicBezTo>
                  <a:cubicBezTo>
                    <a:pt x="6129" y="29489"/>
                    <a:pt x="5911" y="29532"/>
                    <a:pt x="5680" y="29532"/>
                  </a:cubicBezTo>
                  <a:cubicBezTo>
                    <a:pt x="5275" y="29532"/>
                    <a:pt x="4833" y="29401"/>
                    <a:pt x="4870" y="29238"/>
                  </a:cubicBezTo>
                  <a:cubicBezTo>
                    <a:pt x="5018" y="28591"/>
                    <a:pt x="4469" y="28423"/>
                    <a:pt x="4185" y="28100"/>
                  </a:cubicBezTo>
                  <a:cubicBezTo>
                    <a:pt x="3952" y="27832"/>
                    <a:pt x="3778" y="27535"/>
                    <a:pt x="3756" y="27225"/>
                  </a:cubicBezTo>
                  <a:cubicBezTo>
                    <a:pt x="3734" y="26916"/>
                    <a:pt x="3599" y="26658"/>
                    <a:pt x="3403" y="26549"/>
                  </a:cubicBezTo>
                  <a:cubicBezTo>
                    <a:pt x="2857" y="26245"/>
                    <a:pt x="3338" y="25321"/>
                    <a:pt x="2547" y="25211"/>
                  </a:cubicBezTo>
                  <a:cubicBezTo>
                    <a:pt x="2557" y="25164"/>
                    <a:pt x="2569" y="25119"/>
                    <a:pt x="2585" y="25074"/>
                  </a:cubicBezTo>
                  <a:cubicBezTo>
                    <a:pt x="2854" y="24449"/>
                    <a:pt x="2392" y="23927"/>
                    <a:pt x="2216" y="23427"/>
                  </a:cubicBezTo>
                  <a:cubicBezTo>
                    <a:pt x="2054" y="22966"/>
                    <a:pt x="2152" y="22263"/>
                    <a:pt x="1502" y="22009"/>
                  </a:cubicBezTo>
                  <a:cubicBezTo>
                    <a:pt x="1476" y="21998"/>
                    <a:pt x="1328" y="21818"/>
                    <a:pt x="1504" y="21756"/>
                  </a:cubicBezTo>
                  <a:cubicBezTo>
                    <a:pt x="1798" y="21653"/>
                    <a:pt x="1734" y="21471"/>
                    <a:pt x="1572" y="21350"/>
                  </a:cubicBezTo>
                  <a:cubicBezTo>
                    <a:pt x="1287" y="21135"/>
                    <a:pt x="1205" y="20913"/>
                    <a:pt x="1410" y="20622"/>
                  </a:cubicBezTo>
                  <a:cubicBezTo>
                    <a:pt x="1437" y="20374"/>
                    <a:pt x="1052" y="20048"/>
                    <a:pt x="1603" y="19934"/>
                  </a:cubicBezTo>
                  <a:cubicBezTo>
                    <a:pt x="1774" y="19899"/>
                    <a:pt x="1940" y="19883"/>
                    <a:pt x="2103" y="19883"/>
                  </a:cubicBezTo>
                  <a:cubicBezTo>
                    <a:pt x="2921" y="19883"/>
                    <a:pt x="3638" y="20290"/>
                    <a:pt x="4311" y="20664"/>
                  </a:cubicBezTo>
                  <a:cubicBezTo>
                    <a:pt x="4470" y="20752"/>
                    <a:pt x="4573" y="20791"/>
                    <a:pt x="4643" y="20791"/>
                  </a:cubicBezTo>
                  <a:cubicBezTo>
                    <a:pt x="4764" y="20791"/>
                    <a:pt x="4784" y="20673"/>
                    <a:pt x="4812" y="20497"/>
                  </a:cubicBezTo>
                  <a:cubicBezTo>
                    <a:pt x="4980" y="19482"/>
                    <a:pt x="5287" y="18487"/>
                    <a:pt x="5432" y="17476"/>
                  </a:cubicBezTo>
                  <a:cubicBezTo>
                    <a:pt x="5736" y="15330"/>
                    <a:pt x="6701" y="13408"/>
                    <a:pt x="7376" y="11389"/>
                  </a:cubicBezTo>
                  <a:cubicBezTo>
                    <a:pt x="7479" y="11083"/>
                    <a:pt x="7497" y="10653"/>
                    <a:pt x="7796" y="10414"/>
                  </a:cubicBezTo>
                  <a:cubicBezTo>
                    <a:pt x="8593" y="9778"/>
                    <a:pt x="8739" y="8738"/>
                    <a:pt x="9171" y="7919"/>
                  </a:cubicBezTo>
                  <a:cubicBezTo>
                    <a:pt x="9702" y="6914"/>
                    <a:pt x="10396" y="6013"/>
                    <a:pt x="10906" y="5000"/>
                  </a:cubicBezTo>
                  <a:cubicBezTo>
                    <a:pt x="11509" y="3806"/>
                    <a:pt x="12429" y="2815"/>
                    <a:pt x="13280" y="1785"/>
                  </a:cubicBezTo>
                  <a:cubicBezTo>
                    <a:pt x="13598" y="1401"/>
                    <a:pt x="14126" y="1139"/>
                    <a:pt x="14624" y="1139"/>
                  </a:cubicBezTo>
                  <a:close/>
                  <a:moveTo>
                    <a:pt x="14269" y="0"/>
                  </a:moveTo>
                  <a:cubicBezTo>
                    <a:pt x="13583" y="0"/>
                    <a:pt x="13165" y="545"/>
                    <a:pt x="12757" y="978"/>
                  </a:cubicBezTo>
                  <a:cubicBezTo>
                    <a:pt x="10164" y="3729"/>
                    <a:pt x="8519" y="7100"/>
                    <a:pt x="6917" y="10464"/>
                  </a:cubicBezTo>
                  <a:cubicBezTo>
                    <a:pt x="6065" y="12253"/>
                    <a:pt x="5257" y="14096"/>
                    <a:pt x="4887" y="16075"/>
                  </a:cubicBezTo>
                  <a:cubicBezTo>
                    <a:pt x="4725" y="16946"/>
                    <a:pt x="4341" y="17759"/>
                    <a:pt x="4355" y="18679"/>
                  </a:cubicBezTo>
                  <a:cubicBezTo>
                    <a:pt x="4360" y="19079"/>
                    <a:pt x="4161" y="19295"/>
                    <a:pt x="3877" y="19295"/>
                  </a:cubicBezTo>
                  <a:cubicBezTo>
                    <a:pt x="3747" y="19295"/>
                    <a:pt x="3600" y="19250"/>
                    <a:pt x="3447" y="19156"/>
                  </a:cubicBezTo>
                  <a:cubicBezTo>
                    <a:pt x="3000" y="18885"/>
                    <a:pt x="2549" y="18777"/>
                    <a:pt x="2102" y="18777"/>
                  </a:cubicBezTo>
                  <a:cubicBezTo>
                    <a:pt x="1532" y="18777"/>
                    <a:pt x="969" y="18952"/>
                    <a:pt x="429" y="19184"/>
                  </a:cubicBezTo>
                  <a:cubicBezTo>
                    <a:pt x="1" y="19370"/>
                    <a:pt x="6" y="19995"/>
                    <a:pt x="82" y="20480"/>
                  </a:cubicBezTo>
                  <a:cubicBezTo>
                    <a:pt x="198" y="21211"/>
                    <a:pt x="430" y="21908"/>
                    <a:pt x="698" y="22601"/>
                  </a:cubicBezTo>
                  <a:cubicBezTo>
                    <a:pt x="1189" y="23870"/>
                    <a:pt x="1563" y="25194"/>
                    <a:pt x="2149" y="26416"/>
                  </a:cubicBezTo>
                  <a:cubicBezTo>
                    <a:pt x="2428" y="26997"/>
                    <a:pt x="2591" y="27638"/>
                    <a:pt x="2964" y="28174"/>
                  </a:cubicBezTo>
                  <a:cubicBezTo>
                    <a:pt x="3565" y="29038"/>
                    <a:pt x="4128" y="29929"/>
                    <a:pt x="4862" y="30690"/>
                  </a:cubicBezTo>
                  <a:cubicBezTo>
                    <a:pt x="5001" y="30833"/>
                    <a:pt x="5239" y="30900"/>
                    <a:pt x="5498" y="30900"/>
                  </a:cubicBezTo>
                  <a:cubicBezTo>
                    <a:pt x="5902" y="30900"/>
                    <a:pt x="6355" y="30736"/>
                    <a:pt x="6556" y="30447"/>
                  </a:cubicBezTo>
                  <a:cubicBezTo>
                    <a:pt x="6968" y="29857"/>
                    <a:pt x="7555" y="29487"/>
                    <a:pt x="8126" y="29089"/>
                  </a:cubicBezTo>
                  <a:cubicBezTo>
                    <a:pt x="8745" y="28657"/>
                    <a:pt x="9093" y="27972"/>
                    <a:pt x="9633" y="27449"/>
                  </a:cubicBezTo>
                  <a:cubicBezTo>
                    <a:pt x="10946" y="26182"/>
                    <a:pt x="11750" y="24533"/>
                    <a:pt x="12653" y="22972"/>
                  </a:cubicBezTo>
                  <a:cubicBezTo>
                    <a:pt x="12989" y="22391"/>
                    <a:pt x="13625" y="21093"/>
                    <a:pt x="13007" y="20511"/>
                  </a:cubicBezTo>
                  <a:cubicBezTo>
                    <a:pt x="12723" y="20243"/>
                    <a:pt x="12184" y="20055"/>
                    <a:pt x="11746" y="20055"/>
                  </a:cubicBezTo>
                  <a:cubicBezTo>
                    <a:pt x="11640" y="20055"/>
                    <a:pt x="11539" y="20066"/>
                    <a:pt x="11450" y="20090"/>
                  </a:cubicBezTo>
                  <a:cubicBezTo>
                    <a:pt x="11432" y="20094"/>
                    <a:pt x="11414" y="20096"/>
                    <a:pt x="11395" y="20096"/>
                  </a:cubicBezTo>
                  <a:cubicBezTo>
                    <a:pt x="11315" y="20096"/>
                    <a:pt x="11225" y="20061"/>
                    <a:pt x="11139" y="20060"/>
                  </a:cubicBezTo>
                  <a:cubicBezTo>
                    <a:pt x="10938" y="20040"/>
                    <a:pt x="10736" y="19999"/>
                    <a:pt x="10535" y="19999"/>
                  </a:cubicBezTo>
                  <a:cubicBezTo>
                    <a:pt x="10524" y="19999"/>
                    <a:pt x="10513" y="19999"/>
                    <a:pt x="10503" y="20000"/>
                  </a:cubicBezTo>
                  <a:cubicBezTo>
                    <a:pt x="10281" y="20004"/>
                    <a:pt x="10018" y="20142"/>
                    <a:pt x="9809" y="20142"/>
                  </a:cubicBezTo>
                  <a:cubicBezTo>
                    <a:pt x="9708" y="20142"/>
                    <a:pt x="9621" y="20110"/>
                    <a:pt x="9555" y="20017"/>
                  </a:cubicBezTo>
                  <a:cubicBezTo>
                    <a:pt x="9447" y="19861"/>
                    <a:pt x="9716" y="19405"/>
                    <a:pt x="9867" y="19113"/>
                  </a:cubicBezTo>
                  <a:cubicBezTo>
                    <a:pt x="10397" y="18080"/>
                    <a:pt x="10861" y="17014"/>
                    <a:pt x="11402" y="15983"/>
                  </a:cubicBezTo>
                  <a:cubicBezTo>
                    <a:pt x="11850" y="15129"/>
                    <a:pt x="12270" y="14267"/>
                    <a:pt x="12802" y="13455"/>
                  </a:cubicBezTo>
                  <a:cubicBezTo>
                    <a:pt x="13642" y="12175"/>
                    <a:pt x="14370" y="10840"/>
                    <a:pt x="15498" y="9742"/>
                  </a:cubicBezTo>
                  <a:cubicBezTo>
                    <a:pt x="16447" y="8818"/>
                    <a:pt x="17215" y="7701"/>
                    <a:pt x="18088" y="6690"/>
                  </a:cubicBezTo>
                  <a:cubicBezTo>
                    <a:pt x="18323" y="6418"/>
                    <a:pt x="18623" y="6207"/>
                    <a:pt x="18864" y="5963"/>
                  </a:cubicBezTo>
                  <a:cubicBezTo>
                    <a:pt x="19558" y="5263"/>
                    <a:pt x="19331" y="4604"/>
                    <a:pt x="19079" y="3865"/>
                  </a:cubicBezTo>
                  <a:cubicBezTo>
                    <a:pt x="18661" y="2636"/>
                    <a:pt x="17858" y="1814"/>
                    <a:pt x="16690" y="1233"/>
                  </a:cubicBezTo>
                  <a:cubicBezTo>
                    <a:pt x="16108" y="942"/>
                    <a:pt x="15636" y="475"/>
                    <a:pt x="14997" y="180"/>
                  </a:cubicBezTo>
                  <a:cubicBezTo>
                    <a:pt x="14723" y="53"/>
                    <a:pt x="14483" y="0"/>
                    <a:pt x="142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6" name="Picture 4" descr="Model of the brain.">
            <a:extLst>
              <a:ext uri="{FF2B5EF4-FFF2-40B4-BE49-F238E27FC236}">
                <a16:creationId xmlns:a16="http://schemas.microsoft.com/office/drawing/2014/main" id="{451C3413-29D9-46D5-A130-151749820F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93" t="13659" r="1593" b="-1812"/>
          <a:stretch/>
        </p:blipFill>
        <p:spPr bwMode="auto">
          <a:xfrm>
            <a:off x="4456487" y="1783645"/>
            <a:ext cx="5545467" cy="3154540"/>
          </a:xfrm>
          <a:prstGeom prst="rect">
            <a:avLst/>
          </a:prstGeom>
          <a:noFill/>
          <a:extLst>
            <a:ext uri="{909E8E84-426E-40DD-AFC4-6F175D3DCCD1}">
              <a14:hiddenFill xmlns:a14="http://schemas.microsoft.com/office/drawing/2010/main">
                <a:solidFill>
                  <a:srgbClr val="FFFFFF"/>
                </a:solidFill>
              </a14:hiddenFill>
            </a:ext>
          </a:extLst>
        </p:spPr>
      </p:pic>
      <p:sp>
        <p:nvSpPr>
          <p:cNvPr id="61" name="Text Box 5" descr="That's a big word so we call it our &quot;lizard brain.&quot;">
            <a:extLst>
              <a:ext uri="{FF2B5EF4-FFF2-40B4-BE49-F238E27FC236}">
                <a16:creationId xmlns:a16="http://schemas.microsoft.com/office/drawing/2014/main" id="{52645D68-0869-4627-BF3B-DF4DD01616C1}"/>
              </a:ext>
            </a:extLst>
          </p:cNvPr>
          <p:cNvSpPr txBox="1">
            <a:spLocks/>
          </p:cNvSpPr>
          <p:nvPr/>
        </p:nvSpPr>
        <p:spPr>
          <a:xfrm>
            <a:off x="257909" y="4104513"/>
            <a:ext cx="5928401" cy="83367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1pPr>
            <a:lvl2pPr marL="914400" marR="0" lvl="1"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2pPr>
            <a:lvl3pPr marL="1371600" marR="0" lvl="2"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3pPr>
            <a:lvl4pPr marL="1828800" marR="0" lvl="3"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4pPr>
            <a:lvl5pPr marL="2286000" marR="0" lvl="4"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5pPr>
            <a:lvl6pPr marL="2743200" marR="0" lvl="5"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6pPr>
            <a:lvl7pPr marL="3200400" marR="0" lvl="6"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7pPr>
            <a:lvl8pPr marL="3657600" marR="0" lvl="7"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8pPr>
            <a:lvl9pPr marL="4114800" marR="0" lvl="8"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9pPr>
          </a:lstStyle>
          <a:p>
            <a:pPr marL="0" indent="0" algn="l"/>
            <a:r>
              <a:rPr lang="en-US" sz="2400" dirty="0">
                <a:latin typeface="+mn-lt"/>
              </a:rPr>
              <a:t>That’s a big word so we call it our “lizard brain.”</a:t>
            </a:r>
          </a:p>
        </p:txBody>
      </p:sp>
      <p:sp>
        <p:nvSpPr>
          <p:cNvPr id="59" name="Text Box 4" descr="Say &quot;amygdala&quot; out loud!">
            <a:extLst>
              <a:ext uri="{FF2B5EF4-FFF2-40B4-BE49-F238E27FC236}">
                <a16:creationId xmlns:a16="http://schemas.microsoft.com/office/drawing/2014/main" id="{548BBAC6-53E3-4D7F-A8D7-006B1236D99D}"/>
              </a:ext>
            </a:extLst>
          </p:cNvPr>
          <p:cNvSpPr txBox="1">
            <a:spLocks/>
          </p:cNvSpPr>
          <p:nvPr/>
        </p:nvSpPr>
        <p:spPr>
          <a:xfrm>
            <a:off x="956289" y="2979663"/>
            <a:ext cx="3098800" cy="5608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1pPr>
            <a:lvl2pPr marL="914400" marR="0" lvl="1"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2pPr>
            <a:lvl3pPr marL="1371600" marR="0" lvl="2"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3pPr>
            <a:lvl4pPr marL="1828800" marR="0" lvl="3"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4pPr>
            <a:lvl5pPr marL="2286000" marR="0" lvl="4"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5pPr>
            <a:lvl6pPr marL="2743200" marR="0" lvl="5"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6pPr>
            <a:lvl7pPr marL="3200400" marR="0" lvl="6"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7pPr>
            <a:lvl8pPr marL="3657600" marR="0" lvl="7"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8pPr>
            <a:lvl9pPr marL="4114800" marR="0" lvl="8"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9pPr>
          </a:lstStyle>
          <a:p>
            <a:pPr marL="0" indent="0" algn="l"/>
            <a:r>
              <a:rPr lang="en-US" sz="2000" dirty="0">
                <a:latin typeface="+mn-lt"/>
              </a:rPr>
              <a:t>Say “amygdala” out loud!</a:t>
            </a:r>
          </a:p>
        </p:txBody>
      </p:sp>
      <p:sp>
        <p:nvSpPr>
          <p:cNvPr id="60" name="Text Box 3" descr="Your amygdala is an important part of your brain.">
            <a:extLst>
              <a:ext uri="{FF2B5EF4-FFF2-40B4-BE49-F238E27FC236}">
                <a16:creationId xmlns:a16="http://schemas.microsoft.com/office/drawing/2014/main" id="{6F9ECF83-C8A8-485C-9A19-B192543B98C5}"/>
              </a:ext>
            </a:extLst>
          </p:cNvPr>
          <p:cNvSpPr txBox="1">
            <a:spLocks/>
          </p:cNvSpPr>
          <p:nvPr/>
        </p:nvSpPr>
        <p:spPr>
          <a:xfrm>
            <a:off x="257910" y="1846234"/>
            <a:ext cx="4957556" cy="6668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1pPr>
            <a:lvl2pPr marL="914400" marR="0" lvl="1"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2pPr>
            <a:lvl3pPr marL="1371600" marR="0" lvl="2"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3pPr>
            <a:lvl4pPr marL="1828800" marR="0" lvl="3"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4pPr>
            <a:lvl5pPr marL="2286000" marR="0" lvl="4"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5pPr>
            <a:lvl6pPr marL="2743200" marR="0" lvl="5"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6pPr>
            <a:lvl7pPr marL="3200400" marR="0" lvl="6"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7pPr>
            <a:lvl8pPr marL="3657600" marR="0" lvl="7"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8pPr>
            <a:lvl9pPr marL="4114800" marR="0" lvl="8"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9pPr>
          </a:lstStyle>
          <a:p>
            <a:pPr marL="0" indent="0" algn="l"/>
            <a:r>
              <a:rPr lang="en-US" sz="2400" dirty="0">
                <a:latin typeface="+mn-lt"/>
              </a:rPr>
              <a:t>Your amygdala is an important part of your brain.</a:t>
            </a:r>
          </a:p>
          <a:p>
            <a:pPr marL="0" indent="0" algn="l"/>
            <a:endParaRPr lang="en-US" sz="2400" dirty="0">
              <a:latin typeface="+mn-lt"/>
            </a:endParaRPr>
          </a:p>
        </p:txBody>
      </p:sp>
      <p:sp>
        <p:nvSpPr>
          <p:cNvPr id="57" name="Text Box 2" descr="Let's talk about your amygdala">
            <a:extLst>
              <a:ext uri="{FF2B5EF4-FFF2-40B4-BE49-F238E27FC236}">
                <a16:creationId xmlns:a16="http://schemas.microsoft.com/office/drawing/2014/main" id="{7A7143C2-5326-457B-AF4E-02E5F27C6CCA}"/>
              </a:ext>
            </a:extLst>
          </p:cNvPr>
          <p:cNvSpPr txBox="1">
            <a:spLocks noGrp="1"/>
          </p:cNvSpPr>
          <p:nvPr>
            <p:ph type="subTitle" idx="1"/>
          </p:nvPr>
        </p:nvSpPr>
        <p:spPr>
          <a:xfrm>
            <a:off x="257910" y="1219658"/>
            <a:ext cx="4957556" cy="6668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mn-lt"/>
              </a:rPr>
              <a:t>Let’s talk about your amygdala</a:t>
            </a:r>
            <a:endParaRPr sz="2400" dirty="0">
              <a:latin typeface="+mn-lt"/>
            </a:endParaRPr>
          </a:p>
        </p:txBody>
      </p:sp>
      <p:sp>
        <p:nvSpPr>
          <p:cNvPr id="41" name="Text Box" descr="Parts of Your Brain">
            <a:extLst>
              <a:ext uri="{FF2B5EF4-FFF2-40B4-BE49-F238E27FC236}">
                <a16:creationId xmlns:a16="http://schemas.microsoft.com/office/drawing/2014/main" id="{AA672CC4-F9BF-4DD2-BF47-1F7E721B41D7}"/>
              </a:ext>
            </a:extLst>
          </p:cNvPr>
          <p:cNvSpPr txBox="1">
            <a:spLocks/>
          </p:cNvSpPr>
          <p:nvPr/>
        </p:nvSpPr>
        <p:spPr>
          <a:xfrm>
            <a:off x="1459992" y="279892"/>
            <a:ext cx="6254667" cy="732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1pPr>
            <a:lvl2pPr marR="0" lvl="1"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2pPr>
            <a:lvl3pPr marR="0" lvl="2"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3pPr>
            <a:lvl4pPr marR="0" lvl="3"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4pPr>
            <a:lvl5pPr marR="0" lvl="4"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5pPr>
            <a:lvl6pPr marR="0" lvl="5"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6pPr>
            <a:lvl7pPr marR="0" lvl="6"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7pPr>
            <a:lvl8pPr marR="0" lvl="7"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8pPr>
            <a:lvl9pPr marR="0" lvl="8"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9pPr>
          </a:lstStyle>
          <a:p>
            <a:r>
              <a:rPr lang="en-US" sz="4800" dirty="0">
                <a:latin typeface="+mj-lt"/>
              </a:rPr>
              <a:t>Parts of Your Brain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35" name="Google Shape;712;p27">
            <a:extLst>
              <a:ext uri="{FF2B5EF4-FFF2-40B4-BE49-F238E27FC236}">
                <a16:creationId xmlns:a16="http://schemas.microsoft.com/office/drawing/2014/main" id="{4A2EBA8D-840D-4AB7-8573-AA8AF5940E43}"/>
              </a:ext>
              <a:ext uri="{C183D7F6-B498-43B3-948B-1728B52AA6E4}">
                <adec:decorative xmlns:adec="http://schemas.microsoft.com/office/drawing/2017/decorative" val="1"/>
              </a:ext>
            </a:extLst>
          </p:cNvPr>
          <p:cNvSpPr/>
          <p:nvPr/>
        </p:nvSpPr>
        <p:spPr>
          <a:xfrm>
            <a:off x="516906" y="3476452"/>
            <a:ext cx="6109671" cy="1312299"/>
          </a:xfrm>
          <a:custGeom>
            <a:avLst/>
            <a:gdLst/>
            <a:ahLst/>
            <a:cxnLst/>
            <a:rect l="l" t="t" r="r" b="b"/>
            <a:pathLst>
              <a:path w="72132" h="25868" extrusionOk="0">
                <a:moveTo>
                  <a:pt x="33085" y="942"/>
                </a:moveTo>
                <a:cubicBezTo>
                  <a:pt x="34029" y="942"/>
                  <a:pt x="34973" y="981"/>
                  <a:pt x="35918" y="981"/>
                </a:cubicBezTo>
                <a:cubicBezTo>
                  <a:pt x="36232" y="981"/>
                  <a:pt x="36546" y="977"/>
                  <a:pt x="36860" y="965"/>
                </a:cubicBezTo>
                <a:cubicBezTo>
                  <a:pt x="36974" y="961"/>
                  <a:pt x="37087" y="959"/>
                  <a:pt x="37201" y="959"/>
                </a:cubicBezTo>
                <a:cubicBezTo>
                  <a:pt x="38334" y="959"/>
                  <a:pt x="39474" y="1152"/>
                  <a:pt x="40613" y="1187"/>
                </a:cubicBezTo>
                <a:cubicBezTo>
                  <a:pt x="41489" y="1213"/>
                  <a:pt x="42362" y="1268"/>
                  <a:pt x="43236" y="1318"/>
                </a:cubicBezTo>
                <a:cubicBezTo>
                  <a:pt x="44236" y="1376"/>
                  <a:pt x="45235" y="1473"/>
                  <a:pt x="46237" y="1513"/>
                </a:cubicBezTo>
                <a:cubicBezTo>
                  <a:pt x="47615" y="1566"/>
                  <a:pt x="48965" y="1889"/>
                  <a:pt x="50336" y="1957"/>
                </a:cubicBezTo>
                <a:cubicBezTo>
                  <a:pt x="51489" y="2015"/>
                  <a:pt x="52631" y="2162"/>
                  <a:pt x="53763" y="2341"/>
                </a:cubicBezTo>
                <a:cubicBezTo>
                  <a:pt x="54605" y="2472"/>
                  <a:pt x="55458" y="2497"/>
                  <a:pt x="56290" y="2667"/>
                </a:cubicBezTo>
                <a:cubicBezTo>
                  <a:pt x="57332" y="2879"/>
                  <a:pt x="58390" y="2987"/>
                  <a:pt x="59428" y="3180"/>
                </a:cubicBezTo>
                <a:cubicBezTo>
                  <a:pt x="60165" y="3316"/>
                  <a:pt x="60928" y="3360"/>
                  <a:pt x="61647" y="3594"/>
                </a:cubicBezTo>
                <a:cubicBezTo>
                  <a:pt x="62527" y="3878"/>
                  <a:pt x="63457" y="3939"/>
                  <a:pt x="64334" y="4249"/>
                </a:cubicBezTo>
                <a:cubicBezTo>
                  <a:pt x="64687" y="4375"/>
                  <a:pt x="65082" y="4408"/>
                  <a:pt x="65453" y="4517"/>
                </a:cubicBezTo>
                <a:cubicBezTo>
                  <a:pt x="66414" y="4795"/>
                  <a:pt x="67402" y="4988"/>
                  <a:pt x="68339" y="5327"/>
                </a:cubicBezTo>
                <a:cubicBezTo>
                  <a:pt x="68732" y="5469"/>
                  <a:pt x="69130" y="5661"/>
                  <a:pt x="69516" y="5844"/>
                </a:cubicBezTo>
                <a:cubicBezTo>
                  <a:pt x="69850" y="6004"/>
                  <a:pt x="70184" y="6150"/>
                  <a:pt x="70532" y="6277"/>
                </a:cubicBezTo>
                <a:cubicBezTo>
                  <a:pt x="70657" y="6321"/>
                  <a:pt x="70878" y="6372"/>
                  <a:pt x="70791" y="6595"/>
                </a:cubicBezTo>
                <a:cubicBezTo>
                  <a:pt x="70758" y="6680"/>
                  <a:pt x="70718" y="6708"/>
                  <a:pt x="70674" y="6708"/>
                </a:cubicBezTo>
                <a:cubicBezTo>
                  <a:pt x="70600" y="6708"/>
                  <a:pt x="70516" y="6626"/>
                  <a:pt x="70446" y="6606"/>
                </a:cubicBezTo>
                <a:cubicBezTo>
                  <a:pt x="69507" y="6344"/>
                  <a:pt x="68579" y="6035"/>
                  <a:pt x="67608" y="5900"/>
                </a:cubicBezTo>
                <a:cubicBezTo>
                  <a:pt x="67541" y="5891"/>
                  <a:pt x="67469" y="5880"/>
                  <a:pt x="67398" y="5880"/>
                </a:cubicBezTo>
                <a:cubicBezTo>
                  <a:pt x="67268" y="5880"/>
                  <a:pt x="67139" y="5918"/>
                  <a:pt x="67037" y="6075"/>
                </a:cubicBezTo>
                <a:cubicBezTo>
                  <a:pt x="67625" y="6313"/>
                  <a:pt x="68254" y="6345"/>
                  <a:pt x="68834" y="6544"/>
                </a:cubicBezTo>
                <a:cubicBezTo>
                  <a:pt x="69301" y="6703"/>
                  <a:pt x="69770" y="6845"/>
                  <a:pt x="70253" y="6932"/>
                </a:cubicBezTo>
                <a:cubicBezTo>
                  <a:pt x="70526" y="6981"/>
                  <a:pt x="70467" y="7134"/>
                  <a:pt x="70373" y="7307"/>
                </a:cubicBezTo>
                <a:cubicBezTo>
                  <a:pt x="70307" y="7430"/>
                  <a:pt x="70294" y="7568"/>
                  <a:pt x="70148" y="7568"/>
                </a:cubicBezTo>
                <a:cubicBezTo>
                  <a:pt x="70105" y="7568"/>
                  <a:pt x="70050" y="7556"/>
                  <a:pt x="69980" y="7528"/>
                </a:cubicBezTo>
                <a:cubicBezTo>
                  <a:pt x="69501" y="7339"/>
                  <a:pt x="69021" y="7139"/>
                  <a:pt x="68511" y="7019"/>
                </a:cubicBezTo>
                <a:cubicBezTo>
                  <a:pt x="67962" y="6890"/>
                  <a:pt x="67441" y="6655"/>
                  <a:pt x="66794" y="6559"/>
                </a:cubicBezTo>
                <a:lnTo>
                  <a:pt x="66794" y="6559"/>
                </a:lnTo>
                <a:cubicBezTo>
                  <a:pt x="67069" y="6881"/>
                  <a:pt x="67420" y="6863"/>
                  <a:pt x="67691" y="6948"/>
                </a:cubicBezTo>
                <a:cubicBezTo>
                  <a:pt x="68314" y="7145"/>
                  <a:pt x="68877" y="7486"/>
                  <a:pt x="69510" y="7653"/>
                </a:cubicBezTo>
                <a:cubicBezTo>
                  <a:pt x="69621" y="7682"/>
                  <a:pt x="69905" y="7771"/>
                  <a:pt x="69744" y="8061"/>
                </a:cubicBezTo>
                <a:cubicBezTo>
                  <a:pt x="69648" y="8233"/>
                  <a:pt x="69612" y="8458"/>
                  <a:pt x="69412" y="8458"/>
                </a:cubicBezTo>
                <a:cubicBezTo>
                  <a:pt x="69360" y="8458"/>
                  <a:pt x="69296" y="8442"/>
                  <a:pt x="69218" y="8406"/>
                </a:cubicBezTo>
                <a:cubicBezTo>
                  <a:pt x="68566" y="8110"/>
                  <a:pt x="67881" y="7885"/>
                  <a:pt x="67181" y="7754"/>
                </a:cubicBezTo>
                <a:cubicBezTo>
                  <a:pt x="66443" y="7616"/>
                  <a:pt x="65728" y="7346"/>
                  <a:pt x="64956" y="7346"/>
                </a:cubicBezTo>
                <a:cubicBezTo>
                  <a:pt x="64953" y="7346"/>
                  <a:pt x="64949" y="7346"/>
                  <a:pt x="64946" y="7346"/>
                </a:cubicBezTo>
                <a:cubicBezTo>
                  <a:pt x="65424" y="7646"/>
                  <a:pt x="65962" y="7837"/>
                  <a:pt x="66497" y="7934"/>
                </a:cubicBezTo>
                <a:cubicBezTo>
                  <a:pt x="67315" y="8082"/>
                  <a:pt x="68056" y="8441"/>
                  <a:pt x="68848" y="8652"/>
                </a:cubicBezTo>
                <a:cubicBezTo>
                  <a:pt x="68994" y="8691"/>
                  <a:pt x="69129" y="8778"/>
                  <a:pt x="68926" y="8960"/>
                </a:cubicBezTo>
                <a:cubicBezTo>
                  <a:pt x="68789" y="9082"/>
                  <a:pt x="68554" y="9151"/>
                  <a:pt x="68591" y="9410"/>
                </a:cubicBezTo>
                <a:cubicBezTo>
                  <a:pt x="68573" y="9412"/>
                  <a:pt x="68556" y="9412"/>
                  <a:pt x="68538" y="9412"/>
                </a:cubicBezTo>
                <a:cubicBezTo>
                  <a:pt x="68322" y="9412"/>
                  <a:pt x="68125" y="9327"/>
                  <a:pt x="67927" y="9258"/>
                </a:cubicBezTo>
                <a:cubicBezTo>
                  <a:pt x="66984" y="8932"/>
                  <a:pt x="66040" y="8610"/>
                  <a:pt x="65068" y="8383"/>
                </a:cubicBezTo>
                <a:cubicBezTo>
                  <a:pt x="65052" y="8379"/>
                  <a:pt x="65035" y="8377"/>
                  <a:pt x="65017" y="8377"/>
                </a:cubicBezTo>
                <a:cubicBezTo>
                  <a:pt x="64956" y="8377"/>
                  <a:pt x="64888" y="8403"/>
                  <a:pt x="64799" y="8476"/>
                </a:cubicBezTo>
                <a:cubicBezTo>
                  <a:pt x="65209" y="8651"/>
                  <a:pt x="65614" y="8838"/>
                  <a:pt x="66030" y="8996"/>
                </a:cubicBezTo>
                <a:cubicBezTo>
                  <a:pt x="66590" y="9211"/>
                  <a:pt x="67160" y="9399"/>
                  <a:pt x="67722" y="9608"/>
                </a:cubicBezTo>
                <a:cubicBezTo>
                  <a:pt x="67822" y="9646"/>
                  <a:pt x="68060" y="9702"/>
                  <a:pt x="67966" y="9795"/>
                </a:cubicBezTo>
                <a:cubicBezTo>
                  <a:pt x="67820" y="9939"/>
                  <a:pt x="67924" y="10278"/>
                  <a:pt x="67639" y="10278"/>
                </a:cubicBezTo>
                <a:cubicBezTo>
                  <a:pt x="67629" y="10278"/>
                  <a:pt x="67618" y="10277"/>
                  <a:pt x="67606" y="10276"/>
                </a:cubicBezTo>
                <a:cubicBezTo>
                  <a:pt x="67369" y="10255"/>
                  <a:pt x="67126" y="10253"/>
                  <a:pt x="66898" y="10142"/>
                </a:cubicBezTo>
                <a:cubicBezTo>
                  <a:pt x="65842" y="9626"/>
                  <a:pt x="64663" y="9586"/>
                  <a:pt x="63548" y="9274"/>
                </a:cubicBezTo>
                <a:lnTo>
                  <a:pt x="63548" y="9274"/>
                </a:lnTo>
                <a:cubicBezTo>
                  <a:pt x="63998" y="9686"/>
                  <a:pt x="64580" y="9783"/>
                  <a:pt x="65127" y="9966"/>
                </a:cubicBezTo>
                <a:cubicBezTo>
                  <a:pt x="65773" y="10183"/>
                  <a:pt x="66415" y="10411"/>
                  <a:pt x="67058" y="10636"/>
                </a:cubicBezTo>
                <a:cubicBezTo>
                  <a:pt x="67141" y="10666"/>
                  <a:pt x="67178" y="10727"/>
                  <a:pt x="67153" y="10822"/>
                </a:cubicBezTo>
                <a:cubicBezTo>
                  <a:pt x="67125" y="10922"/>
                  <a:pt x="66324" y="11702"/>
                  <a:pt x="66212" y="11702"/>
                </a:cubicBezTo>
                <a:cubicBezTo>
                  <a:pt x="66209" y="11702"/>
                  <a:pt x="66207" y="11701"/>
                  <a:pt x="66205" y="11700"/>
                </a:cubicBezTo>
                <a:cubicBezTo>
                  <a:pt x="65900" y="11549"/>
                  <a:pt x="65581" y="11441"/>
                  <a:pt x="65259" y="11333"/>
                </a:cubicBezTo>
                <a:cubicBezTo>
                  <a:pt x="64494" y="11074"/>
                  <a:pt x="63731" y="10806"/>
                  <a:pt x="62903" y="10806"/>
                </a:cubicBezTo>
                <a:cubicBezTo>
                  <a:pt x="62868" y="10806"/>
                  <a:pt x="62832" y="10806"/>
                  <a:pt x="62797" y="10807"/>
                </a:cubicBezTo>
                <a:cubicBezTo>
                  <a:pt x="63826" y="11326"/>
                  <a:pt x="64978" y="11555"/>
                  <a:pt x="65989" y="12172"/>
                </a:cubicBezTo>
                <a:cubicBezTo>
                  <a:pt x="65776" y="12361"/>
                  <a:pt x="65524" y="12540"/>
                  <a:pt x="65452" y="12865"/>
                </a:cubicBezTo>
                <a:cubicBezTo>
                  <a:pt x="65432" y="12953"/>
                  <a:pt x="65367" y="12997"/>
                  <a:pt x="65270" y="12997"/>
                </a:cubicBezTo>
                <a:cubicBezTo>
                  <a:pt x="65235" y="12997"/>
                  <a:pt x="65195" y="12991"/>
                  <a:pt x="65152" y="12980"/>
                </a:cubicBezTo>
                <a:cubicBezTo>
                  <a:pt x="64604" y="12838"/>
                  <a:pt x="64065" y="12660"/>
                  <a:pt x="63542" y="12446"/>
                </a:cubicBezTo>
                <a:cubicBezTo>
                  <a:pt x="63097" y="12262"/>
                  <a:pt x="62560" y="12345"/>
                  <a:pt x="62192" y="11974"/>
                </a:cubicBezTo>
                <a:cubicBezTo>
                  <a:pt x="62153" y="11935"/>
                  <a:pt x="62116" y="11921"/>
                  <a:pt x="62080" y="11921"/>
                </a:cubicBezTo>
                <a:cubicBezTo>
                  <a:pt x="61997" y="11921"/>
                  <a:pt x="61917" y="11992"/>
                  <a:pt x="61828" y="11992"/>
                </a:cubicBezTo>
                <a:cubicBezTo>
                  <a:pt x="61817" y="11992"/>
                  <a:pt x="61806" y="11991"/>
                  <a:pt x="61795" y="11988"/>
                </a:cubicBezTo>
                <a:lnTo>
                  <a:pt x="61795" y="11988"/>
                </a:lnTo>
                <a:cubicBezTo>
                  <a:pt x="62179" y="12401"/>
                  <a:pt x="62711" y="12521"/>
                  <a:pt x="63184" y="12709"/>
                </a:cubicBezTo>
                <a:cubicBezTo>
                  <a:pt x="63785" y="12947"/>
                  <a:pt x="64363" y="13238"/>
                  <a:pt x="64972" y="13459"/>
                </a:cubicBezTo>
                <a:cubicBezTo>
                  <a:pt x="65256" y="13561"/>
                  <a:pt x="65419" y="13730"/>
                  <a:pt x="65409" y="14066"/>
                </a:cubicBezTo>
                <a:cubicBezTo>
                  <a:pt x="65404" y="14279"/>
                  <a:pt x="65478" y="14499"/>
                  <a:pt x="65547" y="14707"/>
                </a:cubicBezTo>
                <a:cubicBezTo>
                  <a:pt x="65574" y="14787"/>
                  <a:pt x="65684" y="14846"/>
                  <a:pt x="65586" y="14943"/>
                </a:cubicBezTo>
                <a:cubicBezTo>
                  <a:pt x="65544" y="14984"/>
                  <a:pt x="65497" y="15003"/>
                  <a:pt x="65449" y="15003"/>
                </a:cubicBezTo>
                <a:cubicBezTo>
                  <a:pt x="65408" y="15003"/>
                  <a:pt x="65366" y="14989"/>
                  <a:pt x="65325" y="14965"/>
                </a:cubicBezTo>
                <a:cubicBezTo>
                  <a:pt x="64759" y="14620"/>
                  <a:pt x="64067" y="14613"/>
                  <a:pt x="63494" y="14272"/>
                </a:cubicBezTo>
                <a:cubicBezTo>
                  <a:pt x="63429" y="14234"/>
                  <a:pt x="63355" y="14219"/>
                  <a:pt x="63274" y="14219"/>
                </a:cubicBezTo>
                <a:cubicBezTo>
                  <a:pt x="63136" y="14219"/>
                  <a:pt x="62979" y="14262"/>
                  <a:pt x="62814" y="14308"/>
                </a:cubicBezTo>
                <a:cubicBezTo>
                  <a:pt x="63815" y="14748"/>
                  <a:pt x="64771" y="15154"/>
                  <a:pt x="65713" y="15590"/>
                </a:cubicBezTo>
                <a:cubicBezTo>
                  <a:pt x="66043" y="15744"/>
                  <a:pt x="66332" y="15948"/>
                  <a:pt x="66273" y="16425"/>
                </a:cubicBezTo>
                <a:cubicBezTo>
                  <a:pt x="66254" y="16581"/>
                  <a:pt x="66490" y="16770"/>
                  <a:pt x="66679" y="17046"/>
                </a:cubicBezTo>
                <a:cubicBezTo>
                  <a:pt x="65459" y="16419"/>
                  <a:pt x="64299" y="15953"/>
                  <a:pt x="63074" y="15673"/>
                </a:cubicBezTo>
                <a:lnTo>
                  <a:pt x="63025" y="15800"/>
                </a:lnTo>
                <a:cubicBezTo>
                  <a:pt x="63777" y="16108"/>
                  <a:pt x="64545" y="16384"/>
                  <a:pt x="65279" y="16733"/>
                </a:cubicBezTo>
                <a:cubicBezTo>
                  <a:pt x="65917" y="17036"/>
                  <a:pt x="66752" y="17133"/>
                  <a:pt x="67016" y="17910"/>
                </a:cubicBezTo>
                <a:cubicBezTo>
                  <a:pt x="67126" y="18236"/>
                  <a:pt x="67445" y="18489"/>
                  <a:pt x="67379" y="18890"/>
                </a:cubicBezTo>
                <a:cubicBezTo>
                  <a:pt x="67363" y="18990"/>
                  <a:pt x="67448" y="19159"/>
                  <a:pt x="67614" y="19238"/>
                </a:cubicBezTo>
                <a:cubicBezTo>
                  <a:pt x="66081" y="18577"/>
                  <a:pt x="64636" y="17733"/>
                  <a:pt x="62896" y="17359"/>
                </a:cubicBezTo>
                <a:lnTo>
                  <a:pt x="62896" y="17359"/>
                </a:lnTo>
                <a:cubicBezTo>
                  <a:pt x="63189" y="17777"/>
                  <a:pt x="63573" y="17876"/>
                  <a:pt x="63897" y="18037"/>
                </a:cubicBezTo>
                <a:cubicBezTo>
                  <a:pt x="64856" y="18517"/>
                  <a:pt x="65886" y="18848"/>
                  <a:pt x="66734" y="19552"/>
                </a:cubicBezTo>
                <a:cubicBezTo>
                  <a:pt x="67007" y="19779"/>
                  <a:pt x="67358" y="19989"/>
                  <a:pt x="67668" y="20101"/>
                </a:cubicBezTo>
                <a:cubicBezTo>
                  <a:pt x="68152" y="20277"/>
                  <a:pt x="68042" y="20697"/>
                  <a:pt x="68227" y="20979"/>
                </a:cubicBezTo>
                <a:cubicBezTo>
                  <a:pt x="68264" y="21034"/>
                  <a:pt x="68331" y="21099"/>
                  <a:pt x="68376" y="21229"/>
                </a:cubicBezTo>
                <a:cubicBezTo>
                  <a:pt x="68067" y="21093"/>
                  <a:pt x="67741" y="21198"/>
                  <a:pt x="67515" y="20835"/>
                </a:cubicBezTo>
                <a:cubicBezTo>
                  <a:pt x="67412" y="20670"/>
                  <a:pt x="67047" y="20616"/>
                  <a:pt x="66804" y="20525"/>
                </a:cubicBezTo>
                <a:cubicBezTo>
                  <a:pt x="66348" y="20353"/>
                  <a:pt x="65856" y="20278"/>
                  <a:pt x="65426" y="20022"/>
                </a:cubicBezTo>
                <a:cubicBezTo>
                  <a:pt x="65281" y="19936"/>
                  <a:pt x="65186" y="19891"/>
                  <a:pt x="65095" y="19891"/>
                </a:cubicBezTo>
                <a:cubicBezTo>
                  <a:pt x="64986" y="19891"/>
                  <a:pt x="64883" y="19956"/>
                  <a:pt x="64707" y="20091"/>
                </a:cubicBezTo>
                <a:cubicBezTo>
                  <a:pt x="65298" y="20423"/>
                  <a:pt x="65901" y="20709"/>
                  <a:pt x="66499" y="21006"/>
                </a:cubicBezTo>
                <a:cubicBezTo>
                  <a:pt x="67185" y="21346"/>
                  <a:pt x="67900" y="21675"/>
                  <a:pt x="68480" y="22156"/>
                </a:cubicBezTo>
                <a:cubicBezTo>
                  <a:pt x="68874" y="22482"/>
                  <a:pt x="69175" y="23012"/>
                  <a:pt x="69158" y="23604"/>
                </a:cubicBezTo>
                <a:cubicBezTo>
                  <a:pt x="69152" y="23799"/>
                  <a:pt x="69042" y="23853"/>
                  <a:pt x="68919" y="23853"/>
                </a:cubicBezTo>
                <a:cubicBezTo>
                  <a:pt x="68851" y="23853"/>
                  <a:pt x="68779" y="23837"/>
                  <a:pt x="68718" y="23819"/>
                </a:cubicBezTo>
                <a:cubicBezTo>
                  <a:pt x="68389" y="23721"/>
                  <a:pt x="68093" y="23539"/>
                  <a:pt x="67732" y="23539"/>
                </a:cubicBezTo>
                <a:cubicBezTo>
                  <a:pt x="67683" y="23539"/>
                  <a:pt x="67632" y="23542"/>
                  <a:pt x="67580" y="23550"/>
                </a:cubicBezTo>
                <a:cubicBezTo>
                  <a:pt x="67571" y="23551"/>
                  <a:pt x="67561" y="23552"/>
                  <a:pt x="67552" y="23552"/>
                </a:cubicBezTo>
                <a:cubicBezTo>
                  <a:pt x="67336" y="23552"/>
                  <a:pt x="67259" y="23182"/>
                  <a:pt x="66993" y="23182"/>
                </a:cubicBezTo>
                <a:cubicBezTo>
                  <a:pt x="66981" y="23182"/>
                  <a:pt x="66969" y="23183"/>
                  <a:pt x="66956" y="23185"/>
                </a:cubicBezTo>
                <a:cubicBezTo>
                  <a:pt x="66956" y="23061"/>
                  <a:pt x="66910" y="23031"/>
                  <a:pt x="66849" y="23031"/>
                </a:cubicBezTo>
                <a:cubicBezTo>
                  <a:pt x="66800" y="23031"/>
                  <a:pt x="66741" y="23051"/>
                  <a:pt x="66691" y="23056"/>
                </a:cubicBezTo>
                <a:cubicBezTo>
                  <a:pt x="66649" y="23061"/>
                  <a:pt x="66610" y="23068"/>
                  <a:pt x="66575" y="23068"/>
                </a:cubicBezTo>
                <a:cubicBezTo>
                  <a:pt x="66505" y="23068"/>
                  <a:pt x="66455" y="23038"/>
                  <a:pt x="66453" y="22894"/>
                </a:cubicBezTo>
                <a:cubicBezTo>
                  <a:pt x="66451" y="22781"/>
                  <a:pt x="66413" y="22699"/>
                  <a:pt x="66341" y="22699"/>
                </a:cubicBezTo>
                <a:cubicBezTo>
                  <a:pt x="66297" y="22699"/>
                  <a:pt x="66241" y="22730"/>
                  <a:pt x="66172" y="22805"/>
                </a:cubicBezTo>
                <a:cubicBezTo>
                  <a:pt x="66138" y="22842"/>
                  <a:pt x="66109" y="22857"/>
                  <a:pt x="66084" y="22857"/>
                </a:cubicBezTo>
                <a:cubicBezTo>
                  <a:pt x="66028" y="22857"/>
                  <a:pt x="66000" y="22777"/>
                  <a:pt x="66002" y="22713"/>
                </a:cubicBezTo>
                <a:cubicBezTo>
                  <a:pt x="66011" y="22524"/>
                  <a:pt x="65895" y="22446"/>
                  <a:pt x="65779" y="22446"/>
                </a:cubicBezTo>
                <a:cubicBezTo>
                  <a:pt x="65751" y="22446"/>
                  <a:pt x="65723" y="22451"/>
                  <a:pt x="65697" y="22459"/>
                </a:cubicBezTo>
                <a:cubicBezTo>
                  <a:pt x="65637" y="22479"/>
                  <a:pt x="65581" y="22487"/>
                  <a:pt x="65530" y="22487"/>
                </a:cubicBezTo>
                <a:cubicBezTo>
                  <a:pt x="65256" y="22487"/>
                  <a:pt x="65089" y="22248"/>
                  <a:pt x="64902" y="22119"/>
                </a:cubicBezTo>
                <a:cubicBezTo>
                  <a:pt x="64680" y="21963"/>
                  <a:pt x="64484" y="21825"/>
                  <a:pt x="64210" y="21800"/>
                </a:cubicBezTo>
                <a:cubicBezTo>
                  <a:pt x="63863" y="21767"/>
                  <a:pt x="63595" y="21514"/>
                  <a:pt x="63302" y="21404"/>
                </a:cubicBezTo>
                <a:cubicBezTo>
                  <a:pt x="62883" y="21245"/>
                  <a:pt x="62452" y="21088"/>
                  <a:pt x="62035" y="20918"/>
                </a:cubicBezTo>
                <a:cubicBezTo>
                  <a:pt x="61161" y="20564"/>
                  <a:pt x="60245" y="20355"/>
                  <a:pt x="59365" y="20057"/>
                </a:cubicBezTo>
                <a:cubicBezTo>
                  <a:pt x="58840" y="19879"/>
                  <a:pt x="58279" y="19740"/>
                  <a:pt x="57754" y="19580"/>
                </a:cubicBezTo>
                <a:cubicBezTo>
                  <a:pt x="56920" y="19326"/>
                  <a:pt x="56047" y="19158"/>
                  <a:pt x="55205" y="18901"/>
                </a:cubicBezTo>
                <a:cubicBezTo>
                  <a:pt x="54674" y="18738"/>
                  <a:pt x="54122" y="18756"/>
                  <a:pt x="53585" y="18617"/>
                </a:cubicBezTo>
                <a:cubicBezTo>
                  <a:pt x="52960" y="18456"/>
                  <a:pt x="52327" y="18185"/>
                  <a:pt x="51705" y="18170"/>
                </a:cubicBezTo>
                <a:cubicBezTo>
                  <a:pt x="50941" y="18151"/>
                  <a:pt x="50228" y="17964"/>
                  <a:pt x="49495" y="17839"/>
                </a:cubicBezTo>
                <a:cubicBezTo>
                  <a:pt x="48492" y="17670"/>
                  <a:pt x="47488" y="17590"/>
                  <a:pt x="46470" y="17550"/>
                </a:cubicBezTo>
                <a:cubicBezTo>
                  <a:pt x="45508" y="17511"/>
                  <a:pt x="44544" y="17370"/>
                  <a:pt x="43577" y="17298"/>
                </a:cubicBezTo>
                <a:cubicBezTo>
                  <a:pt x="43506" y="17293"/>
                  <a:pt x="43436" y="17291"/>
                  <a:pt x="43366" y="17291"/>
                </a:cubicBezTo>
                <a:cubicBezTo>
                  <a:pt x="43093" y="17291"/>
                  <a:pt x="42821" y="17322"/>
                  <a:pt x="42550" y="17322"/>
                </a:cubicBezTo>
                <a:cubicBezTo>
                  <a:pt x="42368" y="17322"/>
                  <a:pt x="42187" y="17308"/>
                  <a:pt x="42005" y="17262"/>
                </a:cubicBezTo>
                <a:cubicBezTo>
                  <a:pt x="41753" y="17197"/>
                  <a:pt x="41499" y="17177"/>
                  <a:pt x="41245" y="17177"/>
                </a:cubicBezTo>
                <a:cubicBezTo>
                  <a:pt x="40839" y="17177"/>
                  <a:pt x="40431" y="17228"/>
                  <a:pt x="40023" y="17228"/>
                </a:cubicBezTo>
                <a:cubicBezTo>
                  <a:pt x="39926" y="17228"/>
                  <a:pt x="39829" y="17225"/>
                  <a:pt x="39732" y="17218"/>
                </a:cubicBezTo>
                <a:cubicBezTo>
                  <a:pt x="39549" y="17204"/>
                  <a:pt x="39364" y="17199"/>
                  <a:pt x="39180" y="17199"/>
                </a:cubicBezTo>
                <a:cubicBezTo>
                  <a:pt x="38414" y="17199"/>
                  <a:pt x="37643" y="17291"/>
                  <a:pt x="36875" y="17291"/>
                </a:cubicBezTo>
                <a:cubicBezTo>
                  <a:pt x="36859" y="17291"/>
                  <a:pt x="36843" y="17291"/>
                  <a:pt x="36827" y="17291"/>
                </a:cubicBezTo>
                <a:cubicBezTo>
                  <a:pt x="36176" y="17289"/>
                  <a:pt x="35519" y="17286"/>
                  <a:pt x="34871" y="17282"/>
                </a:cubicBezTo>
                <a:cubicBezTo>
                  <a:pt x="34847" y="17282"/>
                  <a:pt x="34824" y="17282"/>
                  <a:pt x="34801" y="17282"/>
                </a:cubicBezTo>
                <a:cubicBezTo>
                  <a:pt x="34299" y="17282"/>
                  <a:pt x="33780" y="17307"/>
                  <a:pt x="33270" y="17336"/>
                </a:cubicBezTo>
                <a:cubicBezTo>
                  <a:pt x="31958" y="17409"/>
                  <a:pt x="30648" y="17472"/>
                  <a:pt x="29336" y="17525"/>
                </a:cubicBezTo>
                <a:cubicBezTo>
                  <a:pt x="28507" y="17558"/>
                  <a:pt x="27679" y="17624"/>
                  <a:pt x="26852" y="17670"/>
                </a:cubicBezTo>
                <a:cubicBezTo>
                  <a:pt x="26310" y="17699"/>
                  <a:pt x="25746" y="17817"/>
                  <a:pt x="25190" y="17875"/>
                </a:cubicBezTo>
                <a:cubicBezTo>
                  <a:pt x="24082" y="17987"/>
                  <a:pt x="22971" y="18110"/>
                  <a:pt x="21896" y="18384"/>
                </a:cubicBezTo>
                <a:cubicBezTo>
                  <a:pt x="20828" y="18655"/>
                  <a:pt x="19744" y="18859"/>
                  <a:pt x="18672" y="19096"/>
                </a:cubicBezTo>
                <a:cubicBezTo>
                  <a:pt x="17470" y="19361"/>
                  <a:pt x="16290" y="19707"/>
                  <a:pt x="15118" y="20050"/>
                </a:cubicBezTo>
                <a:cubicBezTo>
                  <a:pt x="14216" y="20315"/>
                  <a:pt x="13287" y="20541"/>
                  <a:pt x="12421" y="20892"/>
                </a:cubicBezTo>
                <a:cubicBezTo>
                  <a:pt x="11576" y="21236"/>
                  <a:pt x="10724" y="21586"/>
                  <a:pt x="9873" y="21907"/>
                </a:cubicBezTo>
                <a:cubicBezTo>
                  <a:pt x="9349" y="22105"/>
                  <a:pt x="8817" y="22322"/>
                  <a:pt x="8293" y="22523"/>
                </a:cubicBezTo>
                <a:cubicBezTo>
                  <a:pt x="7727" y="22739"/>
                  <a:pt x="7144" y="22973"/>
                  <a:pt x="6628" y="23337"/>
                </a:cubicBezTo>
                <a:cubicBezTo>
                  <a:pt x="6246" y="23607"/>
                  <a:pt x="5788" y="23778"/>
                  <a:pt x="5363" y="23978"/>
                </a:cubicBezTo>
                <a:cubicBezTo>
                  <a:pt x="4839" y="24225"/>
                  <a:pt x="4331" y="24515"/>
                  <a:pt x="3778" y="24711"/>
                </a:cubicBezTo>
                <a:cubicBezTo>
                  <a:pt x="3554" y="24791"/>
                  <a:pt x="3385" y="24838"/>
                  <a:pt x="3248" y="24838"/>
                </a:cubicBezTo>
                <a:cubicBezTo>
                  <a:pt x="3050" y="24838"/>
                  <a:pt x="2915" y="24741"/>
                  <a:pt x="2768" y="24501"/>
                </a:cubicBezTo>
                <a:cubicBezTo>
                  <a:pt x="2634" y="24281"/>
                  <a:pt x="2818" y="23591"/>
                  <a:pt x="3065" y="23408"/>
                </a:cubicBezTo>
                <a:cubicBezTo>
                  <a:pt x="3553" y="23047"/>
                  <a:pt x="4113" y="22805"/>
                  <a:pt x="4629" y="22493"/>
                </a:cubicBezTo>
                <a:cubicBezTo>
                  <a:pt x="5136" y="22189"/>
                  <a:pt x="5665" y="21918"/>
                  <a:pt x="6203" y="21707"/>
                </a:cubicBezTo>
                <a:cubicBezTo>
                  <a:pt x="6996" y="21398"/>
                  <a:pt x="7690" y="20873"/>
                  <a:pt x="8619" y="20693"/>
                </a:cubicBezTo>
                <a:cubicBezTo>
                  <a:pt x="8486" y="20626"/>
                  <a:pt x="8365" y="20601"/>
                  <a:pt x="8253" y="20601"/>
                </a:cubicBezTo>
                <a:cubicBezTo>
                  <a:pt x="8038" y="20601"/>
                  <a:pt x="7859" y="20694"/>
                  <a:pt x="7698" y="20764"/>
                </a:cubicBezTo>
                <a:cubicBezTo>
                  <a:pt x="7221" y="20973"/>
                  <a:pt x="6725" y="21107"/>
                  <a:pt x="6228" y="21254"/>
                </a:cubicBezTo>
                <a:cubicBezTo>
                  <a:pt x="5854" y="21365"/>
                  <a:pt x="5540" y="21630"/>
                  <a:pt x="5159" y="21760"/>
                </a:cubicBezTo>
                <a:cubicBezTo>
                  <a:pt x="4530" y="21974"/>
                  <a:pt x="3965" y="22330"/>
                  <a:pt x="3392" y="22662"/>
                </a:cubicBezTo>
                <a:cubicBezTo>
                  <a:pt x="3346" y="22688"/>
                  <a:pt x="3281" y="22731"/>
                  <a:pt x="3221" y="22731"/>
                </a:cubicBezTo>
                <a:cubicBezTo>
                  <a:pt x="3192" y="22731"/>
                  <a:pt x="3165" y="22721"/>
                  <a:pt x="3140" y="22695"/>
                </a:cubicBezTo>
                <a:cubicBezTo>
                  <a:pt x="3103" y="22652"/>
                  <a:pt x="3116" y="22546"/>
                  <a:pt x="3132" y="22474"/>
                </a:cubicBezTo>
                <a:cubicBezTo>
                  <a:pt x="3211" y="22082"/>
                  <a:pt x="3423" y="21788"/>
                  <a:pt x="3780" y="21593"/>
                </a:cubicBezTo>
                <a:cubicBezTo>
                  <a:pt x="4619" y="21135"/>
                  <a:pt x="5399" y="20565"/>
                  <a:pt x="6299" y="20213"/>
                </a:cubicBezTo>
                <a:cubicBezTo>
                  <a:pt x="6499" y="20135"/>
                  <a:pt x="6716" y="20025"/>
                  <a:pt x="6869" y="19771"/>
                </a:cubicBezTo>
                <a:lnTo>
                  <a:pt x="6869" y="19771"/>
                </a:lnTo>
                <a:cubicBezTo>
                  <a:pt x="6307" y="19858"/>
                  <a:pt x="5837" y="20016"/>
                  <a:pt x="5394" y="20326"/>
                </a:cubicBezTo>
                <a:cubicBezTo>
                  <a:pt x="4899" y="20670"/>
                  <a:pt x="4260" y="20774"/>
                  <a:pt x="3807" y="21217"/>
                </a:cubicBezTo>
                <a:cubicBezTo>
                  <a:pt x="3798" y="21227"/>
                  <a:pt x="3785" y="21231"/>
                  <a:pt x="3771" y="21231"/>
                </a:cubicBezTo>
                <a:cubicBezTo>
                  <a:pt x="3703" y="21231"/>
                  <a:pt x="3598" y="21136"/>
                  <a:pt x="3631" y="21022"/>
                </a:cubicBezTo>
                <a:cubicBezTo>
                  <a:pt x="3761" y="20580"/>
                  <a:pt x="3865" y="20123"/>
                  <a:pt x="4056" y="19708"/>
                </a:cubicBezTo>
                <a:cubicBezTo>
                  <a:pt x="4224" y="19345"/>
                  <a:pt x="4667" y="19295"/>
                  <a:pt x="4985" y="19103"/>
                </a:cubicBezTo>
                <a:cubicBezTo>
                  <a:pt x="6229" y="18352"/>
                  <a:pt x="7603" y="17866"/>
                  <a:pt x="8900" y="17220"/>
                </a:cubicBezTo>
                <a:cubicBezTo>
                  <a:pt x="9205" y="17068"/>
                  <a:pt x="9548" y="17010"/>
                  <a:pt x="9854" y="16839"/>
                </a:cubicBezTo>
                <a:cubicBezTo>
                  <a:pt x="10004" y="16754"/>
                  <a:pt x="10077" y="16628"/>
                  <a:pt x="10187" y="16514"/>
                </a:cubicBezTo>
                <a:lnTo>
                  <a:pt x="10187" y="16514"/>
                </a:lnTo>
                <a:cubicBezTo>
                  <a:pt x="8248" y="17246"/>
                  <a:pt x="6284" y="17914"/>
                  <a:pt x="4424" y="19025"/>
                </a:cubicBezTo>
                <a:cubicBezTo>
                  <a:pt x="4468" y="18491"/>
                  <a:pt x="4503" y="18077"/>
                  <a:pt x="4987" y="17804"/>
                </a:cubicBezTo>
                <a:cubicBezTo>
                  <a:pt x="5728" y="17385"/>
                  <a:pt x="6476" y="16989"/>
                  <a:pt x="7278" y="16701"/>
                </a:cubicBezTo>
                <a:cubicBezTo>
                  <a:pt x="7481" y="16628"/>
                  <a:pt x="7702" y="16496"/>
                  <a:pt x="7828" y="16387"/>
                </a:cubicBezTo>
                <a:cubicBezTo>
                  <a:pt x="8181" y="16081"/>
                  <a:pt x="8641" y="16094"/>
                  <a:pt x="9005" y="15862"/>
                </a:cubicBezTo>
                <a:cubicBezTo>
                  <a:pt x="9083" y="15812"/>
                  <a:pt x="9204" y="15812"/>
                  <a:pt x="9170" y="15692"/>
                </a:cubicBezTo>
                <a:cubicBezTo>
                  <a:pt x="9151" y="15628"/>
                  <a:pt x="9103" y="15611"/>
                  <a:pt x="9050" y="15611"/>
                </a:cubicBezTo>
                <a:cubicBezTo>
                  <a:pt x="9005" y="15611"/>
                  <a:pt x="8958" y="15623"/>
                  <a:pt x="8923" y="15630"/>
                </a:cubicBezTo>
                <a:cubicBezTo>
                  <a:pt x="8460" y="15723"/>
                  <a:pt x="8024" y="15896"/>
                  <a:pt x="7596" y="16091"/>
                </a:cubicBezTo>
                <a:cubicBezTo>
                  <a:pt x="7114" y="16308"/>
                  <a:pt x="6621" y="16485"/>
                  <a:pt x="6104" y="16595"/>
                </a:cubicBezTo>
                <a:cubicBezTo>
                  <a:pt x="5888" y="16640"/>
                  <a:pt x="5815" y="16916"/>
                  <a:pt x="5578" y="16921"/>
                </a:cubicBezTo>
                <a:cubicBezTo>
                  <a:pt x="5517" y="16922"/>
                  <a:pt x="5443" y="16931"/>
                  <a:pt x="5378" y="16931"/>
                </a:cubicBezTo>
                <a:cubicBezTo>
                  <a:pt x="5316" y="16931"/>
                  <a:pt x="5260" y="16923"/>
                  <a:pt x="5228" y="16893"/>
                </a:cubicBezTo>
                <a:cubicBezTo>
                  <a:pt x="5123" y="16795"/>
                  <a:pt x="5256" y="16712"/>
                  <a:pt x="5337" y="16638"/>
                </a:cubicBezTo>
                <a:cubicBezTo>
                  <a:pt x="5379" y="16597"/>
                  <a:pt x="5405" y="16529"/>
                  <a:pt x="5417" y="16469"/>
                </a:cubicBezTo>
                <a:cubicBezTo>
                  <a:pt x="5650" y="15394"/>
                  <a:pt x="6507" y="15021"/>
                  <a:pt x="7400" y="14665"/>
                </a:cubicBezTo>
                <a:cubicBezTo>
                  <a:pt x="7984" y="14433"/>
                  <a:pt x="8546" y="14148"/>
                  <a:pt x="9105" y="13853"/>
                </a:cubicBezTo>
                <a:lnTo>
                  <a:pt x="9105" y="13853"/>
                </a:lnTo>
                <a:cubicBezTo>
                  <a:pt x="8057" y="13883"/>
                  <a:pt x="7142" y="14355"/>
                  <a:pt x="6142" y="14790"/>
                </a:cubicBezTo>
                <a:cubicBezTo>
                  <a:pt x="6296" y="14216"/>
                  <a:pt x="6653" y="13781"/>
                  <a:pt x="6694" y="13240"/>
                </a:cubicBezTo>
                <a:cubicBezTo>
                  <a:pt x="6700" y="13156"/>
                  <a:pt x="6803" y="13149"/>
                  <a:pt x="6885" y="13135"/>
                </a:cubicBezTo>
                <a:cubicBezTo>
                  <a:pt x="7609" y="13015"/>
                  <a:pt x="8215" y="12581"/>
                  <a:pt x="8905" y="12374"/>
                </a:cubicBezTo>
                <a:cubicBezTo>
                  <a:pt x="9513" y="12192"/>
                  <a:pt x="10007" y="11776"/>
                  <a:pt x="10633" y="11554"/>
                </a:cubicBezTo>
                <a:cubicBezTo>
                  <a:pt x="10519" y="11498"/>
                  <a:pt x="10409" y="11477"/>
                  <a:pt x="10302" y="11477"/>
                </a:cubicBezTo>
                <a:cubicBezTo>
                  <a:pt x="10007" y="11477"/>
                  <a:pt x="9739" y="11643"/>
                  <a:pt x="9488" y="11718"/>
                </a:cubicBezTo>
                <a:cubicBezTo>
                  <a:pt x="8584" y="11991"/>
                  <a:pt x="7708" y="12368"/>
                  <a:pt x="6827" y="12721"/>
                </a:cubicBezTo>
                <a:cubicBezTo>
                  <a:pt x="6733" y="12759"/>
                  <a:pt x="6651" y="12777"/>
                  <a:pt x="6581" y="12777"/>
                </a:cubicBezTo>
                <a:cubicBezTo>
                  <a:pt x="6375" y="12777"/>
                  <a:pt x="6273" y="12621"/>
                  <a:pt x="6246" y="12371"/>
                </a:cubicBezTo>
                <a:cubicBezTo>
                  <a:pt x="6220" y="12129"/>
                  <a:pt x="6102" y="11957"/>
                  <a:pt x="5907" y="11892"/>
                </a:cubicBezTo>
                <a:cubicBezTo>
                  <a:pt x="5777" y="11849"/>
                  <a:pt x="5710" y="11806"/>
                  <a:pt x="5705" y="11690"/>
                </a:cubicBezTo>
                <a:cubicBezTo>
                  <a:pt x="5699" y="11563"/>
                  <a:pt x="5841" y="11565"/>
                  <a:pt x="5911" y="11534"/>
                </a:cubicBezTo>
                <a:cubicBezTo>
                  <a:pt x="6463" y="11302"/>
                  <a:pt x="7045" y="11129"/>
                  <a:pt x="7574" y="10855"/>
                </a:cubicBezTo>
                <a:cubicBezTo>
                  <a:pt x="8082" y="10592"/>
                  <a:pt x="8682" y="10652"/>
                  <a:pt x="9169" y="10307"/>
                </a:cubicBezTo>
                <a:lnTo>
                  <a:pt x="9169" y="10307"/>
                </a:lnTo>
                <a:cubicBezTo>
                  <a:pt x="9087" y="10325"/>
                  <a:pt x="9004" y="10331"/>
                  <a:pt x="8922" y="10331"/>
                </a:cubicBezTo>
                <a:cubicBezTo>
                  <a:pt x="8742" y="10331"/>
                  <a:pt x="8562" y="10301"/>
                  <a:pt x="8389" y="10301"/>
                </a:cubicBezTo>
                <a:cubicBezTo>
                  <a:pt x="8290" y="10301"/>
                  <a:pt x="8194" y="10311"/>
                  <a:pt x="8100" y="10341"/>
                </a:cubicBezTo>
                <a:cubicBezTo>
                  <a:pt x="7216" y="10624"/>
                  <a:pt x="6317" y="10867"/>
                  <a:pt x="5462" y="11236"/>
                </a:cubicBezTo>
                <a:cubicBezTo>
                  <a:pt x="5350" y="11284"/>
                  <a:pt x="5239" y="11330"/>
                  <a:pt x="5140" y="11330"/>
                </a:cubicBezTo>
                <a:cubicBezTo>
                  <a:pt x="5027" y="11330"/>
                  <a:pt x="4928" y="11270"/>
                  <a:pt x="4861" y="11085"/>
                </a:cubicBezTo>
                <a:cubicBezTo>
                  <a:pt x="4856" y="11069"/>
                  <a:pt x="4849" y="11055"/>
                  <a:pt x="4839" y="11043"/>
                </a:cubicBezTo>
                <a:cubicBezTo>
                  <a:pt x="4514" y="10706"/>
                  <a:pt x="4524" y="10732"/>
                  <a:pt x="5025" y="10540"/>
                </a:cubicBezTo>
                <a:cubicBezTo>
                  <a:pt x="5499" y="10357"/>
                  <a:pt x="6019" y="10287"/>
                  <a:pt x="6446" y="9987"/>
                </a:cubicBezTo>
                <a:lnTo>
                  <a:pt x="6461" y="10001"/>
                </a:lnTo>
                <a:cubicBezTo>
                  <a:pt x="6379" y="9893"/>
                  <a:pt x="6355" y="9766"/>
                  <a:pt x="6228" y="9766"/>
                </a:cubicBezTo>
                <a:cubicBezTo>
                  <a:pt x="6173" y="9766"/>
                  <a:pt x="6099" y="9790"/>
                  <a:pt x="5992" y="9850"/>
                </a:cubicBezTo>
                <a:cubicBezTo>
                  <a:pt x="5767" y="9974"/>
                  <a:pt x="5455" y="10149"/>
                  <a:pt x="5124" y="10149"/>
                </a:cubicBezTo>
                <a:cubicBezTo>
                  <a:pt x="5069" y="10149"/>
                  <a:pt x="5013" y="10144"/>
                  <a:pt x="4956" y="10133"/>
                </a:cubicBezTo>
                <a:cubicBezTo>
                  <a:pt x="4945" y="10131"/>
                  <a:pt x="4933" y="10130"/>
                  <a:pt x="4921" y="10130"/>
                </a:cubicBezTo>
                <a:cubicBezTo>
                  <a:pt x="4846" y="10130"/>
                  <a:pt x="4757" y="10166"/>
                  <a:pt x="4696" y="10209"/>
                </a:cubicBezTo>
                <a:cubicBezTo>
                  <a:pt x="4557" y="10309"/>
                  <a:pt x="4437" y="10424"/>
                  <a:pt x="4257" y="10424"/>
                </a:cubicBezTo>
                <a:cubicBezTo>
                  <a:pt x="4226" y="10424"/>
                  <a:pt x="4193" y="10421"/>
                  <a:pt x="4158" y="10413"/>
                </a:cubicBezTo>
                <a:cubicBezTo>
                  <a:pt x="3846" y="10347"/>
                  <a:pt x="3619" y="10142"/>
                  <a:pt x="3399" y="9956"/>
                </a:cubicBezTo>
                <a:cubicBezTo>
                  <a:pt x="3150" y="9745"/>
                  <a:pt x="3511" y="9750"/>
                  <a:pt x="3581" y="9672"/>
                </a:cubicBezTo>
                <a:cubicBezTo>
                  <a:pt x="3707" y="9531"/>
                  <a:pt x="4137" y="9609"/>
                  <a:pt x="4027" y="9352"/>
                </a:cubicBezTo>
                <a:cubicBezTo>
                  <a:pt x="4001" y="9290"/>
                  <a:pt x="3958" y="9266"/>
                  <a:pt x="3906" y="9266"/>
                </a:cubicBezTo>
                <a:cubicBezTo>
                  <a:pt x="3776" y="9266"/>
                  <a:pt x="3589" y="9418"/>
                  <a:pt x="3473" y="9493"/>
                </a:cubicBezTo>
                <a:cubicBezTo>
                  <a:pt x="3352" y="9572"/>
                  <a:pt x="3250" y="9603"/>
                  <a:pt x="3158" y="9603"/>
                </a:cubicBezTo>
                <a:cubicBezTo>
                  <a:pt x="2891" y="9603"/>
                  <a:pt x="2724" y="9331"/>
                  <a:pt x="2510" y="9175"/>
                </a:cubicBezTo>
                <a:cubicBezTo>
                  <a:pt x="2327" y="9042"/>
                  <a:pt x="2262" y="8780"/>
                  <a:pt x="1911" y="8696"/>
                </a:cubicBezTo>
                <a:cubicBezTo>
                  <a:pt x="3651" y="8039"/>
                  <a:pt x="5295" y="7378"/>
                  <a:pt x="7020" y="6884"/>
                </a:cubicBezTo>
                <a:cubicBezTo>
                  <a:pt x="6873" y="6803"/>
                  <a:pt x="6800" y="6779"/>
                  <a:pt x="6723" y="6779"/>
                </a:cubicBezTo>
                <a:cubicBezTo>
                  <a:pt x="6644" y="6779"/>
                  <a:pt x="6562" y="6805"/>
                  <a:pt x="6391" y="6823"/>
                </a:cubicBezTo>
                <a:cubicBezTo>
                  <a:pt x="5584" y="6910"/>
                  <a:pt x="4810" y="7151"/>
                  <a:pt x="4058" y="7397"/>
                </a:cubicBezTo>
                <a:cubicBezTo>
                  <a:pt x="3410" y="7608"/>
                  <a:pt x="2711" y="7732"/>
                  <a:pt x="2120" y="8126"/>
                </a:cubicBezTo>
                <a:cubicBezTo>
                  <a:pt x="1978" y="8219"/>
                  <a:pt x="1817" y="8368"/>
                  <a:pt x="1651" y="8368"/>
                </a:cubicBezTo>
                <a:cubicBezTo>
                  <a:pt x="1563" y="8368"/>
                  <a:pt x="1474" y="8327"/>
                  <a:pt x="1384" y="8215"/>
                </a:cubicBezTo>
                <a:cubicBezTo>
                  <a:pt x="1167" y="7940"/>
                  <a:pt x="803" y="7671"/>
                  <a:pt x="1167" y="7238"/>
                </a:cubicBezTo>
                <a:cubicBezTo>
                  <a:pt x="1322" y="7053"/>
                  <a:pt x="1355" y="6831"/>
                  <a:pt x="1651" y="6694"/>
                </a:cubicBezTo>
                <a:cubicBezTo>
                  <a:pt x="2532" y="6282"/>
                  <a:pt x="3471" y="6042"/>
                  <a:pt x="4385" y="5750"/>
                </a:cubicBezTo>
                <a:cubicBezTo>
                  <a:pt x="5270" y="5467"/>
                  <a:pt x="6192" y="5268"/>
                  <a:pt x="7081" y="4980"/>
                </a:cubicBezTo>
                <a:cubicBezTo>
                  <a:pt x="8079" y="4656"/>
                  <a:pt x="9126" y="4542"/>
                  <a:pt x="10121" y="4241"/>
                </a:cubicBezTo>
                <a:cubicBezTo>
                  <a:pt x="11257" y="3896"/>
                  <a:pt x="12416" y="3650"/>
                  <a:pt x="13561" y="3353"/>
                </a:cubicBezTo>
                <a:cubicBezTo>
                  <a:pt x="14295" y="3161"/>
                  <a:pt x="15059" y="3049"/>
                  <a:pt x="15791" y="2866"/>
                </a:cubicBezTo>
                <a:cubicBezTo>
                  <a:pt x="16327" y="2731"/>
                  <a:pt x="16885" y="2618"/>
                  <a:pt x="17417" y="2519"/>
                </a:cubicBezTo>
                <a:cubicBezTo>
                  <a:pt x="18240" y="2366"/>
                  <a:pt x="19064" y="2190"/>
                  <a:pt x="19896" y="2066"/>
                </a:cubicBezTo>
                <a:cubicBezTo>
                  <a:pt x="21314" y="1853"/>
                  <a:pt x="22728" y="1622"/>
                  <a:pt x="24149" y="1426"/>
                </a:cubicBezTo>
                <a:cubicBezTo>
                  <a:pt x="25302" y="1266"/>
                  <a:pt x="26464" y="1134"/>
                  <a:pt x="27613" y="1081"/>
                </a:cubicBezTo>
                <a:cubicBezTo>
                  <a:pt x="29307" y="1006"/>
                  <a:pt x="31009" y="967"/>
                  <a:pt x="32708" y="945"/>
                </a:cubicBezTo>
                <a:cubicBezTo>
                  <a:pt x="32834" y="943"/>
                  <a:pt x="32960" y="942"/>
                  <a:pt x="33085" y="942"/>
                </a:cubicBezTo>
                <a:close/>
                <a:moveTo>
                  <a:pt x="34952" y="1"/>
                </a:moveTo>
                <a:cubicBezTo>
                  <a:pt x="34873" y="1"/>
                  <a:pt x="34796" y="8"/>
                  <a:pt x="34720" y="29"/>
                </a:cubicBezTo>
                <a:cubicBezTo>
                  <a:pt x="34560" y="72"/>
                  <a:pt x="34401" y="87"/>
                  <a:pt x="34243" y="87"/>
                </a:cubicBezTo>
                <a:cubicBezTo>
                  <a:pt x="33952" y="87"/>
                  <a:pt x="33664" y="38"/>
                  <a:pt x="33371" y="38"/>
                </a:cubicBezTo>
                <a:cubicBezTo>
                  <a:pt x="33254" y="38"/>
                  <a:pt x="33136" y="46"/>
                  <a:pt x="33017" y="68"/>
                </a:cubicBezTo>
                <a:cubicBezTo>
                  <a:pt x="32776" y="111"/>
                  <a:pt x="32518" y="125"/>
                  <a:pt x="32257" y="125"/>
                </a:cubicBezTo>
                <a:cubicBezTo>
                  <a:pt x="32021" y="125"/>
                  <a:pt x="31782" y="114"/>
                  <a:pt x="31549" y="102"/>
                </a:cubicBezTo>
                <a:cubicBezTo>
                  <a:pt x="31512" y="100"/>
                  <a:pt x="31475" y="100"/>
                  <a:pt x="31438" y="100"/>
                </a:cubicBezTo>
                <a:cubicBezTo>
                  <a:pt x="31084" y="100"/>
                  <a:pt x="30724" y="171"/>
                  <a:pt x="30374" y="171"/>
                </a:cubicBezTo>
                <a:cubicBezTo>
                  <a:pt x="30273" y="171"/>
                  <a:pt x="30173" y="165"/>
                  <a:pt x="30074" y="150"/>
                </a:cubicBezTo>
                <a:cubicBezTo>
                  <a:pt x="29872" y="118"/>
                  <a:pt x="29671" y="107"/>
                  <a:pt x="29471" y="107"/>
                </a:cubicBezTo>
                <a:cubicBezTo>
                  <a:pt x="29007" y="107"/>
                  <a:pt x="28546" y="168"/>
                  <a:pt x="28089" y="179"/>
                </a:cubicBezTo>
                <a:cubicBezTo>
                  <a:pt x="27488" y="192"/>
                  <a:pt x="26862" y="273"/>
                  <a:pt x="26249" y="337"/>
                </a:cubicBezTo>
                <a:cubicBezTo>
                  <a:pt x="25904" y="373"/>
                  <a:pt x="25567" y="417"/>
                  <a:pt x="25219" y="417"/>
                </a:cubicBezTo>
                <a:cubicBezTo>
                  <a:pt x="25124" y="417"/>
                  <a:pt x="25028" y="414"/>
                  <a:pt x="24931" y="406"/>
                </a:cubicBezTo>
                <a:cubicBezTo>
                  <a:pt x="24910" y="405"/>
                  <a:pt x="24888" y="404"/>
                  <a:pt x="24866" y="404"/>
                </a:cubicBezTo>
                <a:cubicBezTo>
                  <a:pt x="24562" y="404"/>
                  <a:pt x="24225" y="546"/>
                  <a:pt x="23903" y="611"/>
                </a:cubicBezTo>
                <a:cubicBezTo>
                  <a:pt x="23191" y="755"/>
                  <a:pt x="22440" y="636"/>
                  <a:pt x="21757" y="948"/>
                </a:cubicBezTo>
                <a:cubicBezTo>
                  <a:pt x="21585" y="1027"/>
                  <a:pt x="21406" y="1042"/>
                  <a:pt x="21225" y="1042"/>
                </a:cubicBezTo>
                <a:cubicBezTo>
                  <a:pt x="21111" y="1042"/>
                  <a:pt x="20997" y="1036"/>
                  <a:pt x="20883" y="1036"/>
                </a:cubicBezTo>
                <a:cubicBezTo>
                  <a:pt x="20734" y="1036"/>
                  <a:pt x="20586" y="1047"/>
                  <a:pt x="20442" y="1094"/>
                </a:cubicBezTo>
                <a:cubicBezTo>
                  <a:pt x="19531" y="1390"/>
                  <a:pt x="18584" y="1519"/>
                  <a:pt x="17639" y="1633"/>
                </a:cubicBezTo>
                <a:cubicBezTo>
                  <a:pt x="17300" y="1675"/>
                  <a:pt x="16985" y="1842"/>
                  <a:pt x="16625" y="1842"/>
                </a:cubicBezTo>
                <a:cubicBezTo>
                  <a:pt x="16540" y="1842"/>
                  <a:pt x="16453" y="1833"/>
                  <a:pt x="16363" y="1811"/>
                </a:cubicBezTo>
                <a:cubicBezTo>
                  <a:pt x="16355" y="1809"/>
                  <a:pt x="16346" y="1808"/>
                  <a:pt x="16335" y="1808"/>
                </a:cubicBezTo>
                <a:cubicBezTo>
                  <a:pt x="16193" y="1808"/>
                  <a:pt x="15836" y="1983"/>
                  <a:pt x="15590" y="2040"/>
                </a:cubicBezTo>
                <a:cubicBezTo>
                  <a:pt x="14531" y="2291"/>
                  <a:pt x="13464" y="2485"/>
                  <a:pt x="12423" y="2827"/>
                </a:cubicBezTo>
                <a:cubicBezTo>
                  <a:pt x="11687" y="3070"/>
                  <a:pt x="10887" y="3119"/>
                  <a:pt x="10142" y="3341"/>
                </a:cubicBezTo>
                <a:cubicBezTo>
                  <a:pt x="9647" y="3489"/>
                  <a:pt x="9136" y="3543"/>
                  <a:pt x="8643" y="3714"/>
                </a:cubicBezTo>
                <a:cubicBezTo>
                  <a:pt x="7881" y="3979"/>
                  <a:pt x="7091" y="4244"/>
                  <a:pt x="6317" y="4380"/>
                </a:cubicBezTo>
                <a:cubicBezTo>
                  <a:pt x="5755" y="4479"/>
                  <a:pt x="5305" y="4792"/>
                  <a:pt x="4756" y="4869"/>
                </a:cubicBezTo>
                <a:cubicBezTo>
                  <a:pt x="4392" y="4919"/>
                  <a:pt x="4058" y="5152"/>
                  <a:pt x="3699" y="5265"/>
                </a:cubicBezTo>
                <a:cubicBezTo>
                  <a:pt x="3203" y="5421"/>
                  <a:pt x="2706" y="5583"/>
                  <a:pt x="2212" y="5744"/>
                </a:cubicBezTo>
                <a:cubicBezTo>
                  <a:pt x="1377" y="6017"/>
                  <a:pt x="492" y="6268"/>
                  <a:pt x="183" y="7279"/>
                </a:cubicBezTo>
                <a:cubicBezTo>
                  <a:pt x="1" y="7873"/>
                  <a:pt x="302" y="9026"/>
                  <a:pt x="815" y="9244"/>
                </a:cubicBezTo>
                <a:cubicBezTo>
                  <a:pt x="1241" y="9425"/>
                  <a:pt x="1552" y="9735"/>
                  <a:pt x="1892" y="10005"/>
                </a:cubicBezTo>
                <a:cubicBezTo>
                  <a:pt x="2323" y="10347"/>
                  <a:pt x="2614" y="10856"/>
                  <a:pt x="3103" y="11134"/>
                </a:cubicBezTo>
                <a:cubicBezTo>
                  <a:pt x="3402" y="11304"/>
                  <a:pt x="3767" y="11552"/>
                  <a:pt x="3889" y="11751"/>
                </a:cubicBezTo>
                <a:cubicBezTo>
                  <a:pt x="4161" y="12190"/>
                  <a:pt x="4564" y="12300"/>
                  <a:pt x="4942" y="12499"/>
                </a:cubicBezTo>
                <a:cubicBezTo>
                  <a:pt x="5410" y="12747"/>
                  <a:pt x="5533" y="13034"/>
                  <a:pt x="5352" y="13571"/>
                </a:cubicBezTo>
                <a:cubicBezTo>
                  <a:pt x="5287" y="13762"/>
                  <a:pt x="5124" y="14023"/>
                  <a:pt x="5192" y="14133"/>
                </a:cubicBezTo>
                <a:cubicBezTo>
                  <a:pt x="5340" y="14366"/>
                  <a:pt x="5167" y="14478"/>
                  <a:pt x="5076" y="14536"/>
                </a:cubicBezTo>
                <a:cubicBezTo>
                  <a:pt x="4722" y="14765"/>
                  <a:pt x="4624" y="15057"/>
                  <a:pt x="4687" y="15464"/>
                </a:cubicBezTo>
                <a:cubicBezTo>
                  <a:pt x="4711" y="15624"/>
                  <a:pt x="4756" y="15906"/>
                  <a:pt x="4436" y="15906"/>
                </a:cubicBezTo>
                <a:cubicBezTo>
                  <a:pt x="4434" y="15906"/>
                  <a:pt x="4432" y="15906"/>
                  <a:pt x="4430" y="15906"/>
                </a:cubicBezTo>
                <a:cubicBezTo>
                  <a:pt x="4428" y="15906"/>
                  <a:pt x="4426" y="15906"/>
                  <a:pt x="4424" y="15906"/>
                </a:cubicBezTo>
                <a:cubicBezTo>
                  <a:pt x="4284" y="15906"/>
                  <a:pt x="4303" y="15993"/>
                  <a:pt x="4275" y="16083"/>
                </a:cubicBezTo>
                <a:cubicBezTo>
                  <a:pt x="4197" y="16337"/>
                  <a:pt x="4163" y="16643"/>
                  <a:pt x="3995" y="16821"/>
                </a:cubicBezTo>
                <a:cubicBezTo>
                  <a:pt x="3727" y="17110"/>
                  <a:pt x="3663" y="17490"/>
                  <a:pt x="3526" y="17809"/>
                </a:cubicBezTo>
                <a:cubicBezTo>
                  <a:pt x="3297" y="18342"/>
                  <a:pt x="3035" y="18883"/>
                  <a:pt x="2913" y="19454"/>
                </a:cubicBezTo>
                <a:cubicBezTo>
                  <a:pt x="2845" y="19774"/>
                  <a:pt x="2713" y="20051"/>
                  <a:pt x="2599" y="20345"/>
                </a:cubicBezTo>
                <a:cubicBezTo>
                  <a:pt x="2566" y="20432"/>
                  <a:pt x="2323" y="21160"/>
                  <a:pt x="2319" y="21229"/>
                </a:cubicBezTo>
                <a:cubicBezTo>
                  <a:pt x="2295" y="21554"/>
                  <a:pt x="1980" y="21902"/>
                  <a:pt x="2029" y="22083"/>
                </a:cubicBezTo>
                <a:cubicBezTo>
                  <a:pt x="2128" y="22453"/>
                  <a:pt x="1594" y="22653"/>
                  <a:pt x="1881" y="22988"/>
                </a:cubicBezTo>
                <a:cubicBezTo>
                  <a:pt x="1425" y="23319"/>
                  <a:pt x="1879" y="23843"/>
                  <a:pt x="1614" y="24176"/>
                </a:cubicBezTo>
                <a:cubicBezTo>
                  <a:pt x="1691" y="24632"/>
                  <a:pt x="1804" y="25014"/>
                  <a:pt x="2085" y="25360"/>
                </a:cubicBezTo>
                <a:cubicBezTo>
                  <a:pt x="2371" y="25707"/>
                  <a:pt x="2693" y="25868"/>
                  <a:pt x="3062" y="25868"/>
                </a:cubicBezTo>
                <a:cubicBezTo>
                  <a:pt x="3252" y="25868"/>
                  <a:pt x="3455" y="25825"/>
                  <a:pt x="3673" y="25743"/>
                </a:cubicBezTo>
                <a:cubicBezTo>
                  <a:pt x="4530" y="25422"/>
                  <a:pt x="5320" y="24963"/>
                  <a:pt x="6159" y="24605"/>
                </a:cubicBezTo>
                <a:cubicBezTo>
                  <a:pt x="6676" y="24385"/>
                  <a:pt x="7206" y="24138"/>
                  <a:pt x="7683" y="23850"/>
                </a:cubicBezTo>
                <a:cubicBezTo>
                  <a:pt x="8249" y="23511"/>
                  <a:pt x="8875" y="23357"/>
                  <a:pt x="9454" y="23070"/>
                </a:cubicBezTo>
                <a:cubicBezTo>
                  <a:pt x="10196" y="22704"/>
                  <a:pt x="11013" y="22489"/>
                  <a:pt x="11795" y="22204"/>
                </a:cubicBezTo>
                <a:cubicBezTo>
                  <a:pt x="12296" y="22022"/>
                  <a:pt x="12798" y="21843"/>
                  <a:pt x="13291" y="21641"/>
                </a:cubicBezTo>
                <a:cubicBezTo>
                  <a:pt x="13881" y="21400"/>
                  <a:pt x="14524" y="21332"/>
                  <a:pt x="15107" y="21128"/>
                </a:cubicBezTo>
                <a:cubicBezTo>
                  <a:pt x="15846" y="20870"/>
                  <a:pt x="16590" y="20636"/>
                  <a:pt x="17341" y="20428"/>
                </a:cubicBezTo>
                <a:cubicBezTo>
                  <a:pt x="17974" y="20251"/>
                  <a:pt x="18653" y="20221"/>
                  <a:pt x="19272" y="20011"/>
                </a:cubicBezTo>
                <a:cubicBezTo>
                  <a:pt x="19655" y="19880"/>
                  <a:pt x="20094" y="19720"/>
                  <a:pt x="20436" y="19682"/>
                </a:cubicBezTo>
                <a:cubicBezTo>
                  <a:pt x="21077" y="19611"/>
                  <a:pt x="21703" y="19453"/>
                  <a:pt x="22343" y="19390"/>
                </a:cubicBezTo>
                <a:cubicBezTo>
                  <a:pt x="22534" y="19371"/>
                  <a:pt x="22649" y="19215"/>
                  <a:pt x="22872" y="19215"/>
                </a:cubicBezTo>
                <a:cubicBezTo>
                  <a:pt x="22878" y="19215"/>
                  <a:pt x="22885" y="19215"/>
                  <a:pt x="22892" y="19216"/>
                </a:cubicBezTo>
                <a:cubicBezTo>
                  <a:pt x="22928" y="19217"/>
                  <a:pt x="22965" y="19218"/>
                  <a:pt x="23001" y="19218"/>
                </a:cubicBezTo>
                <a:cubicBezTo>
                  <a:pt x="23493" y="19218"/>
                  <a:pt x="23980" y="19081"/>
                  <a:pt x="24479" y="19048"/>
                </a:cubicBezTo>
                <a:cubicBezTo>
                  <a:pt x="25192" y="19001"/>
                  <a:pt x="25906" y="18893"/>
                  <a:pt x="26620" y="18819"/>
                </a:cubicBezTo>
                <a:cubicBezTo>
                  <a:pt x="26655" y="18815"/>
                  <a:pt x="26690" y="18814"/>
                  <a:pt x="26726" y="18814"/>
                </a:cubicBezTo>
                <a:cubicBezTo>
                  <a:pt x="26871" y="18814"/>
                  <a:pt x="27019" y="18838"/>
                  <a:pt x="27157" y="18838"/>
                </a:cubicBezTo>
                <a:cubicBezTo>
                  <a:pt x="27253" y="18838"/>
                  <a:pt x="27344" y="18826"/>
                  <a:pt x="27426" y="18786"/>
                </a:cubicBezTo>
                <a:cubicBezTo>
                  <a:pt x="27816" y="18592"/>
                  <a:pt x="28269" y="18609"/>
                  <a:pt x="28624" y="18599"/>
                </a:cubicBezTo>
                <a:cubicBezTo>
                  <a:pt x="29619" y="18570"/>
                  <a:pt x="30613" y="18478"/>
                  <a:pt x="31606" y="18423"/>
                </a:cubicBezTo>
                <a:cubicBezTo>
                  <a:pt x="31630" y="18422"/>
                  <a:pt x="31653" y="18421"/>
                  <a:pt x="31676" y="18421"/>
                </a:cubicBezTo>
                <a:cubicBezTo>
                  <a:pt x="31971" y="18421"/>
                  <a:pt x="32247" y="18517"/>
                  <a:pt x="32540" y="18517"/>
                </a:cubicBezTo>
                <a:cubicBezTo>
                  <a:pt x="32599" y="18517"/>
                  <a:pt x="32659" y="18513"/>
                  <a:pt x="32720" y="18504"/>
                </a:cubicBezTo>
                <a:cubicBezTo>
                  <a:pt x="32890" y="18478"/>
                  <a:pt x="33049" y="18384"/>
                  <a:pt x="33229" y="18384"/>
                </a:cubicBezTo>
                <a:cubicBezTo>
                  <a:pt x="33269" y="18384"/>
                  <a:pt x="33309" y="18388"/>
                  <a:pt x="33350" y="18399"/>
                </a:cubicBezTo>
                <a:cubicBezTo>
                  <a:pt x="33635" y="18470"/>
                  <a:pt x="33926" y="18493"/>
                  <a:pt x="34216" y="18493"/>
                </a:cubicBezTo>
                <a:cubicBezTo>
                  <a:pt x="34625" y="18493"/>
                  <a:pt x="35035" y="18448"/>
                  <a:pt x="35431" y="18429"/>
                </a:cubicBezTo>
                <a:cubicBezTo>
                  <a:pt x="36126" y="18397"/>
                  <a:pt x="36837" y="18444"/>
                  <a:pt x="37548" y="18319"/>
                </a:cubicBezTo>
                <a:cubicBezTo>
                  <a:pt x="37713" y="18290"/>
                  <a:pt x="37884" y="18281"/>
                  <a:pt x="38058" y="18281"/>
                </a:cubicBezTo>
                <a:cubicBezTo>
                  <a:pt x="38411" y="18281"/>
                  <a:pt x="38778" y="18320"/>
                  <a:pt x="39141" y="18320"/>
                </a:cubicBezTo>
                <a:cubicBezTo>
                  <a:pt x="39201" y="18320"/>
                  <a:pt x="39261" y="18319"/>
                  <a:pt x="39321" y="18317"/>
                </a:cubicBezTo>
                <a:cubicBezTo>
                  <a:pt x="39444" y="18312"/>
                  <a:pt x="39568" y="18309"/>
                  <a:pt x="39692" y="18309"/>
                </a:cubicBezTo>
                <a:cubicBezTo>
                  <a:pt x="40171" y="18309"/>
                  <a:pt x="40651" y="18341"/>
                  <a:pt x="41130" y="18341"/>
                </a:cubicBezTo>
                <a:cubicBezTo>
                  <a:pt x="41500" y="18341"/>
                  <a:pt x="41870" y="18322"/>
                  <a:pt x="42240" y="18256"/>
                </a:cubicBezTo>
                <a:cubicBezTo>
                  <a:pt x="42244" y="18255"/>
                  <a:pt x="42248" y="18255"/>
                  <a:pt x="42253" y="18255"/>
                </a:cubicBezTo>
                <a:cubicBezTo>
                  <a:pt x="42290" y="18255"/>
                  <a:pt x="42333" y="18280"/>
                  <a:pt x="42369" y="18299"/>
                </a:cubicBezTo>
                <a:cubicBezTo>
                  <a:pt x="42586" y="18416"/>
                  <a:pt x="42813" y="18441"/>
                  <a:pt x="43042" y="18441"/>
                </a:cubicBezTo>
                <a:cubicBezTo>
                  <a:pt x="43221" y="18441"/>
                  <a:pt x="43402" y="18426"/>
                  <a:pt x="43582" y="18426"/>
                </a:cubicBezTo>
                <a:cubicBezTo>
                  <a:pt x="43707" y="18426"/>
                  <a:pt x="43832" y="18433"/>
                  <a:pt x="43955" y="18458"/>
                </a:cubicBezTo>
                <a:cubicBezTo>
                  <a:pt x="44227" y="18514"/>
                  <a:pt x="44508" y="18533"/>
                  <a:pt x="44791" y="18533"/>
                </a:cubicBezTo>
                <a:cubicBezTo>
                  <a:pt x="45033" y="18533"/>
                  <a:pt x="45277" y="18519"/>
                  <a:pt x="45516" y="18502"/>
                </a:cubicBezTo>
                <a:cubicBezTo>
                  <a:pt x="45538" y="18501"/>
                  <a:pt x="45559" y="18500"/>
                  <a:pt x="45580" y="18500"/>
                </a:cubicBezTo>
                <a:cubicBezTo>
                  <a:pt x="45932" y="18500"/>
                  <a:pt x="46263" y="18693"/>
                  <a:pt x="46601" y="18693"/>
                </a:cubicBezTo>
                <a:cubicBezTo>
                  <a:pt x="46694" y="18693"/>
                  <a:pt x="46787" y="18679"/>
                  <a:pt x="46881" y="18642"/>
                </a:cubicBezTo>
                <a:cubicBezTo>
                  <a:pt x="46961" y="18610"/>
                  <a:pt x="47038" y="18598"/>
                  <a:pt x="47112" y="18598"/>
                </a:cubicBezTo>
                <a:cubicBezTo>
                  <a:pt x="47331" y="18598"/>
                  <a:pt x="47528" y="18706"/>
                  <a:pt x="47713" y="18748"/>
                </a:cubicBezTo>
                <a:cubicBezTo>
                  <a:pt x="48424" y="18912"/>
                  <a:pt x="49152" y="18951"/>
                  <a:pt x="49864" y="19097"/>
                </a:cubicBezTo>
                <a:cubicBezTo>
                  <a:pt x="50579" y="19244"/>
                  <a:pt x="51340" y="19286"/>
                  <a:pt x="52039" y="19459"/>
                </a:cubicBezTo>
                <a:cubicBezTo>
                  <a:pt x="52720" y="19626"/>
                  <a:pt x="53424" y="19791"/>
                  <a:pt x="54104" y="19998"/>
                </a:cubicBezTo>
                <a:cubicBezTo>
                  <a:pt x="54933" y="20251"/>
                  <a:pt x="55811" y="20376"/>
                  <a:pt x="56661" y="20608"/>
                </a:cubicBezTo>
                <a:cubicBezTo>
                  <a:pt x="57619" y="20868"/>
                  <a:pt x="58582" y="21110"/>
                  <a:pt x="59526" y="21415"/>
                </a:cubicBezTo>
                <a:cubicBezTo>
                  <a:pt x="59836" y="21515"/>
                  <a:pt x="60206" y="21504"/>
                  <a:pt x="60452" y="21645"/>
                </a:cubicBezTo>
                <a:cubicBezTo>
                  <a:pt x="61308" y="22133"/>
                  <a:pt x="62287" y="22292"/>
                  <a:pt x="63151" y="22752"/>
                </a:cubicBezTo>
                <a:cubicBezTo>
                  <a:pt x="63859" y="23130"/>
                  <a:pt x="64670" y="23265"/>
                  <a:pt x="65360" y="23727"/>
                </a:cubicBezTo>
                <a:cubicBezTo>
                  <a:pt x="65906" y="24092"/>
                  <a:pt x="66592" y="24223"/>
                  <a:pt x="67120" y="24658"/>
                </a:cubicBezTo>
                <a:cubicBezTo>
                  <a:pt x="67235" y="24754"/>
                  <a:pt x="67420" y="24836"/>
                  <a:pt x="67569" y="24836"/>
                </a:cubicBezTo>
                <a:cubicBezTo>
                  <a:pt x="67591" y="24836"/>
                  <a:pt x="67613" y="24834"/>
                  <a:pt x="67634" y="24830"/>
                </a:cubicBezTo>
                <a:cubicBezTo>
                  <a:pt x="67718" y="24813"/>
                  <a:pt x="67800" y="24806"/>
                  <a:pt x="67880" y="24806"/>
                </a:cubicBezTo>
                <a:cubicBezTo>
                  <a:pt x="68221" y="24806"/>
                  <a:pt x="68531" y="24939"/>
                  <a:pt x="68799" y="25091"/>
                </a:cubicBezTo>
                <a:cubicBezTo>
                  <a:pt x="68919" y="25159"/>
                  <a:pt x="69025" y="25186"/>
                  <a:pt x="69122" y="25186"/>
                </a:cubicBezTo>
                <a:cubicBezTo>
                  <a:pt x="69313" y="25186"/>
                  <a:pt x="69465" y="25080"/>
                  <a:pt x="69614" y="24977"/>
                </a:cubicBezTo>
                <a:cubicBezTo>
                  <a:pt x="70219" y="24563"/>
                  <a:pt x="70411" y="23856"/>
                  <a:pt x="70100" y="23076"/>
                </a:cubicBezTo>
                <a:cubicBezTo>
                  <a:pt x="70014" y="22861"/>
                  <a:pt x="70128" y="22647"/>
                  <a:pt x="69990" y="22460"/>
                </a:cubicBezTo>
                <a:cubicBezTo>
                  <a:pt x="69542" y="21851"/>
                  <a:pt x="69482" y="21077"/>
                  <a:pt x="69123" y="20415"/>
                </a:cubicBezTo>
                <a:cubicBezTo>
                  <a:pt x="68886" y="19978"/>
                  <a:pt x="68848" y="19415"/>
                  <a:pt x="68591" y="18940"/>
                </a:cubicBezTo>
                <a:cubicBezTo>
                  <a:pt x="68373" y="18532"/>
                  <a:pt x="68287" y="18053"/>
                  <a:pt x="68077" y="17638"/>
                </a:cubicBezTo>
                <a:cubicBezTo>
                  <a:pt x="67855" y="17197"/>
                  <a:pt x="67679" y="16743"/>
                  <a:pt x="67496" y="16286"/>
                </a:cubicBezTo>
                <a:cubicBezTo>
                  <a:pt x="67340" y="15896"/>
                  <a:pt x="67187" y="15464"/>
                  <a:pt x="66929" y="15150"/>
                </a:cubicBezTo>
                <a:cubicBezTo>
                  <a:pt x="66611" y="14761"/>
                  <a:pt x="66497" y="14312"/>
                  <a:pt x="66317" y="13880"/>
                </a:cubicBezTo>
                <a:cubicBezTo>
                  <a:pt x="66252" y="13723"/>
                  <a:pt x="66271" y="13547"/>
                  <a:pt x="66411" y="13404"/>
                </a:cubicBezTo>
                <a:cubicBezTo>
                  <a:pt x="66703" y="13107"/>
                  <a:pt x="66996" y="12813"/>
                  <a:pt x="67268" y="12498"/>
                </a:cubicBezTo>
                <a:cubicBezTo>
                  <a:pt x="67567" y="12150"/>
                  <a:pt x="67900" y="11842"/>
                  <a:pt x="68229" y="11523"/>
                </a:cubicBezTo>
                <a:cubicBezTo>
                  <a:pt x="68562" y="11201"/>
                  <a:pt x="68808" y="10787"/>
                  <a:pt x="69141" y="10462"/>
                </a:cubicBezTo>
                <a:cubicBezTo>
                  <a:pt x="69742" y="9874"/>
                  <a:pt x="70341" y="9296"/>
                  <a:pt x="70865" y="8628"/>
                </a:cubicBezTo>
                <a:cubicBezTo>
                  <a:pt x="71055" y="8387"/>
                  <a:pt x="71183" y="8090"/>
                  <a:pt x="71403" y="7897"/>
                </a:cubicBezTo>
                <a:cubicBezTo>
                  <a:pt x="71728" y="7613"/>
                  <a:pt x="71878" y="7250"/>
                  <a:pt x="72010" y="6875"/>
                </a:cubicBezTo>
                <a:cubicBezTo>
                  <a:pt x="72132" y="6531"/>
                  <a:pt x="71916" y="5855"/>
                  <a:pt x="71665" y="5721"/>
                </a:cubicBezTo>
                <a:cubicBezTo>
                  <a:pt x="71329" y="5543"/>
                  <a:pt x="70978" y="5389"/>
                  <a:pt x="70642" y="5207"/>
                </a:cubicBezTo>
                <a:cubicBezTo>
                  <a:pt x="70301" y="5022"/>
                  <a:pt x="69986" y="4844"/>
                  <a:pt x="69567" y="4801"/>
                </a:cubicBezTo>
                <a:cubicBezTo>
                  <a:pt x="69131" y="4756"/>
                  <a:pt x="68718" y="4492"/>
                  <a:pt x="68291" y="4336"/>
                </a:cubicBezTo>
                <a:cubicBezTo>
                  <a:pt x="67820" y="4161"/>
                  <a:pt x="67286" y="4117"/>
                  <a:pt x="66852" y="3909"/>
                </a:cubicBezTo>
                <a:cubicBezTo>
                  <a:pt x="66145" y="3568"/>
                  <a:pt x="65366" y="3554"/>
                  <a:pt x="64639" y="3305"/>
                </a:cubicBezTo>
                <a:cubicBezTo>
                  <a:pt x="64144" y="3134"/>
                  <a:pt x="63540" y="3018"/>
                  <a:pt x="62960" y="2970"/>
                </a:cubicBezTo>
                <a:cubicBezTo>
                  <a:pt x="62285" y="2912"/>
                  <a:pt x="61646" y="2586"/>
                  <a:pt x="60951" y="2510"/>
                </a:cubicBezTo>
                <a:cubicBezTo>
                  <a:pt x="59888" y="2392"/>
                  <a:pt x="58824" y="2248"/>
                  <a:pt x="57771" y="2052"/>
                </a:cubicBezTo>
                <a:cubicBezTo>
                  <a:pt x="57139" y="1935"/>
                  <a:pt x="56489" y="1953"/>
                  <a:pt x="55866" y="1767"/>
                </a:cubicBezTo>
                <a:cubicBezTo>
                  <a:pt x="55597" y="1688"/>
                  <a:pt x="55321" y="1641"/>
                  <a:pt x="55042" y="1627"/>
                </a:cubicBezTo>
                <a:cubicBezTo>
                  <a:pt x="54460" y="1594"/>
                  <a:pt x="53885" y="1470"/>
                  <a:pt x="53302" y="1406"/>
                </a:cubicBezTo>
                <a:cubicBezTo>
                  <a:pt x="52746" y="1344"/>
                  <a:pt x="52193" y="1211"/>
                  <a:pt x="51631" y="1156"/>
                </a:cubicBezTo>
                <a:cubicBezTo>
                  <a:pt x="51606" y="1153"/>
                  <a:pt x="51582" y="1153"/>
                  <a:pt x="51557" y="1153"/>
                </a:cubicBezTo>
                <a:cubicBezTo>
                  <a:pt x="51493" y="1153"/>
                  <a:pt x="51430" y="1159"/>
                  <a:pt x="51363" y="1159"/>
                </a:cubicBezTo>
                <a:cubicBezTo>
                  <a:pt x="51322" y="1159"/>
                  <a:pt x="51280" y="1157"/>
                  <a:pt x="51236" y="1149"/>
                </a:cubicBezTo>
                <a:cubicBezTo>
                  <a:pt x="50673" y="1051"/>
                  <a:pt x="50099" y="917"/>
                  <a:pt x="49540" y="917"/>
                </a:cubicBezTo>
                <a:cubicBezTo>
                  <a:pt x="48875" y="917"/>
                  <a:pt x="48220" y="831"/>
                  <a:pt x="47576" y="738"/>
                </a:cubicBezTo>
                <a:cubicBezTo>
                  <a:pt x="46464" y="577"/>
                  <a:pt x="45344" y="575"/>
                  <a:pt x="44229" y="476"/>
                </a:cubicBezTo>
                <a:cubicBezTo>
                  <a:pt x="43021" y="369"/>
                  <a:pt x="41793" y="431"/>
                  <a:pt x="40590" y="221"/>
                </a:cubicBezTo>
                <a:cubicBezTo>
                  <a:pt x="40555" y="214"/>
                  <a:pt x="40521" y="212"/>
                  <a:pt x="40488" y="212"/>
                </a:cubicBezTo>
                <a:cubicBezTo>
                  <a:pt x="40289" y="212"/>
                  <a:pt x="40111" y="304"/>
                  <a:pt x="39924" y="304"/>
                </a:cubicBezTo>
                <a:cubicBezTo>
                  <a:pt x="39884" y="304"/>
                  <a:pt x="39843" y="300"/>
                  <a:pt x="39802" y="290"/>
                </a:cubicBezTo>
                <a:cubicBezTo>
                  <a:pt x="39150" y="126"/>
                  <a:pt x="38478" y="223"/>
                  <a:pt x="37816" y="131"/>
                </a:cubicBezTo>
                <a:cubicBezTo>
                  <a:pt x="37455" y="81"/>
                  <a:pt x="37087" y="57"/>
                  <a:pt x="36720" y="57"/>
                </a:cubicBezTo>
                <a:cubicBezTo>
                  <a:pt x="36456" y="57"/>
                  <a:pt x="36194" y="69"/>
                  <a:pt x="35934" y="92"/>
                </a:cubicBezTo>
                <a:cubicBezTo>
                  <a:pt x="35897" y="96"/>
                  <a:pt x="35860" y="97"/>
                  <a:pt x="35823" y="97"/>
                </a:cubicBezTo>
                <a:cubicBezTo>
                  <a:pt x="35523" y="97"/>
                  <a:pt x="35228" y="1"/>
                  <a:pt x="349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74" name="Picture 2" descr="Picture of a lizard.">
            <a:extLst>
              <a:ext uri="{FF2B5EF4-FFF2-40B4-BE49-F238E27FC236}">
                <a16:creationId xmlns:a16="http://schemas.microsoft.com/office/drawing/2014/main" id="{838D97A8-B70A-4169-9D89-268F787D1B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4884" y="1498739"/>
            <a:ext cx="2644069" cy="2978715"/>
          </a:xfrm>
          <a:prstGeom prst="rect">
            <a:avLst/>
          </a:prstGeom>
          <a:noFill/>
          <a:extLst>
            <a:ext uri="{909E8E84-426E-40DD-AFC4-6F175D3DCCD1}">
              <a14:hiddenFill xmlns:a14="http://schemas.microsoft.com/office/drawing/2010/main">
                <a:solidFill>
                  <a:srgbClr val="FFFFFF"/>
                </a:solidFill>
              </a14:hiddenFill>
            </a:ext>
          </a:extLst>
        </p:spPr>
      </p:pic>
      <p:sp>
        <p:nvSpPr>
          <p:cNvPr id="36" name="Text Box 3" descr="What would the lizard do?">
            <a:extLst>
              <a:ext uri="{FF2B5EF4-FFF2-40B4-BE49-F238E27FC236}">
                <a16:creationId xmlns:a16="http://schemas.microsoft.com/office/drawing/2014/main" id="{B8DF0EE7-92E6-4757-8B74-B28EA4CD61DD}"/>
              </a:ext>
            </a:extLst>
          </p:cNvPr>
          <p:cNvSpPr txBox="1">
            <a:spLocks/>
          </p:cNvSpPr>
          <p:nvPr/>
        </p:nvSpPr>
        <p:spPr>
          <a:xfrm>
            <a:off x="1459992" y="3797295"/>
            <a:ext cx="4957556" cy="6668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1pPr>
            <a:lvl2pPr marL="914400" marR="0" lvl="1"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2pPr>
            <a:lvl3pPr marL="1371600" marR="0" lvl="2"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3pPr>
            <a:lvl4pPr marL="1828800" marR="0" lvl="3"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4pPr>
            <a:lvl5pPr marL="2286000" marR="0" lvl="4"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5pPr>
            <a:lvl6pPr marL="2743200" marR="0" lvl="5"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6pPr>
            <a:lvl7pPr marL="3200400" marR="0" lvl="6"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7pPr>
            <a:lvl8pPr marL="3657600" marR="0" lvl="7"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8pPr>
            <a:lvl9pPr marL="4114800" marR="0" lvl="8" indent="-298450" algn="ctr" rtl="0">
              <a:lnSpc>
                <a:spcPct val="100000"/>
              </a:lnSpc>
              <a:spcBef>
                <a:spcPts val="0"/>
              </a:spcBef>
              <a:spcAft>
                <a:spcPts val="0"/>
              </a:spcAft>
              <a:buClr>
                <a:srgbClr val="000000"/>
              </a:buClr>
              <a:buSzPts val="1100"/>
              <a:buFont typeface="Comfortaa"/>
              <a:buNone/>
              <a:defRPr sz="1100" b="0" i="0" u="none" strike="noStrike" cap="none">
                <a:solidFill>
                  <a:srgbClr val="000000"/>
                </a:solidFill>
                <a:latin typeface="Comfortaa"/>
                <a:ea typeface="Comfortaa"/>
                <a:cs typeface="Comfortaa"/>
                <a:sym typeface="Comfortaa"/>
              </a:defRPr>
            </a:lvl9pPr>
          </a:lstStyle>
          <a:p>
            <a:pPr marL="0" indent="0" algn="l"/>
            <a:r>
              <a:rPr lang="en-US" sz="2400" dirty="0">
                <a:latin typeface="+mn-lt"/>
              </a:rPr>
              <a:t>What would the lizard do?</a:t>
            </a:r>
          </a:p>
        </p:txBody>
      </p:sp>
      <p:sp>
        <p:nvSpPr>
          <p:cNvPr id="34" name="Text Box 2" descr="Your lizard brain keeps you safe!  Think about it: Let's say a lizard is sitting on a rock and a group of people walk up to it.">
            <a:extLst>
              <a:ext uri="{FF2B5EF4-FFF2-40B4-BE49-F238E27FC236}">
                <a16:creationId xmlns:a16="http://schemas.microsoft.com/office/drawing/2014/main" id="{FD2F6A25-09F2-4688-83D8-971CB32E3C25}"/>
              </a:ext>
            </a:extLst>
          </p:cNvPr>
          <p:cNvSpPr txBox="1">
            <a:spLocks noGrp="1"/>
          </p:cNvSpPr>
          <p:nvPr>
            <p:ph type="subTitle" idx="1"/>
          </p:nvPr>
        </p:nvSpPr>
        <p:spPr>
          <a:xfrm>
            <a:off x="635396" y="1173214"/>
            <a:ext cx="5540998" cy="246366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mn-lt"/>
              </a:rPr>
              <a:t>Your lizard brain keeps you safe!</a:t>
            </a:r>
          </a:p>
          <a:p>
            <a:pPr marL="0" lvl="0" indent="0" algn="l" rtl="0">
              <a:spcBef>
                <a:spcPts val="0"/>
              </a:spcBef>
              <a:spcAft>
                <a:spcPts val="0"/>
              </a:spcAft>
              <a:buNone/>
            </a:pPr>
            <a:endParaRPr lang="en-US" sz="2400" dirty="0">
              <a:latin typeface="+mn-lt"/>
            </a:endParaRPr>
          </a:p>
          <a:p>
            <a:pPr marL="0" lvl="0" indent="0" algn="l" rtl="0">
              <a:spcBef>
                <a:spcPts val="0"/>
              </a:spcBef>
              <a:spcAft>
                <a:spcPts val="0"/>
              </a:spcAft>
              <a:buNone/>
            </a:pPr>
            <a:r>
              <a:rPr lang="en-US" sz="2400" u="sng" dirty="0">
                <a:latin typeface="+mn-lt"/>
              </a:rPr>
              <a:t>Think about it:</a:t>
            </a:r>
          </a:p>
          <a:p>
            <a:pPr marL="0" lvl="0" indent="0" algn="l" rtl="0">
              <a:spcBef>
                <a:spcPts val="0"/>
              </a:spcBef>
              <a:spcAft>
                <a:spcPts val="0"/>
              </a:spcAft>
              <a:buNone/>
            </a:pPr>
            <a:r>
              <a:rPr lang="en-US" sz="2400" dirty="0">
                <a:latin typeface="+mn-lt"/>
              </a:rPr>
              <a:t>Let’s say a lizard is sitting on a rock and a group of people walk up to it.</a:t>
            </a:r>
          </a:p>
          <a:p>
            <a:pPr marL="0" lvl="0" indent="0" algn="l" rtl="0">
              <a:spcBef>
                <a:spcPts val="0"/>
              </a:spcBef>
              <a:spcAft>
                <a:spcPts val="0"/>
              </a:spcAft>
              <a:buNone/>
            </a:pPr>
            <a:endParaRPr lang="en-US" sz="2400" dirty="0">
              <a:latin typeface="+mn-lt"/>
            </a:endParaRPr>
          </a:p>
          <a:p>
            <a:pPr marL="0" lvl="0" indent="0" algn="l" rtl="0">
              <a:spcBef>
                <a:spcPts val="0"/>
              </a:spcBef>
              <a:spcAft>
                <a:spcPts val="0"/>
              </a:spcAft>
              <a:buNone/>
            </a:pPr>
            <a:endParaRPr lang="en-US" sz="2400" dirty="0">
              <a:latin typeface="+mn-lt"/>
            </a:endParaRPr>
          </a:p>
        </p:txBody>
      </p:sp>
      <p:sp>
        <p:nvSpPr>
          <p:cNvPr id="20" name="Text Box" descr="Parts of your brain">
            <a:extLst>
              <a:ext uri="{FF2B5EF4-FFF2-40B4-BE49-F238E27FC236}">
                <a16:creationId xmlns:a16="http://schemas.microsoft.com/office/drawing/2014/main" id="{C3EDDAAC-84B7-414A-BFE4-EF6182B723F5}"/>
              </a:ext>
            </a:extLst>
          </p:cNvPr>
          <p:cNvSpPr txBox="1">
            <a:spLocks/>
          </p:cNvSpPr>
          <p:nvPr/>
        </p:nvSpPr>
        <p:spPr>
          <a:xfrm>
            <a:off x="1459992" y="279892"/>
            <a:ext cx="6254667" cy="732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1pPr>
            <a:lvl2pPr marR="0" lvl="1"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2pPr>
            <a:lvl3pPr marR="0" lvl="2"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3pPr>
            <a:lvl4pPr marR="0" lvl="3"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4pPr>
            <a:lvl5pPr marR="0" lvl="4"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5pPr>
            <a:lvl6pPr marR="0" lvl="5"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6pPr>
            <a:lvl7pPr marR="0" lvl="6"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7pPr>
            <a:lvl8pPr marR="0" lvl="7"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8pPr>
            <a:lvl9pPr marR="0" lvl="8"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9pPr>
          </a:lstStyle>
          <a:p>
            <a:r>
              <a:rPr lang="en-US" sz="4800" dirty="0">
                <a:latin typeface="+mj-lt"/>
              </a:rPr>
              <a:t>Parts of Your Brain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32">
            <a:extLst>
              <a:ext uri="{C183D7F6-B498-43B3-948B-1728B52AA6E4}">
                <adec:decorative xmlns:adec="http://schemas.microsoft.com/office/drawing/2017/decorative" val="1"/>
              </a:ext>
            </a:extLst>
          </p:cNvPr>
          <p:cNvSpPr/>
          <p:nvPr/>
        </p:nvSpPr>
        <p:spPr>
          <a:xfrm rot="10800000">
            <a:off x="6361255" y="2490840"/>
            <a:ext cx="2385913" cy="2108319"/>
          </a:xfrm>
          <a:custGeom>
            <a:avLst/>
            <a:gdLst/>
            <a:ahLst/>
            <a:cxnLst/>
            <a:rect l="l" t="t" r="r" b="b"/>
            <a:pathLst>
              <a:path w="47865" h="41338" extrusionOk="0">
                <a:moveTo>
                  <a:pt x="23947" y="1954"/>
                </a:moveTo>
                <a:cubicBezTo>
                  <a:pt x="24079" y="1954"/>
                  <a:pt x="24218" y="2007"/>
                  <a:pt x="24367" y="2112"/>
                </a:cubicBezTo>
                <a:cubicBezTo>
                  <a:pt x="24463" y="2179"/>
                  <a:pt x="24550" y="2258"/>
                  <a:pt x="24627" y="2347"/>
                </a:cubicBezTo>
                <a:cubicBezTo>
                  <a:pt x="25445" y="3331"/>
                  <a:pt x="26268" y="4313"/>
                  <a:pt x="27073" y="5308"/>
                </a:cubicBezTo>
                <a:cubicBezTo>
                  <a:pt x="27427" y="5747"/>
                  <a:pt x="27837" y="6125"/>
                  <a:pt x="28111" y="6652"/>
                </a:cubicBezTo>
                <a:cubicBezTo>
                  <a:pt x="28335" y="7080"/>
                  <a:pt x="28856" y="7346"/>
                  <a:pt x="29214" y="7715"/>
                </a:cubicBezTo>
                <a:cubicBezTo>
                  <a:pt x="29491" y="8002"/>
                  <a:pt x="29711" y="8345"/>
                  <a:pt x="29977" y="8647"/>
                </a:cubicBezTo>
                <a:cubicBezTo>
                  <a:pt x="30209" y="8912"/>
                  <a:pt x="30217" y="9210"/>
                  <a:pt x="30153" y="9488"/>
                </a:cubicBezTo>
                <a:lnTo>
                  <a:pt x="30152" y="9488"/>
                </a:lnTo>
                <a:cubicBezTo>
                  <a:pt x="30540" y="9885"/>
                  <a:pt x="30957" y="9852"/>
                  <a:pt x="31309" y="9983"/>
                </a:cubicBezTo>
                <a:cubicBezTo>
                  <a:pt x="31681" y="10119"/>
                  <a:pt x="32012" y="10136"/>
                  <a:pt x="32389" y="10155"/>
                </a:cubicBezTo>
                <a:cubicBezTo>
                  <a:pt x="33194" y="10197"/>
                  <a:pt x="34001" y="10281"/>
                  <a:pt x="34785" y="10507"/>
                </a:cubicBezTo>
                <a:cubicBezTo>
                  <a:pt x="35110" y="10601"/>
                  <a:pt x="35540" y="10551"/>
                  <a:pt x="35759" y="10749"/>
                </a:cubicBezTo>
                <a:cubicBezTo>
                  <a:pt x="36037" y="11002"/>
                  <a:pt x="36314" y="10917"/>
                  <a:pt x="36590" y="10984"/>
                </a:cubicBezTo>
                <a:cubicBezTo>
                  <a:pt x="36727" y="11020"/>
                  <a:pt x="36859" y="11070"/>
                  <a:pt x="36982" y="11135"/>
                </a:cubicBezTo>
                <a:cubicBezTo>
                  <a:pt x="37260" y="11278"/>
                  <a:pt x="37544" y="11412"/>
                  <a:pt x="37799" y="11587"/>
                </a:cubicBezTo>
                <a:cubicBezTo>
                  <a:pt x="38157" y="11832"/>
                  <a:pt x="38611" y="11843"/>
                  <a:pt x="38955" y="12153"/>
                </a:cubicBezTo>
                <a:cubicBezTo>
                  <a:pt x="39281" y="12449"/>
                  <a:pt x="39712" y="12623"/>
                  <a:pt x="40068" y="12890"/>
                </a:cubicBezTo>
                <a:cubicBezTo>
                  <a:pt x="40343" y="13095"/>
                  <a:pt x="40591" y="13343"/>
                  <a:pt x="40817" y="13603"/>
                </a:cubicBezTo>
                <a:cubicBezTo>
                  <a:pt x="41008" y="13823"/>
                  <a:pt x="41392" y="13792"/>
                  <a:pt x="41466" y="14179"/>
                </a:cubicBezTo>
                <a:cubicBezTo>
                  <a:pt x="41520" y="14467"/>
                  <a:pt x="42061" y="14305"/>
                  <a:pt x="42070" y="14710"/>
                </a:cubicBezTo>
                <a:cubicBezTo>
                  <a:pt x="42644" y="15000"/>
                  <a:pt x="42898" y="15597"/>
                  <a:pt x="43311" y="16039"/>
                </a:cubicBezTo>
                <a:cubicBezTo>
                  <a:pt x="43728" y="16489"/>
                  <a:pt x="44031" y="17048"/>
                  <a:pt x="44371" y="17567"/>
                </a:cubicBezTo>
                <a:cubicBezTo>
                  <a:pt x="44465" y="17709"/>
                  <a:pt x="44503" y="17887"/>
                  <a:pt x="44578" y="18041"/>
                </a:cubicBezTo>
                <a:cubicBezTo>
                  <a:pt x="44780" y="18449"/>
                  <a:pt x="45066" y="18833"/>
                  <a:pt x="45174" y="19264"/>
                </a:cubicBezTo>
                <a:cubicBezTo>
                  <a:pt x="45272" y="19653"/>
                  <a:pt x="45538" y="19941"/>
                  <a:pt x="45636" y="20318"/>
                </a:cubicBezTo>
                <a:cubicBezTo>
                  <a:pt x="45712" y="20613"/>
                  <a:pt x="45801" y="20946"/>
                  <a:pt x="45998" y="21156"/>
                </a:cubicBezTo>
                <a:cubicBezTo>
                  <a:pt x="46298" y="21475"/>
                  <a:pt x="46095" y="21788"/>
                  <a:pt x="46115" y="22103"/>
                </a:cubicBezTo>
                <a:cubicBezTo>
                  <a:pt x="46117" y="22132"/>
                  <a:pt x="46101" y="22173"/>
                  <a:pt x="46117" y="22188"/>
                </a:cubicBezTo>
                <a:cubicBezTo>
                  <a:pt x="46530" y="22631"/>
                  <a:pt x="46437" y="23225"/>
                  <a:pt x="46592" y="23744"/>
                </a:cubicBezTo>
                <a:cubicBezTo>
                  <a:pt x="46650" y="23932"/>
                  <a:pt x="46830" y="24071"/>
                  <a:pt x="46652" y="24289"/>
                </a:cubicBezTo>
                <a:cubicBezTo>
                  <a:pt x="46609" y="24341"/>
                  <a:pt x="46600" y="24478"/>
                  <a:pt x="46637" y="24533"/>
                </a:cubicBezTo>
                <a:cubicBezTo>
                  <a:pt x="46975" y="25010"/>
                  <a:pt x="46796" y="25517"/>
                  <a:pt x="46790" y="26034"/>
                </a:cubicBezTo>
                <a:cubicBezTo>
                  <a:pt x="46777" y="27268"/>
                  <a:pt x="46681" y="28487"/>
                  <a:pt x="46435" y="29696"/>
                </a:cubicBezTo>
                <a:cubicBezTo>
                  <a:pt x="46377" y="29982"/>
                  <a:pt x="46396" y="30290"/>
                  <a:pt x="46298" y="30560"/>
                </a:cubicBezTo>
                <a:cubicBezTo>
                  <a:pt x="46203" y="30822"/>
                  <a:pt x="46006" y="31048"/>
                  <a:pt x="45840" y="31311"/>
                </a:cubicBezTo>
                <a:cubicBezTo>
                  <a:pt x="46101" y="31507"/>
                  <a:pt x="46156" y="31843"/>
                  <a:pt x="45882" y="31980"/>
                </a:cubicBezTo>
                <a:cubicBezTo>
                  <a:pt x="45470" y="32185"/>
                  <a:pt x="45564" y="32637"/>
                  <a:pt x="45272" y="32901"/>
                </a:cubicBezTo>
                <a:cubicBezTo>
                  <a:pt x="45011" y="33137"/>
                  <a:pt x="44740" y="33529"/>
                  <a:pt x="44740" y="33852"/>
                </a:cubicBezTo>
                <a:cubicBezTo>
                  <a:pt x="44740" y="34309"/>
                  <a:pt x="44085" y="34277"/>
                  <a:pt x="44223" y="34734"/>
                </a:cubicBezTo>
                <a:cubicBezTo>
                  <a:pt x="44190" y="34728"/>
                  <a:pt x="44161" y="34725"/>
                  <a:pt x="44134" y="34725"/>
                </a:cubicBezTo>
                <a:cubicBezTo>
                  <a:pt x="43842" y="34725"/>
                  <a:pt x="43933" y="35068"/>
                  <a:pt x="43805" y="35215"/>
                </a:cubicBezTo>
                <a:cubicBezTo>
                  <a:pt x="43500" y="35563"/>
                  <a:pt x="43269" y="35939"/>
                  <a:pt x="42850" y="36227"/>
                </a:cubicBezTo>
                <a:cubicBezTo>
                  <a:pt x="42484" y="36482"/>
                  <a:pt x="42170" y="36899"/>
                  <a:pt x="41771" y="37154"/>
                </a:cubicBezTo>
                <a:cubicBezTo>
                  <a:pt x="41458" y="37355"/>
                  <a:pt x="41214" y="37637"/>
                  <a:pt x="40848" y="37783"/>
                </a:cubicBezTo>
                <a:cubicBezTo>
                  <a:pt x="40297" y="38006"/>
                  <a:pt x="39825" y="38370"/>
                  <a:pt x="39198" y="38472"/>
                </a:cubicBezTo>
                <a:cubicBezTo>
                  <a:pt x="38481" y="38589"/>
                  <a:pt x="37805" y="38956"/>
                  <a:pt x="37090" y="39089"/>
                </a:cubicBezTo>
                <a:cubicBezTo>
                  <a:pt x="35722" y="39343"/>
                  <a:pt x="34400" y="39875"/>
                  <a:pt x="32987" y="39875"/>
                </a:cubicBezTo>
                <a:cubicBezTo>
                  <a:pt x="32854" y="39875"/>
                  <a:pt x="32720" y="39871"/>
                  <a:pt x="32586" y="39861"/>
                </a:cubicBezTo>
                <a:cubicBezTo>
                  <a:pt x="32529" y="39856"/>
                  <a:pt x="32466" y="39851"/>
                  <a:pt x="32404" y="39851"/>
                </a:cubicBezTo>
                <a:cubicBezTo>
                  <a:pt x="32314" y="39851"/>
                  <a:pt x="32225" y="39862"/>
                  <a:pt x="32158" y="39902"/>
                </a:cubicBezTo>
                <a:cubicBezTo>
                  <a:pt x="31617" y="40233"/>
                  <a:pt x="31004" y="40104"/>
                  <a:pt x="30429" y="40179"/>
                </a:cubicBezTo>
                <a:cubicBezTo>
                  <a:pt x="29474" y="40305"/>
                  <a:pt x="28514" y="40341"/>
                  <a:pt x="27553" y="40341"/>
                </a:cubicBezTo>
                <a:cubicBezTo>
                  <a:pt x="26828" y="40341"/>
                  <a:pt x="26103" y="40321"/>
                  <a:pt x="25378" y="40304"/>
                </a:cubicBezTo>
                <a:cubicBezTo>
                  <a:pt x="25342" y="40303"/>
                  <a:pt x="25305" y="40303"/>
                  <a:pt x="25269" y="40303"/>
                </a:cubicBezTo>
                <a:cubicBezTo>
                  <a:pt x="24819" y="40303"/>
                  <a:pt x="24368" y="40362"/>
                  <a:pt x="23918" y="40380"/>
                </a:cubicBezTo>
                <a:cubicBezTo>
                  <a:pt x="23849" y="40382"/>
                  <a:pt x="23781" y="40384"/>
                  <a:pt x="23712" y="40384"/>
                </a:cubicBezTo>
                <a:cubicBezTo>
                  <a:pt x="23184" y="40384"/>
                  <a:pt x="22655" y="40314"/>
                  <a:pt x="22127" y="40314"/>
                </a:cubicBezTo>
                <a:cubicBezTo>
                  <a:pt x="21782" y="40314"/>
                  <a:pt x="21436" y="40344"/>
                  <a:pt x="21093" y="40443"/>
                </a:cubicBezTo>
                <a:cubicBezTo>
                  <a:pt x="20996" y="40350"/>
                  <a:pt x="20890" y="40320"/>
                  <a:pt x="20779" y="40320"/>
                </a:cubicBezTo>
                <a:cubicBezTo>
                  <a:pt x="20576" y="40320"/>
                  <a:pt x="20358" y="40420"/>
                  <a:pt x="20156" y="40420"/>
                </a:cubicBezTo>
                <a:cubicBezTo>
                  <a:pt x="20023" y="40420"/>
                  <a:pt x="19898" y="40377"/>
                  <a:pt x="19787" y="40237"/>
                </a:cubicBezTo>
                <a:cubicBezTo>
                  <a:pt x="19551" y="40320"/>
                  <a:pt x="19313" y="40349"/>
                  <a:pt x="19077" y="40349"/>
                </a:cubicBezTo>
                <a:cubicBezTo>
                  <a:pt x="18617" y="40349"/>
                  <a:pt x="18160" y="40239"/>
                  <a:pt x="17708" y="40199"/>
                </a:cubicBezTo>
                <a:cubicBezTo>
                  <a:pt x="17087" y="40144"/>
                  <a:pt x="16452" y="40192"/>
                  <a:pt x="15832" y="39940"/>
                </a:cubicBezTo>
                <a:cubicBezTo>
                  <a:pt x="15548" y="39826"/>
                  <a:pt x="15220" y="39820"/>
                  <a:pt x="14890" y="39820"/>
                </a:cubicBezTo>
                <a:cubicBezTo>
                  <a:pt x="14854" y="39820"/>
                  <a:pt x="14818" y="39821"/>
                  <a:pt x="14783" y="39821"/>
                </a:cubicBezTo>
                <a:cubicBezTo>
                  <a:pt x="14661" y="39821"/>
                  <a:pt x="14540" y="39820"/>
                  <a:pt x="14421" y="39813"/>
                </a:cubicBezTo>
                <a:cubicBezTo>
                  <a:pt x="13493" y="39761"/>
                  <a:pt x="12599" y="39564"/>
                  <a:pt x="11704" y="39312"/>
                </a:cubicBezTo>
                <a:cubicBezTo>
                  <a:pt x="11427" y="39234"/>
                  <a:pt x="11169" y="39193"/>
                  <a:pt x="10887" y="39068"/>
                </a:cubicBezTo>
                <a:cubicBezTo>
                  <a:pt x="10605" y="38945"/>
                  <a:pt x="10219" y="38914"/>
                  <a:pt x="9878" y="38837"/>
                </a:cubicBezTo>
                <a:cubicBezTo>
                  <a:pt x="9542" y="38762"/>
                  <a:pt x="9208" y="38683"/>
                  <a:pt x="8871" y="38615"/>
                </a:cubicBezTo>
                <a:cubicBezTo>
                  <a:pt x="8275" y="38495"/>
                  <a:pt x="7775" y="38151"/>
                  <a:pt x="7272" y="37857"/>
                </a:cubicBezTo>
                <a:cubicBezTo>
                  <a:pt x="6669" y="37504"/>
                  <a:pt x="6178" y="36958"/>
                  <a:pt x="5569" y="36623"/>
                </a:cubicBezTo>
                <a:cubicBezTo>
                  <a:pt x="5162" y="36400"/>
                  <a:pt x="4941" y="36039"/>
                  <a:pt x="4654" y="35743"/>
                </a:cubicBezTo>
                <a:cubicBezTo>
                  <a:pt x="4287" y="35369"/>
                  <a:pt x="3978" y="34943"/>
                  <a:pt x="3735" y="34479"/>
                </a:cubicBezTo>
                <a:cubicBezTo>
                  <a:pt x="3475" y="33978"/>
                  <a:pt x="3030" y="33574"/>
                  <a:pt x="2673" y="33123"/>
                </a:cubicBezTo>
                <a:cubicBezTo>
                  <a:pt x="2442" y="32832"/>
                  <a:pt x="2285" y="32539"/>
                  <a:pt x="2270" y="32125"/>
                </a:cubicBezTo>
                <a:cubicBezTo>
                  <a:pt x="2255" y="31766"/>
                  <a:pt x="1971" y="31426"/>
                  <a:pt x="1869" y="31059"/>
                </a:cubicBezTo>
                <a:cubicBezTo>
                  <a:pt x="1651" y="30264"/>
                  <a:pt x="1155" y="29534"/>
                  <a:pt x="1287" y="28653"/>
                </a:cubicBezTo>
                <a:cubicBezTo>
                  <a:pt x="762" y="27994"/>
                  <a:pt x="1316" y="27141"/>
                  <a:pt x="895" y="26464"/>
                </a:cubicBezTo>
                <a:cubicBezTo>
                  <a:pt x="1150" y="25829"/>
                  <a:pt x="1127" y="25167"/>
                  <a:pt x="1087" y="24504"/>
                </a:cubicBezTo>
                <a:cubicBezTo>
                  <a:pt x="1472" y="24344"/>
                  <a:pt x="1155" y="23999"/>
                  <a:pt x="1280" y="23757"/>
                </a:cubicBezTo>
                <a:cubicBezTo>
                  <a:pt x="1398" y="23528"/>
                  <a:pt x="1451" y="23262"/>
                  <a:pt x="1509" y="23006"/>
                </a:cubicBezTo>
                <a:cubicBezTo>
                  <a:pt x="1564" y="22766"/>
                  <a:pt x="1590" y="22518"/>
                  <a:pt x="1625" y="22274"/>
                </a:cubicBezTo>
                <a:cubicBezTo>
                  <a:pt x="1629" y="22248"/>
                  <a:pt x="1607" y="22198"/>
                  <a:pt x="1609" y="22198"/>
                </a:cubicBezTo>
                <a:cubicBezTo>
                  <a:pt x="2028" y="22051"/>
                  <a:pt x="1810" y="21637"/>
                  <a:pt x="1945" y="21367"/>
                </a:cubicBezTo>
                <a:cubicBezTo>
                  <a:pt x="2089" y="21077"/>
                  <a:pt x="2049" y="20698"/>
                  <a:pt x="2180" y="20397"/>
                </a:cubicBezTo>
                <a:cubicBezTo>
                  <a:pt x="2315" y="20080"/>
                  <a:pt x="2768" y="19929"/>
                  <a:pt x="2684" y="19479"/>
                </a:cubicBezTo>
                <a:cubicBezTo>
                  <a:pt x="3108" y="19294"/>
                  <a:pt x="2863" y="18869"/>
                  <a:pt x="3003" y="18594"/>
                </a:cubicBezTo>
                <a:cubicBezTo>
                  <a:pt x="3155" y="18294"/>
                  <a:pt x="3422" y="18052"/>
                  <a:pt x="3600" y="17762"/>
                </a:cubicBezTo>
                <a:cubicBezTo>
                  <a:pt x="3781" y="17468"/>
                  <a:pt x="3926" y="17149"/>
                  <a:pt x="4071" y="16833"/>
                </a:cubicBezTo>
                <a:cubicBezTo>
                  <a:pt x="4407" y="16103"/>
                  <a:pt x="4925" y="15485"/>
                  <a:pt x="5398" y="14853"/>
                </a:cubicBezTo>
                <a:cubicBezTo>
                  <a:pt x="5885" y="14204"/>
                  <a:pt x="6527" y="13672"/>
                  <a:pt x="7272" y="13294"/>
                </a:cubicBezTo>
                <a:cubicBezTo>
                  <a:pt x="7477" y="13189"/>
                  <a:pt x="7662" y="13035"/>
                  <a:pt x="7835" y="12881"/>
                </a:cubicBezTo>
                <a:cubicBezTo>
                  <a:pt x="8557" y="12242"/>
                  <a:pt x="9374" y="11770"/>
                  <a:pt x="10281" y="11445"/>
                </a:cubicBezTo>
                <a:cubicBezTo>
                  <a:pt x="10972" y="11197"/>
                  <a:pt x="11649" y="10900"/>
                  <a:pt x="12351" y="10690"/>
                </a:cubicBezTo>
                <a:cubicBezTo>
                  <a:pt x="13033" y="10485"/>
                  <a:pt x="13742" y="10222"/>
                  <a:pt x="14435" y="10222"/>
                </a:cubicBezTo>
                <a:cubicBezTo>
                  <a:pt x="14452" y="10222"/>
                  <a:pt x="14469" y="10222"/>
                  <a:pt x="14486" y="10222"/>
                </a:cubicBezTo>
                <a:cubicBezTo>
                  <a:pt x="14516" y="10223"/>
                  <a:pt x="14547" y="10223"/>
                  <a:pt x="14577" y="10223"/>
                </a:cubicBezTo>
                <a:cubicBezTo>
                  <a:pt x="15490" y="10223"/>
                  <a:pt x="16337" y="9963"/>
                  <a:pt x="17214" y="9827"/>
                </a:cubicBezTo>
                <a:cubicBezTo>
                  <a:pt x="17338" y="9807"/>
                  <a:pt x="17554" y="9640"/>
                  <a:pt x="17543" y="9611"/>
                </a:cubicBezTo>
                <a:cubicBezTo>
                  <a:pt x="17389" y="9205"/>
                  <a:pt x="17783" y="9145"/>
                  <a:pt x="17936" y="8938"/>
                </a:cubicBezTo>
                <a:cubicBezTo>
                  <a:pt x="18064" y="8762"/>
                  <a:pt x="18183" y="8577"/>
                  <a:pt x="18289" y="8388"/>
                </a:cubicBezTo>
                <a:cubicBezTo>
                  <a:pt x="18542" y="7936"/>
                  <a:pt x="18891" y="7484"/>
                  <a:pt x="19314" y="7195"/>
                </a:cubicBezTo>
                <a:cubicBezTo>
                  <a:pt x="19879" y="6807"/>
                  <a:pt x="20077" y="6164"/>
                  <a:pt x="20548" y="5723"/>
                </a:cubicBezTo>
                <a:cubicBezTo>
                  <a:pt x="20896" y="5397"/>
                  <a:pt x="21171" y="4991"/>
                  <a:pt x="21474" y="4617"/>
                </a:cubicBezTo>
                <a:cubicBezTo>
                  <a:pt x="21563" y="4507"/>
                  <a:pt x="21642" y="4387"/>
                  <a:pt x="21723" y="4270"/>
                </a:cubicBezTo>
                <a:cubicBezTo>
                  <a:pt x="22083" y="3747"/>
                  <a:pt x="22396" y="3192"/>
                  <a:pt x="22956" y="2829"/>
                </a:cubicBezTo>
                <a:cubicBezTo>
                  <a:pt x="23164" y="2695"/>
                  <a:pt x="23290" y="2437"/>
                  <a:pt x="23455" y="2237"/>
                </a:cubicBezTo>
                <a:cubicBezTo>
                  <a:pt x="23610" y="2048"/>
                  <a:pt x="23772" y="1954"/>
                  <a:pt x="23947" y="1954"/>
                </a:cubicBezTo>
                <a:close/>
                <a:moveTo>
                  <a:pt x="23833" y="1"/>
                </a:moveTo>
                <a:cubicBezTo>
                  <a:pt x="23493" y="360"/>
                  <a:pt x="23203" y="667"/>
                  <a:pt x="22909" y="970"/>
                </a:cubicBezTo>
                <a:cubicBezTo>
                  <a:pt x="22788" y="1094"/>
                  <a:pt x="22637" y="1193"/>
                  <a:pt x="22530" y="1326"/>
                </a:cubicBezTo>
                <a:cubicBezTo>
                  <a:pt x="21999" y="1986"/>
                  <a:pt x="21456" y="2639"/>
                  <a:pt x="20957" y="3324"/>
                </a:cubicBezTo>
                <a:cubicBezTo>
                  <a:pt x="20444" y="4030"/>
                  <a:pt x="20055" y="4826"/>
                  <a:pt x="19383" y="5414"/>
                </a:cubicBezTo>
                <a:cubicBezTo>
                  <a:pt x="19282" y="5505"/>
                  <a:pt x="19221" y="5654"/>
                  <a:pt x="19172" y="5787"/>
                </a:cubicBezTo>
                <a:cubicBezTo>
                  <a:pt x="18902" y="6520"/>
                  <a:pt x="18412" y="7120"/>
                  <a:pt x="17872" y="7636"/>
                </a:cubicBezTo>
                <a:cubicBezTo>
                  <a:pt x="17374" y="8111"/>
                  <a:pt x="17049" y="8634"/>
                  <a:pt x="16860" y="9315"/>
                </a:cubicBezTo>
                <a:cubicBezTo>
                  <a:pt x="16416" y="9164"/>
                  <a:pt x="15929" y="9335"/>
                  <a:pt x="15512" y="9020"/>
                </a:cubicBezTo>
                <a:cubicBezTo>
                  <a:pt x="15467" y="8986"/>
                  <a:pt x="15382" y="8970"/>
                  <a:pt x="15296" y="8970"/>
                </a:cubicBezTo>
                <a:cubicBezTo>
                  <a:pt x="15185" y="8970"/>
                  <a:pt x="15071" y="8996"/>
                  <a:pt x="15034" y="9045"/>
                </a:cubicBezTo>
                <a:cubicBezTo>
                  <a:pt x="14869" y="9262"/>
                  <a:pt x="14715" y="9337"/>
                  <a:pt x="14568" y="9337"/>
                </a:cubicBezTo>
                <a:cubicBezTo>
                  <a:pt x="14313" y="9337"/>
                  <a:pt x="14077" y="9109"/>
                  <a:pt x="13836" y="8996"/>
                </a:cubicBezTo>
                <a:cubicBezTo>
                  <a:pt x="13540" y="9226"/>
                  <a:pt x="13327" y="9459"/>
                  <a:pt x="13064" y="9574"/>
                </a:cubicBezTo>
                <a:cubicBezTo>
                  <a:pt x="12823" y="9679"/>
                  <a:pt x="12481" y="9579"/>
                  <a:pt x="12265" y="9707"/>
                </a:cubicBezTo>
                <a:cubicBezTo>
                  <a:pt x="12185" y="9754"/>
                  <a:pt x="12113" y="9772"/>
                  <a:pt x="12044" y="9772"/>
                </a:cubicBezTo>
                <a:cubicBezTo>
                  <a:pt x="11821" y="9772"/>
                  <a:pt x="11645" y="9578"/>
                  <a:pt x="11418" y="9565"/>
                </a:cubicBezTo>
                <a:cubicBezTo>
                  <a:pt x="11360" y="9763"/>
                  <a:pt x="11312" y="9921"/>
                  <a:pt x="11262" y="10091"/>
                </a:cubicBezTo>
                <a:cubicBezTo>
                  <a:pt x="11051" y="9920"/>
                  <a:pt x="10858" y="9858"/>
                  <a:pt x="10677" y="9858"/>
                </a:cubicBezTo>
                <a:cubicBezTo>
                  <a:pt x="10308" y="9858"/>
                  <a:pt x="9993" y="10113"/>
                  <a:pt x="9700" y="10221"/>
                </a:cubicBezTo>
                <a:lnTo>
                  <a:pt x="9536" y="10669"/>
                </a:lnTo>
                <a:cubicBezTo>
                  <a:pt x="9462" y="10618"/>
                  <a:pt x="9397" y="10595"/>
                  <a:pt x="9338" y="10595"/>
                </a:cubicBezTo>
                <a:cubicBezTo>
                  <a:pt x="9232" y="10595"/>
                  <a:pt x="9145" y="10671"/>
                  <a:pt x="9055" y="10794"/>
                </a:cubicBezTo>
                <a:cubicBezTo>
                  <a:pt x="8990" y="10882"/>
                  <a:pt x="8841" y="10976"/>
                  <a:pt x="8739" y="10976"/>
                </a:cubicBezTo>
                <a:cubicBezTo>
                  <a:pt x="8729" y="10976"/>
                  <a:pt x="8720" y="10975"/>
                  <a:pt x="8712" y="10973"/>
                </a:cubicBezTo>
                <a:cubicBezTo>
                  <a:pt x="8633" y="10958"/>
                  <a:pt x="8560" y="10951"/>
                  <a:pt x="8490" y="10951"/>
                </a:cubicBezTo>
                <a:cubicBezTo>
                  <a:pt x="8043" y="10951"/>
                  <a:pt x="7774" y="11255"/>
                  <a:pt x="7555" y="11624"/>
                </a:cubicBezTo>
                <a:cubicBezTo>
                  <a:pt x="7476" y="11759"/>
                  <a:pt x="7429" y="11853"/>
                  <a:pt x="7295" y="11853"/>
                </a:cubicBezTo>
                <a:cubicBezTo>
                  <a:pt x="7263" y="11853"/>
                  <a:pt x="7226" y="11847"/>
                  <a:pt x="7182" y="11836"/>
                </a:cubicBezTo>
                <a:cubicBezTo>
                  <a:pt x="7175" y="11834"/>
                  <a:pt x="7167" y="11833"/>
                  <a:pt x="7159" y="11833"/>
                </a:cubicBezTo>
                <a:cubicBezTo>
                  <a:pt x="7071" y="11833"/>
                  <a:pt x="6939" y="11941"/>
                  <a:pt x="6861" y="12023"/>
                </a:cubicBezTo>
                <a:cubicBezTo>
                  <a:pt x="6646" y="12247"/>
                  <a:pt x="6480" y="12528"/>
                  <a:pt x="6241" y="12722"/>
                </a:cubicBezTo>
                <a:cubicBezTo>
                  <a:pt x="5345" y="13454"/>
                  <a:pt x="4512" y="14227"/>
                  <a:pt x="3848" y="15199"/>
                </a:cubicBezTo>
                <a:cubicBezTo>
                  <a:pt x="3652" y="15484"/>
                  <a:pt x="3522" y="15852"/>
                  <a:pt x="3238" y="16067"/>
                </a:cubicBezTo>
                <a:cubicBezTo>
                  <a:pt x="2491" y="16636"/>
                  <a:pt x="2250" y="17525"/>
                  <a:pt x="1827" y="18291"/>
                </a:cubicBezTo>
                <a:cubicBezTo>
                  <a:pt x="1625" y="18654"/>
                  <a:pt x="1471" y="19042"/>
                  <a:pt x="1369" y="19446"/>
                </a:cubicBezTo>
                <a:cubicBezTo>
                  <a:pt x="1270" y="19849"/>
                  <a:pt x="1084" y="20239"/>
                  <a:pt x="979" y="20669"/>
                </a:cubicBezTo>
                <a:cubicBezTo>
                  <a:pt x="847" y="21207"/>
                  <a:pt x="509" y="21720"/>
                  <a:pt x="582" y="22293"/>
                </a:cubicBezTo>
                <a:cubicBezTo>
                  <a:pt x="657" y="22876"/>
                  <a:pt x="25" y="23336"/>
                  <a:pt x="358" y="23933"/>
                </a:cubicBezTo>
                <a:cubicBezTo>
                  <a:pt x="207" y="24911"/>
                  <a:pt x="152" y="25901"/>
                  <a:pt x="195" y="26890"/>
                </a:cubicBezTo>
                <a:cubicBezTo>
                  <a:pt x="207" y="27192"/>
                  <a:pt x="372" y="27557"/>
                  <a:pt x="231" y="27790"/>
                </a:cubicBezTo>
                <a:cubicBezTo>
                  <a:pt x="1" y="28166"/>
                  <a:pt x="554" y="28402"/>
                  <a:pt x="306" y="28724"/>
                </a:cubicBezTo>
                <a:cubicBezTo>
                  <a:pt x="45" y="29065"/>
                  <a:pt x="593" y="29232"/>
                  <a:pt x="488" y="29563"/>
                </a:cubicBezTo>
                <a:cubicBezTo>
                  <a:pt x="456" y="29663"/>
                  <a:pt x="717" y="29872"/>
                  <a:pt x="677" y="29952"/>
                </a:cubicBezTo>
                <a:cubicBezTo>
                  <a:pt x="422" y="30483"/>
                  <a:pt x="1188" y="30869"/>
                  <a:pt x="858" y="31390"/>
                </a:cubicBezTo>
                <a:cubicBezTo>
                  <a:pt x="1207" y="31568"/>
                  <a:pt x="1078" y="32011"/>
                  <a:pt x="1283" y="32219"/>
                </a:cubicBezTo>
                <a:cubicBezTo>
                  <a:pt x="1587" y="32526"/>
                  <a:pt x="1454" y="33016"/>
                  <a:pt x="1676" y="33226"/>
                </a:cubicBezTo>
                <a:cubicBezTo>
                  <a:pt x="2324" y="33839"/>
                  <a:pt x="2399" y="34822"/>
                  <a:pt x="3143" y="35354"/>
                </a:cubicBezTo>
                <a:cubicBezTo>
                  <a:pt x="3240" y="35424"/>
                  <a:pt x="3209" y="35651"/>
                  <a:pt x="3291" y="35766"/>
                </a:cubicBezTo>
                <a:cubicBezTo>
                  <a:pt x="3396" y="35914"/>
                  <a:pt x="3567" y="36014"/>
                  <a:pt x="3690" y="36151"/>
                </a:cubicBezTo>
                <a:cubicBezTo>
                  <a:pt x="4014" y="36514"/>
                  <a:pt x="4198" y="36983"/>
                  <a:pt x="4665" y="37246"/>
                </a:cubicBezTo>
                <a:cubicBezTo>
                  <a:pt x="5019" y="37446"/>
                  <a:pt x="5269" y="37827"/>
                  <a:pt x="5620" y="38036"/>
                </a:cubicBezTo>
                <a:cubicBezTo>
                  <a:pt x="6405" y="38505"/>
                  <a:pt x="7051" y="39234"/>
                  <a:pt x="8024" y="39361"/>
                </a:cubicBezTo>
                <a:cubicBezTo>
                  <a:pt x="8252" y="39693"/>
                  <a:pt x="8697" y="39461"/>
                  <a:pt x="8950" y="39717"/>
                </a:cubicBezTo>
                <a:cubicBezTo>
                  <a:pt x="9437" y="40209"/>
                  <a:pt x="10134" y="40048"/>
                  <a:pt x="10714" y="40273"/>
                </a:cubicBezTo>
                <a:cubicBezTo>
                  <a:pt x="11163" y="40449"/>
                  <a:pt x="11749" y="40283"/>
                  <a:pt x="12191" y="40468"/>
                </a:cubicBezTo>
                <a:cubicBezTo>
                  <a:pt x="12619" y="40646"/>
                  <a:pt x="13104" y="40447"/>
                  <a:pt x="13503" y="40801"/>
                </a:cubicBezTo>
                <a:cubicBezTo>
                  <a:pt x="13556" y="40849"/>
                  <a:pt x="13635" y="40863"/>
                  <a:pt x="13727" y="40863"/>
                </a:cubicBezTo>
                <a:cubicBezTo>
                  <a:pt x="13860" y="40863"/>
                  <a:pt x="14021" y="40833"/>
                  <a:pt x="14167" y="40833"/>
                </a:cubicBezTo>
                <a:cubicBezTo>
                  <a:pt x="14230" y="40833"/>
                  <a:pt x="14289" y="40838"/>
                  <a:pt x="14343" y="40854"/>
                </a:cubicBezTo>
                <a:cubicBezTo>
                  <a:pt x="15382" y="41154"/>
                  <a:pt x="16464" y="40987"/>
                  <a:pt x="17512" y="41180"/>
                </a:cubicBezTo>
                <a:cubicBezTo>
                  <a:pt x="17535" y="41184"/>
                  <a:pt x="17558" y="41185"/>
                  <a:pt x="17583" y="41185"/>
                </a:cubicBezTo>
                <a:cubicBezTo>
                  <a:pt x="17737" y="41185"/>
                  <a:pt x="17927" y="41115"/>
                  <a:pt x="18057" y="41115"/>
                </a:cubicBezTo>
                <a:cubicBezTo>
                  <a:pt x="18103" y="41115"/>
                  <a:pt x="18142" y="41125"/>
                  <a:pt x="18168" y="41149"/>
                </a:cubicBezTo>
                <a:cubicBezTo>
                  <a:pt x="18269" y="41242"/>
                  <a:pt x="18365" y="41272"/>
                  <a:pt x="18458" y="41272"/>
                </a:cubicBezTo>
                <a:cubicBezTo>
                  <a:pt x="18639" y="41272"/>
                  <a:pt x="18809" y="41157"/>
                  <a:pt x="18983" y="41157"/>
                </a:cubicBezTo>
                <a:cubicBezTo>
                  <a:pt x="19009" y="41157"/>
                  <a:pt x="19035" y="41159"/>
                  <a:pt x="19061" y="41165"/>
                </a:cubicBezTo>
                <a:cubicBezTo>
                  <a:pt x="19360" y="41232"/>
                  <a:pt x="19670" y="41261"/>
                  <a:pt x="19978" y="41281"/>
                </a:cubicBezTo>
                <a:cubicBezTo>
                  <a:pt x="20018" y="41284"/>
                  <a:pt x="20058" y="41285"/>
                  <a:pt x="20099" y="41285"/>
                </a:cubicBezTo>
                <a:cubicBezTo>
                  <a:pt x="20520" y="41285"/>
                  <a:pt x="20944" y="41150"/>
                  <a:pt x="21366" y="41150"/>
                </a:cubicBezTo>
                <a:cubicBezTo>
                  <a:pt x="21597" y="41150"/>
                  <a:pt x="21827" y="41190"/>
                  <a:pt x="22055" y="41315"/>
                </a:cubicBezTo>
                <a:cubicBezTo>
                  <a:pt x="22062" y="41319"/>
                  <a:pt x="22069" y="41320"/>
                  <a:pt x="22078" y="41320"/>
                </a:cubicBezTo>
                <a:cubicBezTo>
                  <a:pt x="22097" y="41320"/>
                  <a:pt x="22120" y="41314"/>
                  <a:pt x="22139" y="41313"/>
                </a:cubicBezTo>
                <a:cubicBezTo>
                  <a:pt x="22378" y="41298"/>
                  <a:pt x="22617" y="41296"/>
                  <a:pt x="22856" y="41296"/>
                </a:cubicBezTo>
                <a:cubicBezTo>
                  <a:pt x="23010" y="41296"/>
                  <a:pt x="23164" y="41297"/>
                  <a:pt x="23318" y="41297"/>
                </a:cubicBezTo>
                <a:cubicBezTo>
                  <a:pt x="23574" y="41297"/>
                  <a:pt x="23829" y="41293"/>
                  <a:pt x="24080" y="41276"/>
                </a:cubicBezTo>
                <a:cubicBezTo>
                  <a:pt x="24120" y="41273"/>
                  <a:pt x="24160" y="41272"/>
                  <a:pt x="24200" y="41272"/>
                </a:cubicBezTo>
                <a:cubicBezTo>
                  <a:pt x="24492" y="41272"/>
                  <a:pt x="24781" y="41338"/>
                  <a:pt x="25060" y="41338"/>
                </a:cubicBezTo>
                <a:cubicBezTo>
                  <a:pt x="25175" y="41338"/>
                  <a:pt x="25289" y="41326"/>
                  <a:pt x="25400" y="41294"/>
                </a:cubicBezTo>
                <a:cubicBezTo>
                  <a:pt x="25996" y="41123"/>
                  <a:pt x="26592" y="41170"/>
                  <a:pt x="27188" y="41138"/>
                </a:cubicBezTo>
                <a:cubicBezTo>
                  <a:pt x="27551" y="41119"/>
                  <a:pt x="27915" y="41130"/>
                  <a:pt x="28277" y="41119"/>
                </a:cubicBezTo>
                <a:cubicBezTo>
                  <a:pt x="28498" y="41112"/>
                  <a:pt x="28719" y="41109"/>
                  <a:pt x="28939" y="41109"/>
                </a:cubicBezTo>
                <a:cubicBezTo>
                  <a:pt x="29677" y="41109"/>
                  <a:pt x="30415" y="41138"/>
                  <a:pt x="31152" y="41139"/>
                </a:cubicBezTo>
                <a:cubicBezTo>
                  <a:pt x="31156" y="41139"/>
                  <a:pt x="31161" y="41139"/>
                  <a:pt x="31165" y="41139"/>
                </a:cubicBezTo>
                <a:cubicBezTo>
                  <a:pt x="32038" y="41139"/>
                  <a:pt x="32915" y="41014"/>
                  <a:pt x="33783" y="40889"/>
                </a:cubicBezTo>
                <a:cubicBezTo>
                  <a:pt x="34451" y="40794"/>
                  <a:pt x="35102" y="40571"/>
                  <a:pt x="35771" y="40482"/>
                </a:cubicBezTo>
                <a:cubicBezTo>
                  <a:pt x="36350" y="40404"/>
                  <a:pt x="36894" y="40206"/>
                  <a:pt x="37492" y="40159"/>
                </a:cubicBezTo>
                <a:cubicBezTo>
                  <a:pt x="38124" y="40109"/>
                  <a:pt x="38706" y="39579"/>
                  <a:pt x="39347" y="39445"/>
                </a:cubicBezTo>
                <a:cubicBezTo>
                  <a:pt x="40045" y="39301"/>
                  <a:pt x="40619" y="38961"/>
                  <a:pt x="41233" y="38659"/>
                </a:cubicBezTo>
                <a:cubicBezTo>
                  <a:pt x="42104" y="38230"/>
                  <a:pt x="42841" y="37633"/>
                  <a:pt x="43531" y="36968"/>
                </a:cubicBezTo>
                <a:cubicBezTo>
                  <a:pt x="43625" y="36875"/>
                  <a:pt x="43708" y="36772"/>
                  <a:pt x="43777" y="36660"/>
                </a:cubicBezTo>
                <a:cubicBezTo>
                  <a:pt x="44175" y="36011"/>
                  <a:pt x="44902" y="35632"/>
                  <a:pt x="45207" y="34907"/>
                </a:cubicBezTo>
                <a:cubicBezTo>
                  <a:pt x="45297" y="34697"/>
                  <a:pt x="45355" y="34464"/>
                  <a:pt x="45487" y="34285"/>
                </a:cubicBezTo>
                <a:cubicBezTo>
                  <a:pt x="45612" y="34116"/>
                  <a:pt x="45912" y="34035"/>
                  <a:pt x="45966" y="33863"/>
                </a:cubicBezTo>
                <a:cubicBezTo>
                  <a:pt x="46247" y="32964"/>
                  <a:pt x="46887" y="32244"/>
                  <a:pt x="47062" y="31267"/>
                </a:cubicBezTo>
                <a:cubicBezTo>
                  <a:pt x="47216" y="30408"/>
                  <a:pt x="47445" y="29545"/>
                  <a:pt x="47614" y="28684"/>
                </a:cubicBezTo>
                <a:cubicBezTo>
                  <a:pt x="47760" y="27952"/>
                  <a:pt x="47567" y="27184"/>
                  <a:pt x="47738" y="26433"/>
                </a:cubicBezTo>
                <a:cubicBezTo>
                  <a:pt x="47829" y="26033"/>
                  <a:pt x="47865" y="25605"/>
                  <a:pt x="47673" y="25184"/>
                </a:cubicBezTo>
                <a:cubicBezTo>
                  <a:pt x="47603" y="25034"/>
                  <a:pt x="47735" y="24789"/>
                  <a:pt x="47772" y="24609"/>
                </a:cubicBezTo>
                <a:lnTo>
                  <a:pt x="47507" y="24355"/>
                </a:lnTo>
                <a:cubicBezTo>
                  <a:pt x="47568" y="23992"/>
                  <a:pt x="47767" y="23599"/>
                  <a:pt x="47645" y="23402"/>
                </a:cubicBezTo>
                <a:cubicBezTo>
                  <a:pt x="47231" y="22734"/>
                  <a:pt x="47398" y="21893"/>
                  <a:pt x="46917" y="21260"/>
                </a:cubicBezTo>
                <a:cubicBezTo>
                  <a:pt x="46718" y="20996"/>
                  <a:pt x="47202" y="21082"/>
                  <a:pt x="47153" y="20811"/>
                </a:cubicBezTo>
                <a:cubicBezTo>
                  <a:pt x="46723" y="20621"/>
                  <a:pt x="46567" y="20218"/>
                  <a:pt x="46502" y="19733"/>
                </a:cubicBezTo>
                <a:cubicBezTo>
                  <a:pt x="46427" y="19172"/>
                  <a:pt x="46300" y="18644"/>
                  <a:pt x="45827" y="18215"/>
                </a:cubicBezTo>
                <a:cubicBezTo>
                  <a:pt x="45557" y="17969"/>
                  <a:pt x="45464" y="17522"/>
                  <a:pt x="45306" y="17159"/>
                </a:cubicBezTo>
                <a:cubicBezTo>
                  <a:pt x="45217" y="16951"/>
                  <a:pt x="45212" y="16688"/>
                  <a:pt x="45079" y="16523"/>
                </a:cubicBezTo>
                <a:cubicBezTo>
                  <a:pt x="44693" y="16040"/>
                  <a:pt x="44254" y="15601"/>
                  <a:pt x="43851" y="15132"/>
                </a:cubicBezTo>
                <a:cubicBezTo>
                  <a:pt x="43484" y="14702"/>
                  <a:pt x="43126" y="14262"/>
                  <a:pt x="42787" y="13812"/>
                </a:cubicBezTo>
                <a:cubicBezTo>
                  <a:pt x="42594" y="13554"/>
                  <a:pt x="42386" y="13385"/>
                  <a:pt x="42072" y="13249"/>
                </a:cubicBezTo>
                <a:cubicBezTo>
                  <a:pt x="41679" y="13078"/>
                  <a:pt x="41257" y="12838"/>
                  <a:pt x="41100" y="12350"/>
                </a:cubicBezTo>
                <a:cubicBezTo>
                  <a:pt x="41064" y="12236"/>
                  <a:pt x="40937" y="12140"/>
                  <a:pt x="40832" y="12064"/>
                </a:cubicBezTo>
                <a:cubicBezTo>
                  <a:pt x="40420" y="11765"/>
                  <a:pt x="39755" y="11811"/>
                  <a:pt x="39603" y="11152"/>
                </a:cubicBezTo>
                <a:cubicBezTo>
                  <a:pt x="39597" y="11125"/>
                  <a:pt x="39446" y="11146"/>
                  <a:pt x="39370" y="11119"/>
                </a:cubicBezTo>
                <a:cubicBezTo>
                  <a:pt x="38897" y="10954"/>
                  <a:pt x="38388" y="10846"/>
                  <a:pt x="37962" y="10597"/>
                </a:cubicBezTo>
                <a:cubicBezTo>
                  <a:pt x="37155" y="10124"/>
                  <a:pt x="36324" y="9834"/>
                  <a:pt x="35389" y="9673"/>
                </a:cubicBezTo>
                <a:cubicBezTo>
                  <a:pt x="34181" y="9465"/>
                  <a:pt x="32971" y="9286"/>
                  <a:pt x="31759" y="9106"/>
                </a:cubicBezTo>
                <a:cubicBezTo>
                  <a:pt x="31467" y="9063"/>
                  <a:pt x="31185" y="8902"/>
                  <a:pt x="30916" y="8762"/>
                </a:cubicBezTo>
                <a:cubicBezTo>
                  <a:pt x="30554" y="8571"/>
                  <a:pt x="30551" y="8140"/>
                  <a:pt x="30354" y="7836"/>
                </a:cubicBezTo>
                <a:cubicBezTo>
                  <a:pt x="30139" y="7505"/>
                  <a:pt x="29690" y="7466"/>
                  <a:pt x="29516" y="7029"/>
                </a:cubicBezTo>
                <a:cubicBezTo>
                  <a:pt x="29279" y="6438"/>
                  <a:pt x="28889" y="5897"/>
                  <a:pt x="28516" y="5383"/>
                </a:cubicBezTo>
                <a:cubicBezTo>
                  <a:pt x="28202" y="4950"/>
                  <a:pt x="27841" y="4531"/>
                  <a:pt x="27490" y="4126"/>
                </a:cubicBezTo>
                <a:cubicBezTo>
                  <a:pt x="27133" y="3714"/>
                  <a:pt x="27023" y="3123"/>
                  <a:pt x="26501" y="2836"/>
                </a:cubicBezTo>
                <a:cubicBezTo>
                  <a:pt x="26375" y="2768"/>
                  <a:pt x="26338" y="2541"/>
                  <a:pt x="26255" y="2388"/>
                </a:cubicBezTo>
                <a:cubicBezTo>
                  <a:pt x="26190" y="2267"/>
                  <a:pt x="26135" y="2067"/>
                  <a:pt x="26044" y="2046"/>
                </a:cubicBezTo>
                <a:cubicBezTo>
                  <a:pt x="25719" y="1971"/>
                  <a:pt x="25732" y="1653"/>
                  <a:pt x="25564" y="1478"/>
                </a:cubicBezTo>
                <a:cubicBezTo>
                  <a:pt x="25405" y="1313"/>
                  <a:pt x="25007" y="1173"/>
                  <a:pt x="25024" y="1077"/>
                </a:cubicBezTo>
                <a:cubicBezTo>
                  <a:pt x="25101" y="632"/>
                  <a:pt x="24606" y="840"/>
                  <a:pt x="24571" y="630"/>
                </a:cubicBezTo>
                <a:cubicBezTo>
                  <a:pt x="24488" y="133"/>
                  <a:pt x="24123" y="62"/>
                  <a:pt x="2383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2">
            <a:extLst>
              <a:ext uri="{C183D7F6-B498-43B3-948B-1728B52AA6E4}">
                <adec:decorative xmlns:adec="http://schemas.microsoft.com/office/drawing/2017/decorative" val="1"/>
              </a:ext>
            </a:extLst>
          </p:cNvPr>
          <p:cNvSpPr/>
          <p:nvPr/>
        </p:nvSpPr>
        <p:spPr>
          <a:xfrm rot="4340076">
            <a:off x="3936109" y="1762126"/>
            <a:ext cx="891641" cy="362967"/>
          </a:xfrm>
          <a:custGeom>
            <a:avLst/>
            <a:gdLst/>
            <a:ahLst/>
            <a:cxnLst/>
            <a:rect l="l" t="t" r="r" b="b"/>
            <a:pathLst>
              <a:path w="44201" h="14519" extrusionOk="0">
                <a:moveTo>
                  <a:pt x="36197" y="1"/>
                </a:moveTo>
                <a:cubicBezTo>
                  <a:pt x="35851" y="1"/>
                  <a:pt x="35604" y="208"/>
                  <a:pt x="35432" y="382"/>
                </a:cubicBezTo>
                <a:cubicBezTo>
                  <a:pt x="35081" y="736"/>
                  <a:pt x="35129" y="1375"/>
                  <a:pt x="35317" y="1732"/>
                </a:cubicBezTo>
                <a:cubicBezTo>
                  <a:pt x="35643" y="2347"/>
                  <a:pt x="35926" y="2985"/>
                  <a:pt x="36251" y="3595"/>
                </a:cubicBezTo>
                <a:cubicBezTo>
                  <a:pt x="36952" y="4915"/>
                  <a:pt x="37604" y="6259"/>
                  <a:pt x="38281" y="7591"/>
                </a:cubicBezTo>
                <a:cubicBezTo>
                  <a:pt x="38338" y="7706"/>
                  <a:pt x="38557" y="7776"/>
                  <a:pt x="38435" y="7949"/>
                </a:cubicBezTo>
                <a:cubicBezTo>
                  <a:pt x="38387" y="8016"/>
                  <a:pt x="38328" y="8035"/>
                  <a:pt x="38264" y="8035"/>
                </a:cubicBezTo>
                <a:cubicBezTo>
                  <a:pt x="38183" y="8035"/>
                  <a:pt x="38094" y="8005"/>
                  <a:pt x="38011" y="8005"/>
                </a:cubicBezTo>
                <a:cubicBezTo>
                  <a:pt x="37998" y="8005"/>
                  <a:pt x="37984" y="8006"/>
                  <a:pt x="37971" y="8008"/>
                </a:cubicBezTo>
                <a:cubicBezTo>
                  <a:pt x="37954" y="8010"/>
                  <a:pt x="37938" y="8011"/>
                  <a:pt x="37922" y="8011"/>
                </a:cubicBezTo>
                <a:cubicBezTo>
                  <a:pt x="37722" y="8011"/>
                  <a:pt x="37606" y="7819"/>
                  <a:pt x="37474" y="7686"/>
                </a:cubicBezTo>
                <a:cubicBezTo>
                  <a:pt x="37266" y="7480"/>
                  <a:pt x="37014" y="7279"/>
                  <a:pt x="36744" y="7279"/>
                </a:cubicBezTo>
                <a:cubicBezTo>
                  <a:pt x="36727" y="7279"/>
                  <a:pt x="36709" y="7279"/>
                  <a:pt x="36692" y="7281"/>
                </a:cubicBezTo>
                <a:cubicBezTo>
                  <a:pt x="36656" y="7284"/>
                  <a:pt x="36622" y="7286"/>
                  <a:pt x="36588" y="7286"/>
                </a:cubicBezTo>
                <a:cubicBezTo>
                  <a:pt x="36311" y="7286"/>
                  <a:pt x="36110" y="7173"/>
                  <a:pt x="35910" y="7015"/>
                </a:cubicBezTo>
                <a:cubicBezTo>
                  <a:pt x="35637" y="6796"/>
                  <a:pt x="35278" y="6764"/>
                  <a:pt x="34972" y="6596"/>
                </a:cubicBezTo>
                <a:cubicBezTo>
                  <a:pt x="34314" y="6236"/>
                  <a:pt x="33511" y="6105"/>
                  <a:pt x="32750" y="5983"/>
                </a:cubicBezTo>
                <a:cubicBezTo>
                  <a:pt x="32487" y="5940"/>
                  <a:pt x="32447" y="5702"/>
                  <a:pt x="32166" y="5658"/>
                </a:cubicBezTo>
                <a:cubicBezTo>
                  <a:pt x="31465" y="5549"/>
                  <a:pt x="30804" y="5218"/>
                  <a:pt x="30089" y="5110"/>
                </a:cubicBezTo>
                <a:cubicBezTo>
                  <a:pt x="29934" y="5086"/>
                  <a:pt x="29954" y="4822"/>
                  <a:pt x="29724" y="4822"/>
                </a:cubicBezTo>
                <a:cubicBezTo>
                  <a:pt x="29696" y="4822"/>
                  <a:pt x="29665" y="4826"/>
                  <a:pt x="29628" y="4835"/>
                </a:cubicBezTo>
                <a:cubicBezTo>
                  <a:pt x="29524" y="4860"/>
                  <a:pt x="29419" y="4870"/>
                  <a:pt x="29313" y="4870"/>
                </a:cubicBezTo>
                <a:cubicBezTo>
                  <a:pt x="28904" y="4870"/>
                  <a:pt x="28486" y="4719"/>
                  <a:pt x="28080" y="4681"/>
                </a:cubicBezTo>
                <a:cubicBezTo>
                  <a:pt x="27375" y="4614"/>
                  <a:pt x="26717" y="4238"/>
                  <a:pt x="25925" y="4238"/>
                </a:cubicBezTo>
                <a:cubicBezTo>
                  <a:pt x="25917" y="4238"/>
                  <a:pt x="25910" y="4238"/>
                  <a:pt x="25902" y="4238"/>
                </a:cubicBezTo>
                <a:cubicBezTo>
                  <a:pt x="25892" y="4238"/>
                  <a:pt x="25883" y="4238"/>
                  <a:pt x="25873" y="4238"/>
                </a:cubicBezTo>
                <a:cubicBezTo>
                  <a:pt x="25234" y="4238"/>
                  <a:pt x="24603" y="3994"/>
                  <a:pt x="23919" y="3994"/>
                </a:cubicBezTo>
                <a:cubicBezTo>
                  <a:pt x="23850" y="3994"/>
                  <a:pt x="23781" y="3997"/>
                  <a:pt x="23711" y="4002"/>
                </a:cubicBezTo>
                <a:cubicBezTo>
                  <a:pt x="23559" y="4014"/>
                  <a:pt x="23405" y="4019"/>
                  <a:pt x="23248" y="4019"/>
                </a:cubicBezTo>
                <a:cubicBezTo>
                  <a:pt x="22726" y="4019"/>
                  <a:pt x="22186" y="3962"/>
                  <a:pt x="21657" y="3896"/>
                </a:cubicBezTo>
                <a:cubicBezTo>
                  <a:pt x="21473" y="3872"/>
                  <a:pt x="21279" y="3862"/>
                  <a:pt x="21079" y="3862"/>
                </a:cubicBezTo>
                <a:cubicBezTo>
                  <a:pt x="20588" y="3862"/>
                  <a:pt x="20062" y="3924"/>
                  <a:pt x="19567" y="4004"/>
                </a:cubicBezTo>
                <a:cubicBezTo>
                  <a:pt x="19499" y="4015"/>
                  <a:pt x="19426" y="4019"/>
                  <a:pt x="19350" y="4019"/>
                </a:cubicBezTo>
                <a:cubicBezTo>
                  <a:pt x="19144" y="4019"/>
                  <a:pt x="18918" y="3989"/>
                  <a:pt x="18725" y="3989"/>
                </a:cubicBezTo>
                <a:cubicBezTo>
                  <a:pt x="18556" y="3989"/>
                  <a:pt x="18412" y="4012"/>
                  <a:pt x="18326" y="4098"/>
                </a:cubicBezTo>
                <a:cubicBezTo>
                  <a:pt x="18186" y="4238"/>
                  <a:pt x="18081" y="4294"/>
                  <a:pt x="17994" y="4294"/>
                </a:cubicBezTo>
                <a:cubicBezTo>
                  <a:pt x="17824" y="4294"/>
                  <a:pt x="17722" y="4083"/>
                  <a:pt x="17552" y="3875"/>
                </a:cubicBezTo>
                <a:lnTo>
                  <a:pt x="17552" y="3875"/>
                </a:lnTo>
                <a:cubicBezTo>
                  <a:pt x="17569" y="4206"/>
                  <a:pt x="17467" y="4362"/>
                  <a:pt x="17281" y="4362"/>
                </a:cubicBezTo>
                <a:cubicBezTo>
                  <a:pt x="17235" y="4362"/>
                  <a:pt x="17184" y="4353"/>
                  <a:pt x="17129" y="4334"/>
                </a:cubicBezTo>
                <a:cubicBezTo>
                  <a:pt x="16935" y="4269"/>
                  <a:pt x="16745" y="4243"/>
                  <a:pt x="16557" y="4243"/>
                </a:cubicBezTo>
                <a:cubicBezTo>
                  <a:pt x="16178" y="4243"/>
                  <a:pt x="15808" y="4349"/>
                  <a:pt x="15441" y="4454"/>
                </a:cubicBezTo>
                <a:cubicBezTo>
                  <a:pt x="15188" y="4526"/>
                  <a:pt x="14908" y="4679"/>
                  <a:pt x="14667" y="4679"/>
                </a:cubicBezTo>
                <a:cubicBezTo>
                  <a:pt x="14609" y="4679"/>
                  <a:pt x="14553" y="4670"/>
                  <a:pt x="14501" y="4649"/>
                </a:cubicBezTo>
                <a:cubicBezTo>
                  <a:pt x="14269" y="4556"/>
                  <a:pt x="14037" y="4519"/>
                  <a:pt x="13810" y="4519"/>
                </a:cubicBezTo>
                <a:cubicBezTo>
                  <a:pt x="13274" y="4519"/>
                  <a:pt x="12764" y="4726"/>
                  <a:pt x="12342" y="4886"/>
                </a:cubicBezTo>
                <a:cubicBezTo>
                  <a:pt x="11528" y="5195"/>
                  <a:pt x="10600" y="4963"/>
                  <a:pt x="9854" y="5531"/>
                </a:cubicBezTo>
                <a:cubicBezTo>
                  <a:pt x="9721" y="5634"/>
                  <a:pt x="9359" y="5717"/>
                  <a:pt x="9098" y="5787"/>
                </a:cubicBezTo>
                <a:cubicBezTo>
                  <a:pt x="8608" y="5919"/>
                  <a:pt x="8008" y="5695"/>
                  <a:pt x="7640" y="6248"/>
                </a:cubicBezTo>
                <a:cubicBezTo>
                  <a:pt x="7575" y="6344"/>
                  <a:pt x="7395" y="6364"/>
                  <a:pt x="7253" y="6402"/>
                </a:cubicBezTo>
                <a:cubicBezTo>
                  <a:pt x="6972" y="6477"/>
                  <a:pt x="6636" y="6455"/>
                  <a:pt x="6422" y="6553"/>
                </a:cubicBezTo>
                <a:cubicBezTo>
                  <a:pt x="5961" y="6762"/>
                  <a:pt x="5371" y="6725"/>
                  <a:pt x="5029" y="7164"/>
                </a:cubicBezTo>
                <a:cubicBezTo>
                  <a:pt x="4934" y="7286"/>
                  <a:pt x="4815" y="7318"/>
                  <a:pt x="4688" y="7318"/>
                </a:cubicBezTo>
                <a:cubicBezTo>
                  <a:pt x="4552" y="7318"/>
                  <a:pt x="4407" y="7282"/>
                  <a:pt x="4271" y="7282"/>
                </a:cubicBezTo>
                <a:cubicBezTo>
                  <a:pt x="4120" y="7282"/>
                  <a:pt x="3979" y="7326"/>
                  <a:pt x="3875" y="7511"/>
                </a:cubicBezTo>
                <a:cubicBezTo>
                  <a:pt x="3797" y="7650"/>
                  <a:pt x="3510" y="7552"/>
                  <a:pt x="3309" y="7640"/>
                </a:cubicBezTo>
                <a:cubicBezTo>
                  <a:pt x="2424" y="8028"/>
                  <a:pt x="1612" y="8461"/>
                  <a:pt x="841" y="9109"/>
                </a:cubicBezTo>
                <a:cubicBezTo>
                  <a:pt x="93" y="9738"/>
                  <a:pt x="124" y="10446"/>
                  <a:pt x="41" y="11189"/>
                </a:cubicBezTo>
                <a:cubicBezTo>
                  <a:pt x="0" y="11558"/>
                  <a:pt x="803" y="12313"/>
                  <a:pt x="1223" y="12313"/>
                </a:cubicBezTo>
                <a:cubicBezTo>
                  <a:pt x="1251" y="12313"/>
                  <a:pt x="1278" y="12310"/>
                  <a:pt x="1302" y="12303"/>
                </a:cubicBezTo>
                <a:cubicBezTo>
                  <a:pt x="1367" y="12284"/>
                  <a:pt x="1430" y="12276"/>
                  <a:pt x="1493" y="12276"/>
                </a:cubicBezTo>
                <a:cubicBezTo>
                  <a:pt x="1749" y="12276"/>
                  <a:pt x="1987" y="12402"/>
                  <a:pt x="2216" y="12402"/>
                </a:cubicBezTo>
                <a:cubicBezTo>
                  <a:pt x="2303" y="12402"/>
                  <a:pt x="2389" y="12384"/>
                  <a:pt x="2473" y="12335"/>
                </a:cubicBezTo>
                <a:cubicBezTo>
                  <a:pt x="3331" y="11826"/>
                  <a:pt x="4157" y="11263"/>
                  <a:pt x="5020" y="10757"/>
                </a:cubicBezTo>
                <a:cubicBezTo>
                  <a:pt x="5527" y="10459"/>
                  <a:pt x="6046" y="10157"/>
                  <a:pt x="6559" y="9881"/>
                </a:cubicBezTo>
                <a:cubicBezTo>
                  <a:pt x="7564" y="9341"/>
                  <a:pt x="8613" y="8888"/>
                  <a:pt x="9695" y="8525"/>
                </a:cubicBezTo>
                <a:cubicBezTo>
                  <a:pt x="11026" y="8081"/>
                  <a:pt x="12392" y="7721"/>
                  <a:pt x="13762" y="7413"/>
                </a:cubicBezTo>
                <a:cubicBezTo>
                  <a:pt x="15344" y="7056"/>
                  <a:pt x="16967" y="6861"/>
                  <a:pt x="18577" y="6795"/>
                </a:cubicBezTo>
                <a:cubicBezTo>
                  <a:pt x="19461" y="6759"/>
                  <a:pt x="20349" y="6706"/>
                  <a:pt x="21239" y="6706"/>
                </a:cubicBezTo>
                <a:cubicBezTo>
                  <a:pt x="21904" y="6706"/>
                  <a:pt x="22571" y="6736"/>
                  <a:pt x="23239" y="6826"/>
                </a:cubicBezTo>
                <a:cubicBezTo>
                  <a:pt x="24848" y="7042"/>
                  <a:pt x="26462" y="7238"/>
                  <a:pt x="28072" y="7458"/>
                </a:cubicBezTo>
                <a:cubicBezTo>
                  <a:pt x="28725" y="7547"/>
                  <a:pt x="29330" y="7773"/>
                  <a:pt x="29973" y="7878"/>
                </a:cubicBezTo>
                <a:cubicBezTo>
                  <a:pt x="30394" y="7947"/>
                  <a:pt x="30909" y="7944"/>
                  <a:pt x="31221" y="8102"/>
                </a:cubicBezTo>
                <a:cubicBezTo>
                  <a:pt x="32421" y="8711"/>
                  <a:pt x="33799" y="8800"/>
                  <a:pt x="34952" y="9460"/>
                </a:cubicBezTo>
                <a:cubicBezTo>
                  <a:pt x="35297" y="9656"/>
                  <a:pt x="35789" y="9413"/>
                  <a:pt x="35954" y="9797"/>
                </a:cubicBezTo>
                <a:cubicBezTo>
                  <a:pt x="36085" y="10103"/>
                  <a:pt x="36278" y="10026"/>
                  <a:pt x="36477" y="10086"/>
                </a:cubicBezTo>
                <a:cubicBezTo>
                  <a:pt x="36486" y="10089"/>
                  <a:pt x="36495" y="10090"/>
                  <a:pt x="36504" y="10090"/>
                </a:cubicBezTo>
                <a:cubicBezTo>
                  <a:pt x="36582" y="10090"/>
                  <a:pt x="36687" y="10015"/>
                  <a:pt x="36767" y="10015"/>
                </a:cubicBezTo>
                <a:cubicBezTo>
                  <a:pt x="36830" y="10015"/>
                  <a:pt x="36876" y="10061"/>
                  <a:pt x="36881" y="10224"/>
                </a:cubicBezTo>
                <a:cubicBezTo>
                  <a:pt x="36890" y="10487"/>
                  <a:pt x="36705" y="10617"/>
                  <a:pt x="36514" y="10655"/>
                </a:cubicBezTo>
                <a:cubicBezTo>
                  <a:pt x="35275" y="10901"/>
                  <a:pt x="34020" y="11068"/>
                  <a:pt x="32796" y="11372"/>
                </a:cubicBezTo>
                <a:cubicBezTo>
                  <a:pt x="32024" y="11565"/>
                  <a:pt x="31196" y="11406"/>
                  <a:pt x="30469" y="11779"/>
                </a:cubicBezTo>
                <a:cubicBezTo>
                  <a:pt x="30002" y="12019"/>
                  <a:pt x="29445" y="12258"/>
                  <a:pt x="29281" y="12756"/>
                </a:cubicBezTo>
                <a:cubicBezTo>
                  <a:pt x="29169" y="13098"/>
                  <a:pt x="29281" y="13635"/>
                  <a:pt x="29503" y="13929"/>
                </a:cubicBezTo>
                <a:cubicBezTo>
                  <a:pt x="29662" y="14142"/>
                  <a:pt x="29894" y="14462"/>
                  <a:pt x="30213" y="14462"/>
                </a:cubicBezTo>
                <a:cubicBezTo>
                  <a:pt x="30343" y="14462"/>
                  <a:pt x="30487" y="14410"/>
                  <a:pt x="30647" y="14275"/>
                </a:cubicBezTo>
                <a:cubicBezTo>
                  <a:pt x="30677" y="14249"/>
                  <a:pt x="30710" y="14238"/>
                  <a:pt x="30743" y="14238"/>
                </a:cubicBezTo>
                <a:cubicBezTo>
                  <a:pt x="30808" y="14238"/>
                  <a:pt x="30872" y="14283"/>
                  <a:pt x="30913" y="14346"/>
                </a:cubicBezTo>
                <a:cubicBezTo>
                  <a:pt x="30999" y="14478"/>
                  <a:pt x="31096" y="14518"/>
                  <a:pt x="31199" y="14518"/>
                </a:cubicBezTo>
                <a:cubicBezTo>
                  <a:pt x="31320" y="14518"/>
                  <a:pt x="31449" y="14462"/>
                  <a:pt x="31571" y="14437"/>
                </a:cubicBezTo>
                <a:cubicBezTo>
                  <a:pt x="31823" y="14389"/>
                  <a:pt x="32059" y="14313"/>
                  <a:pt x="32330" y="14306"/>
                </a:cubicBezTo>
                <a:cubicBezTo>
                  <a:pt x="33216" y="14278"/>
                  <a:pt x="34130" y="14271"/>
                  <a:pt x="34981" y="14131"/>
                </a:cubicBezTo>
                <a:cubicBezTo>
                  <a:pt x="36376" y="13901"/>
                  <a:pt x="37801" y="13970"/>
                  <a:pt x="39171" y="13611"/>
                </a:cubicBezTo>
                <a:cubicBezTo>
                  <a:pt x="39272" y="13584"/>
                  <a:pt x="39375" y="13575"/>
                  <a:pt x="39479" y="13575"/>
                </a:cubicBezTo>
                <a:cubicBezTo>
                  <a:pt x="39748" y="13575"/>
                  <a:pt x="40020" y="13639"/>
                  <a:pt x="40269" y="13639"/>
                </a:cubicBezTo>
                <a:cubicBezTo>
                  <a:pt x="40380" y="13639"/>
                  <a:pt x="40487" y="13626"/>
                  <a:pt x="40588" y="13589"/>
                </a:cubicBezTo>
                <a:cubicBezTo>
                  <a:pt x="41499" y="13250"/>
                  <a:pt x="42509" y="13310"/>
                  <a:pt x="43375" y="12734"/>
                </a:cubicBezTo>
                <a:cubicBezTo>
                  <a:pt x="43924" y="12367"/>
                  <a:pt x="44200" y="12054"/>
                  <a:pt x="44036" y="11400"/>
                </a:cubicBezTo>
                <a:cubicBezTo>
                  <a:pt x="43807" y="10484"/>
                  <a:pt x="43329" y="9662"/>
                  <a:pt x="42943" y="8833"/>
                </a:cubicBezTo>
                <a:cubicBezTo>
                  <a:pt x="42506" y="7890"/>
                  <a:pt x="41964" y="6937"/>
                  <a:pt x="41283" y="6114"/>
                </a:cubicBezTo>
                <a:cubicBezTo>
                  <a:pt x="40851" y="5593"/>
                  <a:pt x="40626" y="4948"/>
                  <a:pt x="40264" y="4392"/>
                </a:cubicBezTo>
                <a:cubicBezTo>
                  <a:pt x="39940" y="3895"/>
                  <a:pt x="39533" y="3435"/>
                  <a:pt x="39257" y="2910"/>
                </a:cubicBezTo>
                <a:cubicBezTo>
                  <a:pt x="39045" y="2508"/>
                  <a:pt x="38718" y="2229"/>
                  <a:pt x="38477" y="1881"/>
                </a:cubicBezTo>
                <a:cubicBezTo>
                  <a:pt x="37930" y="1086"/>
                  <a:pt x="37472" y="274"/>
                  <a:pt x="36414" y="27"/>
                </a:cubicBezTo>
                <a:cubicBezTo>
                  <a:pt x="36337" y="9"/>
                  <a:pt x="36265" y="1"/>
                  <a:pt x="36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2">
            <a:extLst>
              <a:ext uri="{C183D7F6-B498-43B3-948B-1728B52AA6E4}">
                <adec:decorative xmlns:adec="http://schemas.microsoft.com/office/drawing/2017/decorative" val="1"/>
              </a:ext>
            </a:extLst>
          </p:cNvPr>
          <p:cNvSpPr/>
          <p:nvPr/>
        </p:nvSpPr>
        <p:spPr>
          <a:xfrm rot="10800000">
            <a:off x="3341403" y="2490840"/>
            <a:ext cx="2697481" cy="2108319"/>
          </a:xfrm>
          <a:custGeom>
            <a:avLst/>
            <a:gdLst/>
            <a:ahLst/>
            <a:cxnLst/>
            <a:rect l="l" t="t" r="r" b="b"/>
            <a:pathLst>
              <a:path w="47865" h="41338" extrusionOk="0">
                <a:moveTo>
                  <a:pt x="23947" y="1954"/>
                </a:moveTo>
                <a:cubicBezTo>
                  <a:pt x="24079" y="1954"/>
                  <a:pt x="24218" y="2007"/>
                  <a:pt x="24367" y="2112"/>
                </a:cubicBezTo>
                <a:cubicBezTo>
                  <a:pt x="24463" y="2179"/>
                  <a:pt x="24550" y="2258"/>
                  <a:pt x="24627" y="2347"/>
                </a:cubicBezTo>
                <a:cubicBezTo>
                  <a:pt x="25445" y="3331"/>
                  <a:pt x="26268" y="4313"/>
                  <a:pt x="27073" y="5308"/>
                </a:cubicBezTo>
                <a:cubicBezTo>
                  <a:pt x="27427" y="5747"/>
                  <a:pt x="27837" y="6125"/>
                  <a:pt x="28111" y="6652"/>
                </a:cubicBezTo>
                <a:cubicBezTo>
                  <a:pt x="28335" y="7080"/>
                  <a:pt x="28856" y="7346"/>
                  <a:pt x="29214" y="7715"/>
                </a:cubicBezTo>
                <a:cubicBezTo>
                  <a:pt x="29491" y="8002"/>
                  <a:pt x="29711" y="8345"/>
                  <a:pt x="29977" y="8647"/>
                </a:cubicBezTo>
                <a:cubicBezTo>
                  <a:pt x="30209" y="8912"/>
                  <a:pt x="30217" y="9210"/>
                  <a:pt x="30153" y="9488"/>
                </a:cubicBezTo>
                <a:lnTo>
                  <a:pt x="30152" y="9488"/>
                </a:lnTo>
                <a:cubicBezTo>
                  <a:pt x="30540" y="9885"/>
                  <a:pt x="30957" y="9852"/>
                  <a:pt x="31309" y="9983"/>
                </a:cubicBezTo>
                <a:cubicBezTo>
                  <a:pt x="31681" y="10119"/>
                  <a:pt x="32012" y="10136"/>
                  <a:pt x="32389" y="10155"/>
                </a:cubicBezTo>
                <a:cubicBezTo>
                  <a:pt x="33194" y="10197"/>
                  <a:pt x="34001" y="10281"/>
                  <a:pt x="34785" y="10507"/>
                </a:cubicBezTo>
                <a:cubicBezTo>
                  <a:pt x="35110" y="10601"/>
                  <a:pt x="35540" y="10551"/>
                  <a:pt x="35759" y="10749"/>
                </a:cubicBezTo>
                <a:cubicBezTo>
                  <a:pt x="36037" y="11002"/>
                  <a:pt x="36314" y="10917"/>
                  <a:pt x="36590" y="10984"/>
                </a:cubicBezTo>
                <a:cubicBezTo>
                  <a:pt x="36727" y="11020"/>
                  <a:pt x="36859" y="11070"/>
                  <a:pt x="36982" y="11135"/>
                </a:cubicBezTo>
                <a:cubicBezTo>
                  <a:pt x="37260" y="11278"/>
                  <a:pt x="37544" y="11412"/>
                  <a:pt x="37799" y="11587"/>
                </a:cubicBezTo>
                <a:cubicBezTo>
                  <a:pt x="38157" y="11832"/>
                  <a:pt x="38611" y="11843"/>
                  <a:pt x="38955" y="12153"/>
                </a:cubicBezTo>
                <a:cubicBezTo>
                  <a:pt x="39281" y="12449"/>
                  <a:pt x="39712" y="12623"/>
                  <a:pt x="40068" y="12890"/>
                </a:cubicBezTo>
                <a:cubicBezTo>
                  <a:pt x="40343" y="13095"/>
                  <a:pt x="40591" y="13343"/>
                  <a:pt x="40817" y="13603"/>
                </a:cubicBezTo>
                <a:cubicBezTo>
                  <a:pt x="41008" y="13823"/>
                  <a:pt x="41392" y="13792"/>
                  <a:pt x="41466" y="14179"/>
                </a:cubicBezTo>
                <a:cubicBezTo>
                  <a:pt x="41520" y="14467"/>
                  <a:pt x="42061" y="14305"/>
                  <a:pt x="42070" y="14710"/>
                </a:cubicBezTo>
                <a:cubicBezTo>
                  <a:pt x="42644" y="15000"/>
                  <a:pt x="42898" y="15597"/>
                  <a:pt x="43311" y="16039"/>
                </a:cubicBezTo>
                <a:cubicBezTo>
                  <a:pt x="43728" y="16489"/>
                  <a:pt x="44031" y="17048"/>
                  <a:pt x="44371" y="17567"/>
                </a:cubicBezTo>
                <a:cubicBezTo>
                  <a:pt x="44465" y="17709"/>
                  <a:pt x="44503" y="17887"/>
                  <a:pt x="44578" y="18041"/>
                </a:cubicBezTo>
                <a:cubicBezTo>
                  <a:pt x="44780" y="18449"/>
                  <a:pt x="45066" y="18833"/>
                  <a:pt x="45174" y="19264"/>
                </a:cubicBezTo>
                <a:cubicBezTo>
                  <a:pt x="45272" y="19653"/>
                  <a:pt x="45538" y="19941"/>
                  <a:pt x="45636" y="20318"/>
                </a:cubicBezTo>
                <a:cubicBezTo>
                  <a:pt x="45712" y="20613"/>
                  <a:pt x="45801" y="20946"/>
                  <a:pt x="45998" y="21156"/>
                </a:cubicBezTo>
                <a:cubicBezTo>
                  <a:pt x="46298" y="21475"/>
                  <a:pt x="46095" y="21788"/>
                  <a:pt x="46115" y="22103"/>
                </a:cubicBezTo>
                <a:cubicBezTo>
                  <a:pt x="46117" y="22132"/>
                  <a:pt x="46101" y="22173"/>
                  <a:pt x="46117" y="22188"/>
                </a:cubicBezTo>
                <a:cubicBezTo>
                  <a:pt x="46530" y="22631"/>
                  <a:pt x="46437" y="23225"/>
                  <a:pt x="46592" y="23744"/>
                </a:cubicBezTo>
                <a:cubicBezTo>
                  <a:pt x="46650" y="23932"/>
                  <a:pt x="46830" y="24071"/>
                  <a:pt x="46652" y="24289"/>
                </a:cubicBezTo>
                <a:cubicBezTo>
                  <a:pt x="46609" y="24341"/>
                  <a:pt x="46600" y="24478"/>
                  <a:pt x="46637" y="24533"/>
                </a:cubicBezTo>
                <a:cubicBezTo>
                  <a:pt x="46975" y="25010"/>
                  <a:pt x="46796" y="25517"/>
                  <a:pt x="46790" y="26034"/>
                </a:cubicBezTo>
                <a:cubicBezTo>
                  <a:pt x="46777" y="27268"/>
                  <a:pt x="46681" y="28487"/>
                  <a:pt x="46435" y="29696"/>
                </a:cubicBezTo>
                <a:cubicBezTo>
                  <a:pt x="46377" y="29982"/>
                  <a:pt x="46396" y="30290"/>
                  <a:pt x="46298" y="30560"/>
                </a:cubicBezTo>
                <a:cubicBezTo>
                  <a:pt x="46203" y="30822"/>
                  <a:pt x="46006" y="31048"/>
                  <a:pt x="45840" y="31311"/>
                </a:cubicBezTo>
                <a:cubicBezTo>
                  <a:pt x="46101" y="31507"/>
                  <a:pt x="46156" y="31843"/>
                  <a:pt x="45882" y="31980"/>
                </a:cubicBezTo>
                <a:cubicBezTo>
                  <a:pt x="45470" y="32185"/>
                  <a:pt x="45564" y="32637"/>
                  <a:pt x="45272" y="32901"/>
                </a:cubicBezTo>
                <a:cubicBezTo>
                  <a:pt x="45011" y="33137"/>
                  <a:pt x="44740" y="33529"/>
                  <a:pt x="44740" y="33852"/>
                </a:cubicBezTo>
                <a:cubicBezTo>
                  <a:pt x="44740" y="34309"/>
                  <a:pt x="44085" y="34277"/>
                  <a:pt x="44223" y="34734"/>
                </a:cubicBezTo>
                <a:cubicBezTo>
                  <a:pt x="44190" y="34728"/>
                  <a:pt x="44161" y="34725"/>
                  <a:pt x="44134" y="34725"/>
                </a:cubicBezTo>
                <a:cubicBezTo>
                  <a:pt x="43842" y="34725"/>
                  <a:pt x="43933" y="35068"/>
                  <a:pt x="43805" y="35215"/>
                </a:cubicBezTo>
                <a:cubicBezTo>
                  <a:pt x="43500" y="35563"/>
                  <a:pt x="43269" y="35939"/>
                  <a:pt x="42850" y="36227"/>
                </a:cubicBezTo>
                <a:cubicBezTo>
                  <a:pt x="42484" y="36482"/>
                  <a:pt x="42170" y="36899"/>
                  <a:pt x="41771" y="37154"/>
                </a:cubicBezTo>
                <a:cubicBezTo>
                  <a:pt x="41458" y="37355"/>
                  <a:pt x="41214" y="37637"/>
                  <a:pt x="40848" y="37783"/>
                </a:cubicBezTo>
                <a:cubicBezTo>
                  <a:pt x="40297" y="38006"/>
                  <a:pt x="39825" y="38370"/>
                  <a:pt x="39198" y="38472"/>
                </a:cubicBezTo>
                <a:cubicBezTo>
                  <a:pt x="38481" y="38589"/>
                  <a:pt x="37805" y="38956"/>
                  <a:pt x="37090" y="39089"/>
                </a:cubicBezTo>
                <a:cubicBezTo>
                  <a:pt x="35722" y="39343"/>
                  <a:pt x="34400" y="39875"/>
                  <a:pt x="32987" y="39875"/>
                </a:cubicBezTo>
                <a:cubicBezTo>
                  <a:pt x="32854" y="39875"/>
                  <a:pt x="32720" y="39871"/>
                  <a:pt x="32586" y="39861"/>
                </a:cubicBezTo>
                <a:cubicBezTo>
                  <a:pt x="32529" y="39856"/>
                  <a:pt x="32466" y="39851"/>
                  <a:pt x="32404" y="39851"/>
                </a:cubicBezTo>
                <a:cubicBezTo>
                  <a:pt x="32314" y="39851"/>
                  <a:pt x="32225" y="39862"/>
                  <a:pt x="32158" y="39902"/>
                </a:cubicBezTo>
                <a:cubicBezTo>
                  <a:pt x="31617" y="40233"/>
                  <a:pt x="31004" y="40104"/>
                  <a:pt x="30429" y="40179"/>
                </a:cubicBezTo>
                <a:cubicBezTo>
                  <a:pt x="29474" y="40305"/>
                  <a:pt x="28514" y="40341"/>
                  <a:pt x="27553" y="40341"/>
                </a:cubicBezTo>
                <a:cubicBezTo>
                  <a:pt x="26828" y="40341"/>
                  <a:pt x="26103" y="40321"/>
                  <a:pt x="25378" y="40304"/>
                </a:cubicBezTo>
                <a:cubicBezTo>
                  <a:pt x="25342" y="40303"/>
                  <a:pt x="25305" y="40303"/>
                  <a:pt x="25269" y="40303"/>
                </a:cubicBezTo>
                <a:cubicBezTo>
                  <a:pt x="24819" y="40303"/>
                  <a:pt x="24368" y="40362"/>
                  <a:pt x="23918" y="40380"/>
                </a:cubicBezTo>
                <a:cubicBezTo>
                  <a:pt x="23849" y="40382"/>
                  <a:pt x="23781" y="40384"/>
                  <a:pt x="23712" y="40384"/>
                </a:cubicBezTo>
                <a:cubicBezTo>
                  <a:pt x="23184" y="40384"/>
                  <a:pt x="22655" y="40314"/>
                  <a:pt x="22127" y="40314"/>
                </a:cubicBezTo>
                <a:cubicBezTo>
                  <a:pt x="21782" y="40314"/>
                  <a:pt x="21436" y="40344"/>
                  <a:pt x="21093" y="40443"/>
                </a:cubicBezTo>
                <a:cubicBezTo>
                  <a:pt x="20996" y="40350"/>
                  <a:pt x="20890" y="40320"/>
                  <a:pt x="20779" y="40320"/>
                </a:cubicBezTo>
                <a:cubicBezTo>
                  <a:pt x="20576" y="40320"/>
                  <a:pt x="20358" y="40420"/>
                  <a:pt x="20156" y="40420"/>
                </a:cubicBezTo>
                <a:cubicBezTo>
                  <a:pt x="20023" y="40420"/>
                  <a:pt x="19898" y="40377"/>
                  <a:pt x="19787" y="40237"/>
                </a:cubicBezTo>
                <a:cubicBezTo>
                  <a:pt x="19551" y="40320"/>
                  <a:pt x="19313" y="40349"/>
                  <a:pt x="19077" y="40349"/>
                </a:cubicBezTo>
                <a:cubicBezTo>
                  <a:pt x="18617" y="40349"/>
                  <a:pt x="18160" y="40239"/>
                  <a:pt x="17708" y="40199"/>
                </a:cubicBezTo>
                <a:cubicBezTo>
                  <a:pt x="17087" y="40144"/>
                  <a:pt x="16452" y="40192"/>
                  <a:pt x="15832" y="39940"/>
                </a:cubicBezTo>
                <a:cubicBezTo>
                  <a:pt x="15548" y="39826"/>
                  <a:pt x="15220" y="39820"/>
                  <a:pt x="14890" y="39820"/>
                </a:cubicBezTo>
                <a:cubicBezTo>
                  <a:pt x="14854" y="39820"/>
                  <a:pt x="14818" y="39821"/>
                  <a:pt x="14783" y="39821"/>
                </a:cubicBezTo>
                <a:cubicBezTo>
                  <a:pt x="14661" y="39821"/>
                  <a:pt x="14540" y="39820"/>
                  <a:pt x="14421" y="39813"/>
                </a:cubicBezTo>
                <a:cubicBezTo>
                  <a:pt x="13493" y="39761"/>
                  <a:pt x="12599" y="39564"/>
                  <a:pt x="11704" y="39312"/>
                </a:cubicBezTo>
                <a:cubicBezTo>
                  <a:pt x="11427" y="39234"/>
                  <a:pt x="11169" y="39193"/>
                  <a:pt x="10887" y="39068"/>
                </a:cubicBezTo>
                <a:cubicBezTo>
                  <a:pt x="10605" y="38945"/>
                  <a:pt x="10219" y="38914"/>
                  <a:pt x="9878" y="38837"/>
                </a:cubicBezTo>
                <a:cubicBezTo>
                  <a:pt x="9542" y="38762"/>
                  <a:pt x="9208" y="38683"/>
                  <a:pt x="8871" y="38615"/>
                </a:cubicBezTo>
                <a:cubicBezTo>
                  <a:pt x="8275" y="38495"/>
                  <a:pt x="7775" y="38151"/>
                  <a:pt x="7272" y="37857"/>
                </a:cubicBezTo>
                <a:cubicBezTo>
                  <a:pt x="6669" y="37504"/>
                  <a:pt x="6178" y="36958"/>
                  <a:pt x="5569" y="36623"/>
                </a:cubicBezTo>
                <a:cubicBezTo>
                  <a:pt x="5162" y="36400"/>
                  <a:pt x="4941" y="36039"/>
                  <a:pt x="4654" y="35743"/>
                </a:cubicBezTo>
                <a:cubicBezTo>
                  <a:pt x="4287" y="35369"/>
                  <a:pt x="3978" y="34943"/>
                  <a:pt x="3735" y="34479"/>
                </a:cubicBezTo>
                <a:cubicBezTo>
                  <a:pt x="3475" y="33978"/>
                  <a:pt x="3030" y="33574"/>
                  <a:pt x="2673" y="33123"/>
                </a:cubicBezTo>
                <a:cubicBezTo>
                  <a:pt x="2442" y="32832"/>
                  <a:pt x="2285" y="32539"/>
                  <a:pt x="2270" y="32125"/>
                </a:cubicBezTo>
                <a:cubicBezTo>
                  <a:pt x="2255" y="31766"/>
                  <a:pt x="1971" y="31426"/>
                  <a:pt x="1869" y="31059"/>
                </a:cubicBezTo>
                <a:cubicBezTo>
                  <a:pt x="1651" y="30264"/>
                  <a:pt x="1155" y="29534"/>
                  <a:pt x="1287" y="28653"/>
                </a:cubicBezTo>
                <a:cubicBezTo>
                  <a:pt x="762" y="27994"/>
                  <a:pt x="1316" y="27141"/>
                  <a:pt x="895" y="26464"/>
                </a:cubicBezTo>
                <a:cubicBezTo>
                  <a:pt x="1150" y="25829"/>
                  <a:pt x="1127" y="25167"/>
                  <a:pt x="1087" y="24504"/>
                </a:cubicBezTo>
                <a:cubicBezTo>
                  <a:pt x="1472" y="24344"/>
                  <a:pt x="1155" y="23999"/>
                  <a:pt x="1280" y="23757"/>
                </a:cubicBezTo>
                <a:cubicBezTo>
                  <a:pt x="1398" y="23528"/>
                  <a:pt x="1451" y="23262"/>
                  <a:pt x="1509" y="23006"/>
                </a:cubicBezTo>
                <a:cubicBezTo>
                  <a:pt x="1564" y="22766"/>
                  <a:pt x="1590" y="22518"/>
                  <a:pt x="1625" y="22274"/>
                </a:cubicBezTo>
                <a:cubicBezTo>
                  <a:pt x="1629" y="22248"/>
                  <a:pt x="1607" y="22198"/>
                  <a:pt x="1609" y="22198"/>
                </a:cubicBezTo>
                <a:cubicBezTo>
                  <a:pt x="2028" y="22051"/>
                  <a:pt x="1810" y="21637"/>
                  <a:pt x="1945" y="21367"/>
                </a:cubicBezTo>
                <a:cubicBezTo>
                  <a:pt x="2089" y="21077"/>
                  <a:pt x="2049" y="20698"/>
                  <a:pt x="2180" y="20397"/>
                </a:cubicBezTo>
                <a:cubicBezTo>
                  <a:pt x="2315" y="20080"/>
                  <a:pt x="2768" y="19929"/>
                  <a:pt x="2684" y="19479"/>
                </a:cubicBezTo>
                <a:cubicBezTo>
                  <a:pt x="3108" y="19294"/>
                  <a:pt x="2863" y="18869"/>
                  <a:pt x="3003" y="18594"/>
                </a:cubicBezTo>
                <a:cubicBezTo>
                  <a:pt x="3155" y="18294"/>
                  <a:pt x="3422" y="18052"/>
                  <a:pt x="3600" y="17762"/>
                </a:cubicBezTo>
                <a:cubicBezTo>
                  <a:pt x="3781" y="17468"/>
                  <a:pt x="3926" y="17149"/>
                  <a:pt x="4071" y="16833"/>
                </a:cubicBezTo>
                <a:cubicBezTo>
                  <a:pt x="4407" y="16103"/>
                  <a:pt x="4925" y="15485"/>
                  <a:pt x="5398" y="14853"/>
                </a:cubicBezTo>
                <a:cubicBezTo>
                  <a:pt x="5885" y="14204"/>
                  <a:pt x="6527" y="13672"/>
                  <a:pt x="7272" y="13294"/>
                </a:cubicBezTo>
                <a:cubicBezTo>
                  <a:pt x="7477" y="13189"/>
                  <a:pt x="7662" y="13035"/>
                  <a:pt x="7835" y="12881"/>
                </a:cubicBezTo>
                <a:cubicBezTo>
                  <a:pt x="8557" y="12242"/>
                  <a:pt x="9374" y="11770"/>
                  <a:pt x="10281" y="11445"/>
                </a:cubicBezTo>
                <a:cubicBezTo>
                  <a:pt x="10972" y="11197"/>
                  <a:pt x="11649" y="10900"/>
                  <a:pt x="12351" y="10690"/>
                </a:cubicBezTo>
                <a:cubicBezTo>
                  <a:pt x="13033" y="10485"/>
                  <a:pt x="13742" y="10222"/>
                  <a:pt x="14435" y="10222"/>
                </a:cubicBezTo>
                <a:cubicBezTo>
                  <a:pt x="14452" y="10222"/>
                  <a:pt x="14469" y="10222"/>
                  <a:pt x="14486" y="10222"/>
                </a:cubicBezTo>
                <a:cubicBezTo>
                  <a:pt x="14516" y="10223"/>
                  <a:pt x="14547" y="10223"/>
                  <a:pt x="14577" y="10223"/>
                </a:cubicBezTo>
                <a:cubicBezTo>
                  <a:pt x="15490" y="10223"/>
                  <a:pt x="16337" y="9963"/>
                  <a:pt x="17214" y="9827"/>
                </a:cubicBezTo>
                <a:cubicBezTo>
                  <a:pt x="17338" y="9807"/>
                  <a:pt x="17554" y="9640"/>
                  <a:pt x="17543" y="9611"/>
                </a:cubicBezTo>
                <a:cubicBezTo>
                  <a:pt x="17389" y="9205"/>
                  <a:pt x="17783" y="9145"/>
                  <a:pt x="17936" y="8938"/>
                </a:cubicBezTo>
                <a:cubicBezTo>
                  <a:pt x="18064" y="8762"/>
                  <a:pt x="18183" y="8577"/>
                  <a:pt x="18289" y="8388"/>
                </a:cubicBezTo>
                <a:cubicBezTo>
                  <a:pt x="18542" y="7936"/>
                  <a:pt x="18891" y="7484"/>
                  <a:pt x="19314" y="7195"/>
                </a:cubicBezTo>
                <a:cubicBezTo>
                  <a:pt x="19879" y="6807"/>
                  <a:pt x="20077" y="6164"/>
                  <a:pt x="20548" y="5723"/>
                </a:cubicBezTo>
                <a:cubicBezTo>
                  <a:pt x="20896" y="5397"/>
                  <a:pt x="21171" y="4991"/>
                  <a:pt x="21474" y="4617"/>
                </a:cubicBezTo>
                <a:cubicBezTo>
                  <a:pt x="21563" y="4507"/>
                  <a:pt x="21642" y="4387"/>
                  <a:pt x="21723" y="4270"/>
                </a:cubicBezTo>
                <a:cubicBezTo>
                  <a:pt x="22083" y="3747"/>
                  <a:pt x="22396" y="3192"/>
                  <a:pt x="22956" y="2829"/>
                </a:cubicBezTo>
                <a:cubicBezTo>
                  <a:pt x="23164" y="2695"/>
                  <a:pt x="23290" y="2437"/>
                  <a:pt x="23455" y="2237"/>
                </a:cubicBezTo>
                <a:cubicBezTo>
                  <a:pt x="23610" y="2048"/>
                  <a:pt x="23772" y="1954"/>
                  <a:pt x="23947" y="1954"/>
                </a:cubicBezTo>
                <a:close/>
                <a:moveTo>
                  <a:pt x="23833" y="1"/>
                </a:moveTo>
                <a:cubicBezTo>
                  <a:pt x="23493" y="360"/>
                  <a:pt x="23203" y="667"/>
                  <a:pt x="22909" y="970"/>
                </a:cubicBezTo>
                <a:cubicBezTo>
                  <a:pt x="22788" y="1094"/>
                  <a:pt x="22637" y="1193"/>
                  <a:pt x="22530" y="1326"/>
                </a:cubicBezTo>
                <a:cubicBezTo>
                  <a:pt x="21999" y="1986"/>
                  <a:pt x="21456" y="2639"/>
                  <a:pt x="20957" y="3324"/>
                </a:cubicBezTo>
                <a:cubicBezTo>
                  <a:pt x="20444" y="4030"/>
                  <a:pt x="20055" y="4826"/>
                  <a:pt x="19383" y="5414"/>
                </a:cubicBezTo>
                <a:cubicBezTo>
                  <a:pt x="19282" y="5505"/>
                  <a:pt x="19221" y="5654"/>
                  <a:pt x="19172" y="5787"/>
                </a:cubicBezTo>
                <a:cubicBezTo>
                  <a:pt x="18902" y="6520"/>
                  <a:pt x="18412" y="7120"/>
                  <a:pt x="17872" y="7636"/>
                </a:cubicBezTo>
                <a:cubicBezTo>
                  <a:pt x="17374" y="8111"/>
                  <a:pt x="17049" y="8634"/>
                  <a:pt x="16860" y="9315"/>
                </a:cubicBezTo>
                <a:cubicBezTo>
                  <a:pt x="16416" y="9164"/>
                  <a:pt x="15929" y="9335"/>
                  <a:pt x="15512" y="9020"/>
                </a:cubicBezTo>
                <a:cubicBezTo>
                  <a:pt x="15467" y="8986"/>
                  <a:pt x="15382" y="8970"/>
                  <a:pt x="15296" y="8970"/>
                </a:cubicBezTo>
                <a:cubicBezTo>
                  <a:pt x="15185" y="8970"/>
                  <a:pt x="15071" y="8996"/>
                  <a:pt x="15034" y="9045"/>
                </a:cubicBezTo>
                <a:cubicBezTo>
                  <a:pt x="14869" y="9262"/>
                  <a:pt x="14715" y="9337"/>
                  <a:pt x="14568" y="9337"/>
                </a:cubicBezTo>
                <a:cubicBezTo>
                  <a:pt x="14313" y="9337"/>
                  <a:pt x="14077" y="9109"/>
                  <a:pt x="13836" y="8996"/>
                </a:cubicBezTo>
                <a:cubicBezTo>
                  <a:pt x="13540" y="9226"/>
                  <a:pt x="13327" y="9459"/>
                  <a:pt x="13064" y="9574"/>
                </a:cubicBezTo>
                <a:cubicBezTo>
                  <a:pt x="12823" y="9679"/>
                  <a:pt x="12481" y="9579"/>
                  <a:pt x="12265" y="9707"/>
                </a:cubicBezTo>
                <a:cubicBezTo>
                  <a:pt x="12185" y="9754"/>
                  <a:pt x="12113" y="9772"/>
                  <a:pt x="12044" y="9772"/>
                </a:cubicBezTo>
                <a:cubicBezTo>
                  <a:pt x="11821" y="9772"/>
                  <a:pt x="11645" y="9578"/>
                  <a:pt x="11418" y="9565"/>
                </a:cubicBezTo>
                <a:cubicBezTo>
                  <a:pt x="11360" y="9763"/>
                  <a:pt x="11312" y="9921"/>
                  <a:pt x="11262" y="10091"/>
                </a:cubicBezTo>
                <a:cubicBezTo>
                  <a:pt x="11051" y="9920"/>
                  <a:pt x="10858" y="9858"/>
                  <a:pt x="10677" y="9858"/>
                </a:cubicBezTo>
                <a:cubicBezTo>
                  <a:pt x="10308" y="9858"/>
                  <a:pt x="9993" y="10113"/>
                  <a:pt x="9700" y="10221"/>
                </a:cubicBezTo>
                <a:lnTo>
                  <a:pt x="9536" y="10669"/>
                </a:lnTo>
                <a:cubicBezTo>
                  <a:pt x="9462" y="10618"/>
                  <a:pt x="9397" y="10595"/>
                  <a:pt x="9338" y="10595"/>
                </a:cubicBezTo>
                <a:cubicBezTo>
                  <a:pt x="9232" y="10595"/>
                  <a:pt x="9145" y="10671"/>
                  <a:pt x="9055" y="10794"/>
                </a:cubicBezTo>
                <a:cubicBezTo>
                  <a:pt x="8990" y="10882"/>
                  <a:pt x="8841" y="10976"/>
                  <a:pt x="8739" y="10976"/>
                </a:cubicBezTo>
                <a:cubicBezTo>
                  <a:pt x="8729" y="10976"/>
                  <a:pt x="8720" y="10975"/>
                  <a:pt x="8712" y="10973"/>
                </a:cubicBezTo>
                <a:cubicBezTo>
                  <a:pt x="8633" y="10958"/>
                  <a:pt x="8560" y="10951"/>
                  <a:pt x="8490" y="10951"/>
                </a:cubicBezTo>
                <a:cubicBezTo>
                  <a:pt x="8043" y="10951"/>
                  <a:pt x="7774" y="11255"/>
                  <a:pt x="7555" y="11624"/>
                </a:cubicBezTo>
                <a:cubicBezTo>
                  <a:pt x="7476" y="11759"/>
                  <a:pt x="7429" y="11853"/>
                  <a:pt x="7295" y="11853"/>
                </a:cubicBezTo>
                <a:cubicBezTo>
                  <a:pt x="7263" y="11853"/>
                  <a:pt x="7226" y="11847"/>
                  <a:pt x="7182" y="11836"/>
                </a:cubicBezTo>
                <a:cubicBezTo>
                  <a:pt x="7175" y="11834"/>
                  <a:pt x="7167" y="11833"/>
                  <a:pt x="7159" y="11833"/>
                </a:cubicBezTo>
                <a:cubicBezTo>
                  <a:pt x="7071" y="11833"/>
                  <a:pt x="6939" y="11941"/>
                  <a:pt x="6861" y="12023"/>
                </a:cubicBezTo>
                <a:cubicBezTo>
                  <a:pt x="6646" y="12247"/>
                  <a:pt x="6480" y="12528"/>
                  <a:pt x="6241" y="12722"/>
                </a:cubicBezTo>
                <a:cubicBezTo>
                  <a:pt x="5345" y="13454"/>
                  <a:pt x="4512" y="14227"/>
                  <a:pt x="3848" y="15199"/>
                </a:cubicBezTo>
                <a:cubicBezTo>
                  <a:pt x="3652" y="15484"/>
                  <a:pt x="3522" y="15852"/>
                  <a:pt x="3238" y="16067"/>
                </a:cubicBezTo>
                <a:cubicBezTo>
                  <a:pt x="2491" y="16636"/>
                  <a:pt x="2250" y="17525"/>
                  <a:pt x="1827" y="18291"/>
                </a:cubicBezTo>
                <a:cubicBezTo>
                  <a:pt x="1625" y="18654"/>
                  <a:pt x="1471" y="19042"/>
                  <a:pt x="1369" y="19446"/>
                </a:cubicBezTo>
                <a:cubicBezTo>
                  <a:pt x="1270" y="19849"/>
                  <a:pt x="1084" y="20239"/>
                  <a:pt x="979" y="20669"/>
                </a:cubicBezTo>
                <a:cubicBezTo>
                  <a:pt x="847" y="21207"/>
                  <a:pt x="509" y="21720"/>
                  <a:pt x="582" y="22293"/>
                </a:cubicBezTo>
                <a:cubicBezTo>
                  <a:pt x="657" y="22876"/>
                  <a:pt x="25" y="23336"/>
                  <a:pt x="358" y="23933"/>
                </a:cubicBezTo>
                <a:cubicBezTo>
                  <a:pt x="207" y="24911"/>
                  <a:pt x="152" y="25901"/>
                  <a:pt x="195" y="26890"/>
                </a:cubicBezTo>
                <a:cubicBezTo>
                  <a:pt x="207" y="27192"/>
                  <a:pt x="372" y="27557"/>
                  <a:pt x="231" y="27790"/>
                </a:cubicBezTo>
                <a:cubicBezTo>
                  <a:pt x="1" y="28166"/>
                  <a:pt x="554" y="28402"/>
                  <a:pt x="306" y="28724"/>
                </a:cubicBezTo>
                <a:cubicBezTo>
                  <a:pt x="45" y="29065"/>
                  <a:pt x="593" y="29232"/>
                  <a:pt x="488" y="29563"/>
                </a:cubicBezTo>
                <a:cubicBezTo>
                  <a:pt x="456" y="29663"/>
                  <a:pt x="717" y="29872"/>
                  <a:pt x="677" y="29952"/>
                </a:cubicBezTo>
                <a:cubicBezTo>
                  <a:pt x="422" y="30483"/>
                  <a:pt x="1188" y="30869"/>
                  <a:pt x="858" y="31390"/>
                </a:cubicBezTo>
                <a:cubicBezTo>
                  <a:pt x="1207" y="31568"/>
                  <a:pt x="1078" y="32011"/>
                  <a:pt x="1283" y="32219"/>
                </a:cubicBezTo>
                <a:cubicBezTo>
                  <a:pt x="1587" y="32526"/>
                  <a:pt x="1454" y="33016"/>
                  <a:pt x="1676" y="33226"/>
                </a:cubicBezTo>
                <a:cubicBezTo>
                  <a:pt x="2324" y="33839"/>
                  <a:pt x="2399" y="34822"/>
                  <a:pt x="3143" y="35354"/>
                </a:cubicBezTo>
                <a:cubicBezTo>
                  <a:pt x="3240" y="35424"/>
                  <a:pt x="3209" y="35651"/>
                  <a:pt x="3291" y="35766"/>
                </a:cubicBezTo>
                <a:cubicBezTo>
                  <a:pt x="3396" y="35914"/>
                  <a:pt x="3567" y="36014"/>
                  <a:pt x="3690" y="36151"/>
                </a:cubicBezTo>
                <a:cubicBezTo>
                  <a:pt x="4014" y="36514"/>
                  <a:pt x="4198" y="36983"/>
                  <a:pt x="4665" y="37246"/>
                </a:cubicBezTo>
                <a:cubicBezTo>
                  <a:pt x="5019" y="37446"/>
                  <a:pt x="5269" y="37827"/>
                  <a:pt x="5620" y="38036"/>
                </a:cubicBezTo>
                <a:cubicBezTo>
                  <a:pt x="6405" y="38505"/>
                  <a:pt x="7051" y="39234"/>
                  <a:pt x="8024" y="39361"/>
                </a:cubicBezTo>
                <a:cubicBezTo>
                  <a:pt x="8252" y="39693"/>
                  <a:pt x="8697" y="39461"/>
                  <a:pt x="8950" y="39717"/>
                </a:cubicBezTo>
                <a:cubicBezTo>
                  <a:pt x="9437" y="40209"/>
                  <a:pt x="10134" y="40048"/>
                  <a:pt x="10714" y="40273"/>
                </a:cubicBezTo>
                <a:cubicBezTo>
                  <a:pt x="11163" y="40449"/>
                  <a:pt x="11749" y="40283"/>
                  <a:pt x="12191" y="40468"/>
                </a:cubicBezTo>
                <a:cubicBezTo>
                  <a:pt x="12619" y="40646"/>
                  <a:pt x="13104" y="40447"/>
                  <a:pt x="13503" y="40801"/>
                </a:cubicBezTo>
                <a:cubicBezTo>
                  <a:pt x="13556" y="40849"/>
                  <a:pt x="13635" y="40863"/>
                  <a:pt x="13727" y="40863"/>
                </a:cubicBezTo>
                <a:cubicBezTo>
                  <a:pt x="13860" y="40863"/>
                  <a:pt x="14021" y="40833"/>
                  <a:pt x="14167" y="40833"/>
                </a:cubicBezTo>
                <a:cubicBezTo>
                  <a:pt x="14230" y="40833"/>
                  <a:pt x="14289" y="40838"/>
                  <a:pt x="14343" y="40854"/>
                </a:cubicBezTo>
                <a:cubicBezTo>
                  <a:pt x="15382" y="41154"/>
                  <a:pt x="16464" y="40987"/>
                  <a:pt x="17512" y="41180"/>
                </a:cubicBezTo>
                <a:cubicBezTo>
                  <a:pt x="17535" y="41184"/>
                  <a:pt x="17558" y="41185"/>
                  <a:pt x="17583" y="41185"/>
                </a:cubicBezTo>
                <a:cubicBezTo>
                  <a:pt x="17737" y="41185"/>
                  <a:pt x="17927" y="41115"/>
                  <a:pt x="18057" y="41115"/>
                </a:cubicBezTo>
                <a:cubicBezTo>
                  <a:pt x="18103" y="41115"/>
                  <a:pt x="18142" y="41125"/>
                  <a:pt x="18168" y="41149"/>
                </a:cubicBezTo>
                <a:cubicBezTo>
                  <a:pt x="18269" y="41242"/>
                  <a:pt x="18365" y="41272"/>
                  <a:pt x="18458" y="41272"/>
                </a:cubicBezTo>
                <a:cubicBezTo>
                  <a:pt x="18639" y="41272"/>
                  <a:pt x="18809" y="41157"/>
                  <a:pt x="18983" y="41157"/>
                </a:cubicBezTo>
                <a:cubicBezTo>
                  <a:pt x="19009" y="41157"/>
                  <a:pt x="19035" y="41159"/>
                  <a:pt x="19061" y="41165"/>
                </a:cubicBezTo>
                <a:cubicBezTo>
                  <a:pt x="19360" y="41232"/>
                  <a:pt x="19670" y="41261"/>
                  <a:pt x="19978" y="41281"/>
                </a:cubicBezTo>
                <a:cubicBezTo>
                  <a:pt x="20018" y="41284"/>
                  <a:pt x="20058" y="41285"/>
                  <a:pt x="20099" y="41285"/>
                </a:cubicBezTo>
                <a:cubicBezTo>
                  <a:pt x="20520" y="41285"/>
                  <a:pt x="20944" y="41150"/>
                  <a:pt x="21366" y="41150"/>
                </a:cubicBezTo>
                <a:cubicBezTo>
                  <a:pt x="21597" y="41150"/>
                  <a:pt x="21827" y="41190"/>
                  <a:pt x="22055" y="41315"/>
                </a:cubicBezTo>
                <a:cubicBezTo>
                  <a:pt x="22062" y="41319"/>
                  <a:pt x="22069" y="41320"/>
                  <a:pt x="22078" y="41320"/>
                </a:cubicBezTo>
                <a:cubicBezTo>
                  <a:pt x="22097" y="41320"/>
                  <a:pt x="22120" y="41314"/>
                  <a:pt x="22139" y="41313"/>
                </a:cubicBezTo>
                <a:cubicBezTo>
                  <a:pt x="22378" y="41298"/>
                  <a:pt x="22617" y="41296"/>
                  <a:pt x="22856" y="41296"/>
                </a:cubicBezTo>
                <a:cubicBezTo>
                  <a:pt x="23010" y="41296"/>
                  <a:pt x="23164" y="41297"/>
                  <a:pt x="23318" y="41297"/>
                </a:cubicBezTo>
                <a:cubicBezTo>
                  <a:pt x="23574" y="41297"/>
                  <a:pt x="23829" y="41293"/>
                  <a:pt x="24080" y="41276"/>
                </a:cubicBezTo>
                <a:cubicBezTo>
                  <a:pt x="24120" y="41273"/>
                  <a:pt x="24160" y="41272"/>
                  <a:pt x="24200" y="41272"/>
                </a:cubicBezTo>
                <a:cubicBezTo>
                  <a:pt x="24492" y="41272"/>
                  <a:pt x="24781" y="41338"/>
                  <a:pt x="25060" y="41338"/>
                </a:cubicBezTo>
                <a:cubicBezTo>
                  <a:pt x="25175" y="41338"/>
                  <a:pt x="25289" y="41326"/>
                  <a:pt x="25400" y="41294"/>
                </a:cubicBezTo>
                <a:cubicBezTo>
                  <a:pt x="25996" y="41123"/>
                  <a:pt x="26592" y="41170"/>
                  <a:pt x="27188" y="41138"/>
                </a:cubicBezTo>
                <a:cubicBezTo>
                  <a:pt x="27551" y="41119"/>
                  <a:pt x="27915" y="41130"/>
                  <a:pt x="28277" y="41119"/>
                </a:cubicBezTo>
                <a:cubicBezTo>
                  <a:pt x="28498" y="41112"/>
                  <a:pt x="28719" y="41109"/>
                  <a:pt x="28939" y="41109"/>
                </a:cubicBezTo>
                <a:cubicBezTo>
                  <a:pt x="29677" y="41109"/>
                  <a:pt x="30415" y="41138"/>
                  <a:pt x="31152" y="41139"/>
                </a:cubicBezTo>
                <a:cubicBezTo>
                  <a:pt x="31156" y="41139"/>
                  <a:pt x="31161" y="41139"/>
                  <a:pt x="31165" y="41139"/>
                </a:cubicBezTo>
                <a:cubicBezTo>
                  <a:pt x="32038" y="41139"/>
                  <a:pt x="32915" y="41014"/>
                  <a:pt x="33783" y="40889"/>
                </a:cubicBezTo>
                <a:cubicBezTo>
                  <a:pt x="34451" y="40794"/>
                  <a:pt x="35102" y="40571"/>
                  <a:pt x="35771" y="40482"/>
                </a:cubicBezTo>
                <a:cubicBezTo>
                  <a:pt x="36350" y="40404"/>
                  <a:pt x="36894" y="40206"/>
                  <a:pt x="37492" y="40159"/>
                </a:cubicBezTo>
                <a:cubicBezTo>
                  <a:pt x="38124" y="40109"/>
                  <a:pt x="38706" y="39579"/>
                  <a:pt x="39347" y="39445"/>
                </a:cubicBezTo>
                <a:cubicBezTo>
                  <a:pt x="40045" y="39301"/>
                  <a:pt x="40619" y="38961"/>
                  <a:pt x="41233" y="38659"/>
                </a:cubicBezTo>
                <a:cubicBezTo>
                  <a:pt x="42104" y="38230"/>
                  <a:pt x="42841" y="37633"/>
                  <a:pt x="43531" y="36968"/>
                </a:cubicBezTo>
                <a:cubicBezTo>
                  <a:pt x="43625" y="36875"/>
                  <a:pt x="43708" y="36772"/>
                  <a:pt x="43777" y="36660"/>
                </a:cubicBezTo>
                <a:cubicBezTo>
                  <a:pt x="44175" y="36011"/>
                  <a:pt x="44902" y="35632"/>
                  <a:pt x="45207" y="34907"/>
                </a:cubicBezTo>
                <a:cubicBezTo>
                  <a:pt x="45297" y="34697"/>
                  <a:pt x="45355" y="34464"/>
                  <a:pt x="45487" y="34285"/>
                </a:cubicBezTo>
                <a:cubicBezTo>
                  <a:pt x="45612" y="34116"/>
                  <a:pt x="45912" y="34035"/>
                  <a:pt x="45966" y="33863"/>
                </a:cubicBezTo>
                <a:cubicBezTo>
                  <a:pt x="46247" y="32964"/>
                  <a:pt x="46887" y="32244"/>
                  <a:pt x="47062" y="31267"/>
                </a:cubicBezTo>
                <a:cubicBezTo>
                  <a:pt x="47216" y="30408"/>
                  <a:pt x="47445" y="29545"/>
                  <a:pt x="47614" y="28684"/>
                </a:cubicBezTo>
                <a:cubicBezTo>
                  <a:pt x="47760" y="27952"/>
                  <a:pt x="47567" y="27184"/>
                  <a:pt x="47738" y="26433"/>
                </a:cubicBezTo>
                <a:cubicBezTo>
                  <a:pt x="47829" y="26033"/>
                  <a:pt x="47865" y="25605"/>
                  <a:pt x="47673" y="25184"/>
                </a:cubicBezTo>
                <a:cubicBezTo>
                  <a:pt x="47603" y="25034"/>
                  <a:pt x="47735" y="24789"/>
                  <a:pt x="47772" y="24609"/>
                </a:cubicBezTo>
                <a:lnTo>
                  <a:pt x="47507" y="24355"/>
                </a:lnTo>
                <a:cubicBezTo>
                  <a:pt x="47568" y="23992"/>
                  <a:pt x="47767" y="23599"/>
                  <a:pt x="47645" y="23402"/>
                </a:cubicBezTo>
                <a:cubicBezTo>
                  <a:pt x="47231" y="22734"/>
                  <a:pt x="47398" y="21893"/>
                  <a:pt x="46917" y="21260"/>
                </a:cubicBezTo>
                <a:cubicBezTo>
                  <a:pt x="46718" y="20996"/>
                  <a:pt x="47202" y="21082"/>
                  <a:pt x="47153" y="20811"/>
                </a:cubicBezTo>
                <a:cubicBezTo>
                  <a:pt x="46723" y="20621"/>
                  <a:pt x="46567" y="20218"/>
                  <a:pt x="46502" y="19733"/>
                </a:cubicBezTo>
                <a:cubicBezTo>
                  <a:pt x="46427" y="19172"/>
                  <a:pt x="46300" y="18644"/>
                  <a:pt x="45827" y="18215"/>
                </a:cubicBezTo>
                <a:cubicBezTo>
                  <a:pt x="45557" y="17969"/>
                  <a:pt x="45464" y="17522"/>
                  <a:pt x="45306" y="17159"/>
                </a:cubicBezTo>
                <a:cubicBezTo>
                  <a:pt x="45217" y="16951"/>
                  <a:pt x="45212" y="16688"/>
                  <a:pt x="45079" y="16523"/>
                </a:cubicBezTo>
                <a:cubicBezTo>
                  <a:pt x="44693" y="16040"/>
                  <a:pt x="44254" y="15601"/>
                  <a:pt x="43851" y="15132"/>
                </a:cubicBezTo>
                <a:cubicBezTo>
                  <a:pt x="43484" y="14702"/>
                  <a:pt x="43126" y="14262"/>
                  <a:pt x="42787" y="13812"/>
                </a:cubicBezTo>
                <a:cubicBezTo>
                  <a:pt x="42594" y="13554"/>
                  <a:pt x="42386" y="13385"/>
                  <a:pt x="42072" y="13249"/>
                </a:cubicBezTo>
                <a:cubicBezTo>
                  <a:pt x="41679" y="13078"/>
                  <a:pt x="41257" y="12838"/>
                  <a:pt x="41100" y="12350"/>
                </a:cubicBezTo>
                <a:cubicBezTo>
                  <a:pt x="41064" y="12236"/>
                  <a:pt x="40937" y="12140"/>
                  <a:pt x="40832" y="12064"/>
                </a:cubicBezTo>
                <a:cubicBezTo>
                  <a:pt x="40420" y="11765"/>
                  <a:pt x="39755" y="11811"/>
                  <a:pt x="39603" y="11152"/>
                </a:cubicBezTo>
                <a:cubicBezTo>
                  <a:pt x="39597" y="11125"/>
                  <a:pt x="39446" y="11146"/>
                  <a:pt x="39370" y="11119"/>
                </a:cubicBezTo>
                <a:cubicBezTo>
                  <a:pt x="38897" y="10954"/>
                  <a:pt x="38388" y="10846"/>
                  <a:pt x="37962" y="10597"/>
                </a:cubicBezTo>
                <a:cubicBezTo>
                  <a:pt x="37155" y="10124"/>
                  <a:pt x="36324" y="9834"/>
                  <a:pt x="35389" y="9673"/>
                </a:cubicBezTo>
                <a:cubicBezTo>
                  <a:pt x="34181" y="9465"/>
                  <a:pt x="32971" y="9286"/>
                  <a:pt x="31759" y="9106"/>
                </a:cubicBezTo>
                <a:cubicBezTo>
                  <a:pt x="31467" y="9063"/>
                  <a:pt x="31185" y="8902"/>
                  <a:pt x="30916" y="8762"/>
                </a:cubicBezTo>
                <a:cubicBezTo>
                  <a:pt x="30554" y="8571"/>
                  <a:pt x="30551" y="8140"/>
                  <a:pt x="30354" y="7836"/>
                </a:cubicBezTo>
                <a:cubicBezTo>
                  <a:pt x="30139" y="7505"/>
                  <a:pt x="29690" y="7466"/>
                  <a:pt x="29516" y="7029"/>
                </a:cubicBezTo>
                <a:cubicBezTo>
                  <a:pt x="29279" y="6438"/>
                  <a:pt x="28889" y="5897"/>
                  <a:pt x="28516" y="5383"/>
                </a:cubicBezTo>
                <a:cubicBezTo>
                  <a:pt x="28202" y="4950"/>
                  <a:pt x="27841" y="4531"/>
                  <a:pt x="27490" y="4126"/>
                </a:cubicBezTo>
                <a:cubicBezTo>
                  <a:pt x="27133" y="3714"/>
                  <a:pt x="27023" y="3123"/>
                  <a:pt x="26501" y="2836"/>
                </a:cubicBezTo>
                <a:cubicBezTo>
                  <a:pt x="26375" y="2768"/>
                  <a:pt x="26338" y="2541"/>
                  <a:pt x="26255" y="2388"/>
                </a:cubicBezTo>
                <a:cubicBezTo>
                  <a:pt x="26190" y="2267"/>
                  <a:pt x="26135" y="2067"/>
                  <a:pt x="26044" y="2046"/>
                </a:cubicBezTo>
                <a:cubicBezTo>
                  <a:pt x="25719" y="1971"/>
                  <a:pt x="25732" y="1653"/>
                  <a:pt x="25564" y="1478"/>
                </a:cubicBezTo>
                <a:cubicBezTo>
                  <a:pt x="25405" y="1313"/>
                  <a:pt x="25007" y="1173"/>
                  <a:pt x="25024" y="1077"/>
                </a:cubicBezTo>
                <a:cubicBezTo>
                  <a:pt x="25101" y="632"/>
                  <a:pt x="24606" y="840"/>
                  <a:pt x="24571" y="630"/>
                </a:cubicBezTo>
                <a:cubicBezTo>
                  <a:pt x="24488" y="133"/>
                  <a:pt x="24123" y="62"/>
                  <a:pt x="2383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2">
            <a:extLst>
              <a:ext uri="{C183D7F6-B498-43B3-948B-1728B52AA6E4}">
                <adec:decorative xmlns:adec="http://schemas.microsoft.com/office/drawing/2017/decorative" val="1"/>
              </a:ext>
            </a:extLst>
          </p:cNvPr>
          <p:cNvSpPr/>
          <p:nvPr/>
        </p:nvSpPr>
        <p:spPr>
          <a:xfrm rot="3250099">
            <a:off x="6673251" y="1687804"/>
            <a:ext cx="1105025" cy="362975"/>
          </a:xfrm>
          <a:custGeom>
            <a:avLst/>
            <a:gdLst/>
            <a:ahLst/>
            <a:cxnLst/>
            <a:rect l="l" t="t" r="r" b="b"/>
            <a:pathLst>
              <a:path w="44201" h="14519" extrusionOk="0">
                <a:moveTo>
                  <a:pt x="36197" y="1"/>
                </a:moveTo>
                <a:cubicBezTo>
                  <a:pt x="35851" y="1"/>
                  <a:pt x="35604" y="208"/>
                  <a:pt x="35432" y="382"/>
                </a:cubicBezTo>
                <a:cubicBezTo>
                  <a:pt x="35081" y="736"/>
                  <a:pt x="35129" y="1375"/>
                  <a:pt x="35317" y="1732"/>
                </a:cubicBezTo>
                <a:cubicBezTo>
                  <a:pt x="35643" y="2347"/>
                  <a:pt x="35926" y="2985"/>
                  <a:pt x="36251" y="3595"/>
                </a:cubicBezTo>
                <a:cubicBezTo>
                  <a:pt x="36952" y="4915"/>
                  <a:pt x="37604" y="6259"/>
                  <a:pt x="38281" y="7591"/>
                </a:cubicBezTo>
                <a:cubicBezTo>
                  <a:pt x="38338" y="7706"/>
                  <a:pt x="38557" y="7776"/>
                  <a:pt x="38435" y="7949"/>
                </a:cubicBezTo>
                <a:cubicBezTo>
                  <a:pt x="38387" y="8016"/>
                  <a:pt x="38328" y="8035"/>
                  <a:pt x="38264" y="8035"/>
                </a:cubicBezTo>
                <a:cubicBezTo>
                  <a:pt x="38183" y="8035"/>
                  <a:pt x="38094" y="8005"/>
                  <a:pt x="38011" y="8005"/>
                </a:cubicBezTo>
                <a:cubicBezTo>
                  <a:pt x="37998" y="8005"/>
                  <a:pt x="37984" y="8006"/>
                  <a:pt x="37971" y="8008"/>
                </a:cubicBezTo>
                <a:cubicBezTo>
                  <a:pt x="37954" y="8010"/>
                  <a:pt x="37938" y="8011"/>
                  <a:pt x="37922" y="8011"/>
                </a:cubicBezTo>
                <a:cubicBezTo>
                  <a:pt x="37722" y="8011"/>
                  <a:pt x="37606" y="7819"/>
                  <a:pt x="37474" y="7686"/>
                </a:cubicBezTo>
                <a:cubicBezTo>
                  <a:pt x="37266" y="7480"/>
                  <a:pt x="37014" y="7279"/>
                  <a:pt x="36744" y="7279"/>
                </a:cubicBezTo>
                <a:cubicBezTo>
                  <a:pt x="36727" y="7279"/>
                  <a:pt x="36709" y="7279"/>
                  <a:pt x="36692" y="7281"/>
                </a:cubicBezTo>
                <a:cubicBezTo>
                  <a:pt x="36656" y="7284"/>
                  <a:pt x="36622" y="7286"/>
                  <a:pt x="36588" y="7286"/>
                </a:cubicBezTo>
                <a:cubicBezTo>
                  <a:pt x="36311" y="7286"/>
                  <a:pt x="36110" y="7173"/>
                  <a:pt x="35910" y="7015"/>
                </a:cubicBezTo>
                <a:cubicBezTo>
                  <a:pt x="35637" y="6796"/>
                  <a:pt x="35278" y="6764"/>
                  <a:pt x="34972" y="6596"/>
                </a:cubicBezTo>
                <a:cubicBezTo>
                  <a:pt x="34314" y="6236"/>
                  <a:pt x="33511" y="6105"/>
                  <a:pt x="32750" y="5983"/>
                </a:cubicBezTo>
                <a:cubicBezTo>
                  <a:pt x="32487" y="5940"/>
                  <a:pt x="32447" y="5702"/>
                  <a:pt x="32166" y="5658"/>
                </a:cubicBezTo>
                <a:cubicBezTo>
                  <a:pt x="31465" y="5549"/>
                  <a:pt x="30804" y="5218"/>
                  <a:pt x="30089" y="5110"/>
                </a:cubicBezTo>
                <a:cubicBezTo>
                  <a:pt x="29934" y="5086"/>
                  <a:pt x="29954" y="4822"/>
                  <a:pt x="29724" y="4822"/>
                </a:cubicBezTo>
                <a:cubicBezTo>
                  <a:pt x="29696" y="4822"/>
                  <a:pt x="29665" y="4826"/>
                  <a:pt x="29628" y="4835"/>
                </a:cubicBezTo>
                <a:cubicBezTo>
                  <a:pt x="29524" y="4860"/>
                  <a:pt x="29419" y="4870"/>
                  <a:pt x="29313" y="4870"/>
                </a:cubicBezTo>
                <a:cubicBezTo>
                  <a:pt x="28904" y="4870"/>
                  <a:pt x="28486" y="4719"/>
                  <a:pt x="28080" y="4681"/>
                </a:cubicBezTo>
                <a:cubicBezTo>
                  <a:pt x="27375" y="4614"/>
                  <a:pt x="26717" y="4238"/>
                  <a:pt x="25925" y="4238"/>
                </a:cubicBezTo>
                <a:cubicBezTo>
                  <a:pt x="25917" y="4238"/>
                  <a:pt x="25910" y="4238"/>
                  <a:pt x="25902" y="4238"/>
                </a:cubicBezTo>
                <a:cubicBezTo>
                  <a:pt x="25892" y="4238"/>
                  <a:pt x="25883" y="4238"/>
                  <a:pt x="25873" y="4238"/>
                </a:cubicBezTo>
                <a:cubicBezTo>
                  <a:pt x="25234" y="4238"/>
                  <a:pt x="24603" y="3994"/>
                  <a:pt x="23919" y="3994"/>
                </a:cubicBezTo>
                <a:cubicBezTo>
                  <a:pt x="23850" y="3994"/>
                  <a:pt x="23781" y="3997"/>
                  <a:pt x="23711" y="4002"/>
                </a:cubicBezTo>
                <a:cubicBezTo>
                  <a:pt x="23559" y="4014"/>
                  <a:pt x="23405" y="4019"/>
                  <a:pt x="23248" y="4019"/>
                </a:cubicBezTo>
                <a:cubicBezTo>
                  <a:pt x="22726" y="4019"/>
                  <a:pt x="22186" y="3962"/>
                  <a:pt x="21657" y="3896"/>
                </a:cubicBezTo>
                <a:cubicBezTo>
                  <a:pt x="21473" y="3872"/>
                  <a:pt x="21279" y="3862"/>
                  <a:pt x="21079" y="3862"/>
                </a:cubicBezTo>
                <a:cubicBezTo>
                  <a:pt x="20588" y="3862"/>
                  <a:pt x="20062" y="3924"/>
                  <a:pt x="19567" y="4004"/>
                </a:cubicBezTo>
                <a:cubicBezTo>
                  <a:pt x="19499" y="4015"/>
                  <a:pt x="19426" y="4019"/>
                  <a:pt x="19350" y="4019"/>
                </a:cubicBezTo>
                <a:cubicBezTo>
                  <a:pt x="19144" y="4019"/>
                  <a:pt x="18918" y="3989"/>
                  <a:pt x="18725" y="3989"/>
                </a:cubicBezTo>
                <a:cubicBezTo>
                  <a:pt x="18556" y="3989"/>
                  <a:pt x="18412" y="4012"/>
                  <a:pt x="18326" y="4098"/>
                </a:cubicBezTo>
                <a:cubicBezTo>
                  <a:pt x="18186" y="4238"/>
                  <a:pt x="18081" y="4294"/>
                  <a:pt x="17994" y="4294"/>
                </a:cubicBezTo>
                <a:cubicBezTo>
                  <a:pt x="17824" y="4294"/>
                  <a:pt x="17722" y="4083"/>
                  <a:pt x="17552" y="3875"/>
                </a:cubicBezTo>
                <a:lnTo>
                  <a:pt x="17552" y="3875"/>
                </a:lnTo>
                <a:cubicBezTo>
                  <a:pt x="17569" y="4206"/>
                  <a:pt x="17467" y="4362"/>
                  <a:pt x="17281" y="4362"/>
                </a:cubicBezTo>
                <a:cubicBezTo>
                  <a:pt x="17235" y="4362"/>
                  <a:pt x="17184" y="4353"/>
                  <a:pt x="17129" y="4334"/>
                </a:cubicBezTo>
                <a:cubicBezTo>
                  <a:pt x="16935" y="4269"/>
                  <a:pt x="16745" y="4243"/>
                  <a:pt x="16557" y="4243"/>
                </a:cubicBezTo>
                <a:cubicBezTo>
                  <a:pt x="16178" y="4243"/>
                  <a:pt x="15808" y="4349"/>
                  <a:pt x="15441" y="4454"/>
                </a:cubicBezTo>
                <a:cubicBezTo>
                  <a:pt x="15188" y="4526"/>
                  <a:pt x="14908" y="4679"/>
                  <a:pt x="14667" y="4679"/>
                </a:cubicBezTo>
                <a:cubicBezTo>
                  <a:pt x="14609" y="4679"/>
                  <a:pt x="14553" y="4670"/>
                  <a:pt x="14501" y="4649"/>
                </a:cubicBezTo>
                <a:cubicBezTo>
                  <a:pt x="14269" y="4556"/>
                  <a:pt x="14037" y="4519"/>
                  <a:pt x="13810" y="4519"/>
                </a:cubicBezTo>
                <a:cubicBezTo>
                  <a:pt x="13274" y="4519"/>
                  <a:pt x="12764" y="4726"/>
                  <a:pt x="12342" y="4886"/>
                </a:cubicBezTo>
                <a:cubicBezTo>
                  <a:pt x="11528" y="5195"/>
                  <a:pt x="10600" y="4963"/>
                  <a:pt x="9854" y="5531"/>
                </a:cubicBezTo>
                <a:cubicBezTo>
                  <a:pt x="9721" y="5634"/>
                  <a:pt x="9359" y="5717"/>
                  <a:pt x="9098" y="5787"/>
                </a:cubicBezTo>
                <a:cubicBezTo>
                  <a:pt x="8608" y="5919"/>
                  <a:pt x="8008" y="5695"/>
                  <a:pt x="7640" y="6248"/>
                </a:cubicBezTo>
                <a:cubicBezTo>
                  <a:pt x="7575" y="6344"/>
                  <a:pt x="7395" y="6364"/>
                  <a:pt x="7253" y="6402"/>
                </a:cubicBezTo>
                <a:cubicBezTo>
                  <a:pt x="6972" y="6477"/>
                  <a:pt x="6636" y="6455"/>
                  <a:pt x="6422" y="6553"/>
                </a:cubicBezTo>
                <a:cubicBezTo>
                  <a:pt x="5961" y="6762"/>
                  <a:pt x="5371" y="6725"/>
                  <a:pt x="5029" y="7164"/>
                </a:cubicBezTo>
                <a:cubicBezTo>
                  <a:pt x="4934" y="7286"/>
                  <a:pt x="4815" y="7318"/>
                  <a:pt x="4688" y="7318"/>
                </a:cubicBezTo>
                <a:cubicBezTo>
                  <a:pt x="4552" y="7318"/>
                  <a:pt x="4407" y="7282"/>
                  <a:pt x="4271" y="7282"/>
                </a:cubicBezTo>
                <a:cubicBezTo>
                  <a:pt x="4120" y="7282"/>
                  <a:pt x="3979" y="7326"/>
                  <a:pt x="3875" y="7511"/>
                </a:cubicBezTo>
                <a:cubicBezTo>
                  <a:pt x="3797" y="7650"/>
                  <a:pt x="3510" y="7552"/>
                  <a:pt x="3309" y="7640"/>
                </a:cubicBezTo>
                <a:cubicBezTo>
                  <a:pt x="2424" y="8028"/>
                  <a:pt x="1612" y="8461"/>
                  <a:pt x="841" y="9109"/>
                </a:cubicBezTo>
                <a:cubicBezTo>
                  <a:pt x="93" y="9738"/>
                  <a:pt x="124" y="10446"/>
                  <a:pt x="41" y="11189"/>
                </a:cubicBezTo>
                <a:cubicBezTo>
                  <a:pt x="0" y="11558"/>
                  <a:pt x="803" y="12313"/>
                  <a:pt x="1223" y="12313"/>
                </a:cubicBezTo>
                <a:cubicBezTo>
                  <a:pt x="1251" y="12313"/>
                  <a:pt x="1278" y="12310"/>
                  <a:pt x="1302" y="12303"/>
                </a:cubicBezTo>
                <a:cubicBezTo>
                  <a:pt x="1367" y="12284"/>
                  <a:pt x="1430" y="12276"/>
                  <a:pt x="1493" y="12276"/>
                </a:cubicBezTo>
                <a:cubicBezTo>
                  <a:pt x="1749" y="12276"/>
                  <a:pt x="1987" y="12402"/>
                  <a:pt x="2216" y="12402"/>
                </a:cubicBezTo>
                <a:cubicBezTo>
                  <a:pt x="2303" y="12402"/>
                  <a:pt x="2389" y="12384"/>
                  <a:pt x="2473" y="12335"/>
                </a:cubicBezTo>
                <a:cubicBezTo>
                  <a:pt x="3331" y="11826"/>
                  <a:pt x="4157" y="11263"/>
                  <a:pt x="5020" y="10757"/>
                </a:cubicBezTo>
                <a:cubicBezTo>
                  <a:pt x="5527" y="10459"/>
                  <a:pt x="6046" y="10157"/>
                  <a:pt x="6559" y="9881"/>
                </a:cubicBezTo>
                <a:cubicBezTo>
                  <a:pt x="7564" y="9341"/>
                  <a:pt x="8613" y="8888"/>
                  <a:pt x="9695" y="8525"/>
                </a:cubicBezTo>
                <a:cubicBezTo>
                  <a:pt x="11026" y="8081"/>
                  <a:pt x="12392" y="7721"/>
                  <a:pt x="13762" y="7413"/>
                </a:cubicBezTo>
                <a:cubicBezTo>
                  <a:pt x="15344" y="7056"/>
                  <a:pt x="16967" y="6861"/>
                  <a:pt x="18577" y="6795"/>
                </a:cubicBezTo>
                <a:cubicBezTo>
                  <a:pt x="19461" y="6759"/>
                  <a:pt x="20349" y="6706"/>
                  <a:pt x="21239" y="6706"/>
                </a:cubicBezTo>
                <a:cubicBezTo>
                  <a:pt x="21904" y="6706"/>
                  <a:pt x="22571" y="6736"/>
                  <a:pt x="23239" y="6826"/>
                </a:cubicBezTo>
                <a:cubicBezTo>
                  <a:pt x="24848" y="7042"/>
                  <a:pt x="26462" y="7238"/>
                  <a:pt x="28072" y="7458"/>
                </a:cubicBezTo>
                <a:cubicBezTo>
                  <a:pt x="28725" y="7547"/>
                  <a:pt x="29330" y="7773"/>
                  <a:pt x="29973" y="7878"/>
                </a:cubicBezTo>
                <a:cubicBezTo>
                  <a:pt x="30394" y="7947"/>
                  <a:pt x="30909" y="7944"/>
                  <a:pt x="31221" y="8102"/>
                </a:cubicBezTo>
                <a:cubicBezTo>
                  <a:pt x="32421" y="8711"/>
                  <a:pt x="33799" y="8800"/>
                  <a:pt x="34952" y="9460"/>
                </a:cubicBezTo>
                <a:cubicBezTo>
                  <a:pt x="35297" y="9656"/>
                  <a:pt x="35789" y="9413"/>
                  <a:pt x="35954" y="9797"/>
                </a:cubicBezTo>
                <a:cubicBezTo>
                  <a:pt x="36085" y="10103"/>
                  <a:pt x="36278" y="10026"/>
                  <a:pt x="36477" y="10086"/>
                </a:cubicBezTo>
                <a:cubicBezTo>
                  <a:pt x="36486" y="10089"/>
                  <a:pt x="36495" y="10090"/>
                  <a:pt x="36504" y="10090"/>
                </a:cubicBezTo>
                <a:cubicBezTo>
                  <a:pt x="36582" y="10090"/>
                  <a:pt x="36687" y="10015"/>
                  <a:pt x="36767" y="10015"/>
                </a:cubicBezTo>
                <a:cubicBezTo>
                  <a:pt x="36830" y="10015"/>
                  <a:pt x="36876" y="10061"/>
                  <a:pt x="36881" y="10224"/>
                </a:cubicBezTo>
                <a:cubicBezTo>
                  <a:pt x="36890" y="10487"/>
                  <a:pt x="36705" y="10617"/>
                  <a:pt x="36514" y="10655"/>
                </a:cubicBezTo>
                <a:cubicBezTo>
                  <a:pt x="35275" y="10901"/>
                  <a:pt x="34020" y="11068"/>
                  <a:pt x="32796" y="11372"/>
                </a:cubicBezTo>
                <a:cubicBezTo>
                  <a:pt x="32024" y="11565"/>
                  <a:pt x="31196" y="11406"/>
                  <a:pt x="30469" y="11779"/>
                </a:cubicBezTo>
                <a:cubicBezTo>
                  <a:pt x="30002" y="12019"/>
                  <a:pt x="29445" y="12258"/>
                  <a:pt x="29281" y="12756"/>
                </a:cubicBezTo>
                <a:cubicBezTo>
                  <a:pt x="29169" y="13098"/>
                  <a:pt x="29281" y="13635"/>
                  <a:pt x="29503" y="13929"/>
                </a:cubicBezTo>
                <a:cubicBezTo>
                  <a:pt x="29662" y="14142"/>
                  <a:pt x="29894" y="14462"/>
                  <a:pt x="30213" y="14462"/>
                </a:cubicBezTo>
                <a:cubicBezTo>
                  <a:pt x="30343" y="14462"/>
                  <a:pt x="30487" y="14410"/>
                  <a:pt x="30647" y="14275"/>
                </a:cubicBezTo>
                <a:cubicBezTo>
                  <a:pt x="30677" y="14249"/>
                  <a:pt x="30710" y="14238"/>
                  <a:pt x="30743" y="14238"/>
                </a:cubicBezTo>
                <a:cubicBezTo>
                  <a:pt x="30808" y="14238"/>
                  <a:pt x="30872" y="14283"/>
                  <a:pt x="30913" y="14346"/>
                </a:cubicBezTo>
                <a:cubicBezTo>
                  <a:pt x="30999" y="14478"/>
                  <a:pt x="31096" y="14518"/>
                  <a:pt x="31199" y="14518"/>
                </a:cubicBezTo>
                <a:cubicBezTo>
                  <a:pt x="31320" y="14518"/>
                  <a:pt x="31449" y="14462"/>
                  <a:pt x="31571" y="14437"/>
                </a:cubicBezTo>
                <a:cubicBezTo>
                  <a:pt x="31823" y="14389"/>
                  <a:pt x="32059" y="14313"/>
                  <a:pt x="32330" y="14306"/>
                </a:cubicBezTo>
                <a:cubicBezTo>
                  <a:pt x="33216" y="14278"/>
                  <a:pt x="34130" y="14271"/>
                  <a:pt x="34981" y="14131"/>
                </a:cubicBezTo>
                <a:cubicBezTo>
                  <a:pt x="36376" y="13901"/>
                  <a:pt x="37801" y="13970"/>
                  <a:pt x="39171" y="13611"/>
                </a:cubicBezTo>
                <a:cubicBezTo>
                  <a:pt x="39272" y="13584"/>
                  <a:pt x="39375" y="13575"/>
                  <a:pt x="39479" y="13575"/>
                </a:cubicBezTo>
                <a:cubicBezTo>
                  <a:pt x="39748" y="13575"/>
                  <a:pt x="40020" y="13639"/>
                  <a:pt x="40269" y="13639"/>
                </a:cubicBezTo>
                <a:cubicBezTo>
                  <a:pt x="40380" y="13639"/>
                  <a:pt x="40487" y="13626"/>
                  <a:pt x="40588" y="13589"/>
                </a:cubicBezTo>
                <a:cubicBezTo>
                  <a:pt x="41499" y="13250"/>
                  <a:pt x="42509" y="13310"/>
                  <a:pt x="43375" y="12734"/>
                </a:cubicBezTo>
                <a:cubicBezTo>
                  <a:pt x="43924" y="12367"/>
                  <a:pt x="44200" y="12054"/>
                  <a:pt x="44036" y="11400"/>
                </a:cubicBezTo>
                <a:cubicBezTo>
                  <a:pt x="43807" y="10484"/>
                  <a:pt x="43329" y="9662"/>
                  <a:pt x="42943" y="8833"/>
                </a:cubicBezTo>
                <a:cubicBezTo>
                  <a:pt x="42506" y="7890"/>
                  <a:pt x="41964" y="6937"/>
                  <a:pt x="41283" y="6114"/>
                </a:cubicBezTo>
                <a:cubicBezTo>
                  <a:pt x="40851" y="5593"/>
                  <a:pt x="40626" y="4948"/>
                  <a:pt x="40264" y="4392"/>
                </a:cubicBezTo>
                <a:cubicBezTo>
                  <a:pt x="39940" y="3895"/>
                  <a:pt x="39533" y="3435"/>
                  <a:pt x="39257" y="2910"/>
                </a:cubicBezTo>
                <a:cubicBezTo>
                  <a:pt x="39045" y="2508"/>
                  <a:pt x="38718" y="2229"/>
                  <a:pt x="38477" y="1881"/>
                </a:cubicBezTo>
                <a:cubicBezTo>
                  <a:pt x="37930" y="1086"/>
                  <a:pt x="37472" y="274"/>
                  <a:pt x="36414" y="27"/>
                </a:cubicBezTo>
                <a:cubicBezTo>
                  <a:pt x="36337" y="9"/>
                  <a:pt x="36265" y="1"/>
                  <a:pt x="36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2">
            <a:extLst>
              <a:ext uri="{C183D7F6-B498-43B3-948B-1728B52AA6E4}">
                <adec:decorative xmlns:adec="http://schemas.microsoft.com/office/drawing/2017/decorative" val="1"/>
              </a:ext>
            </a:extLst>
          </p:cNvPr>
          <p:cNvSpPr/>
          <p:nvPr/>
        </p:nvSpPr>
        <p:spPr>
          <a:xfrm rot="10800000">
            <a:off x="321552" y="2490840"/>
            <a:ext cx="2697481" cy="2108319"/>
          </a:xfrm>
          <a:custGeom>
            <a:avLst/>
            <a:gdLst/>
            <a:ahLst/>
            <a:cxnLst/>
            <a:rect l="l" t="t" r="r" b="b"/>
            <a:pathLst>
              <a:path w="47865" h="41338" extrusionOk="0">
                <a:moveTo>
                  <a:pt x="23947" y="1954"/>
                </a:moveTo>
                <a:cubicBezTo>
                  <a:pt x="24079" y="1954"/>
                  <a:pt x="24218" y="2007"/>
                  <a:pt x="24367" y="2112"/>
                </a:cubicBezTo>
                <a:cubicBezTo>
                  <a:pt x="24463" y="2179"/>
                  <a:pt x="24550" y="2258"/>
                  <a:pt x="24627" y="2347"/>
                </a:cubicBezTo>
                <a:cubicBezTo>
                  <a:pt x="25445" y="3331"/>
                  <a:pt x="26268" y="4313"/>
                  <a:pt x="27073" y="5308"/>
                </a:cubicBezTo>
                <a:cubicBezTo>
                  <a:pt x="27427" y="5747"/>
                  <a:pt x="27837" y="6125"/>
                  <a:pt x="28111" y="6652"/>
                </a:cubicBezTo>
                <a:cubicBezTo>
                  <a:pt x="28335" y="7080"/>
                  <a:pt x="28856" y="7346"/>
                  <a:pt x="29214" y="7715"/>
                </a:cubicBezTo>
                <a:cubicBezTo>
                  <a:pt x="29491" y="8002"/>
                  <a:pt x="29711" y="8345"/>
                  <a:pt x="29977" y="8647"/>
                </a:cubicBezTo>
                <a:cubicBezTo>
                  <a:pt x="30209" y="8912"/>
                  <a:pt x="30217" y="9210"/>
                  <a:pt x="30153" y="9488"/>
                </a:cubicBezTo>
                <a:lnTo>
                  <a:pt x="30152" y="9488"/>
                </a:lnTo>
                <a:cubicBezTo>
                  <a:pt x="30540" y="9885"/>
                  <a:pt x="30957" y="9852"/>
                  <a:pt x="31309" y="9983"/>
                </a:cubicBezTo>
                <a:cubicBezTo>
                  <a:pt x="31681" y="10119"/>
                  <a:pt x="32012" y="10136"/>
                  <a:pt x="32389" y="10155"/>
                </a:cubicBezTo>
                <a:cubicBezTo>
                  <a:pt x="33194" y="10197"/>
                  <a:pt x="34001" y="10281"/>
                  <a:pt x="34785" y="10507"/>
                </a:cubicBezTo>
                <a:cubicBezTo>
                  <a:pt x="35110" y="10601"/>
                  <a:pt x="35540" y="10551"/>
                  <a:pt x="35759" y="10749"/>
                </a:cubicBezTo>
                <a:cubicBezTo>
                  <a:pt x="36037" y="11002"/>
                  <a:pt x="36314" y="10917"/>
                  <a:pt x="36590" y="10984"/>
                </a:cubicBezTo>
                <a:cubicBezTo>
                  <a:pt x="36727" y="11020"/>
                  <a:pt x="36859" y="11070"/>
                  <a:pt x="36982" y="11135"/>
                </a:cubicBezTo>
                <a:cubicBezTo>
                  <a:pt x="37260" y="11278"/>
                  <a:pt x="37544" y="11412"/>
                  <a:pt x="37799" y="11587"/>
                </a:cubicBezTo>
                <a:cubicBezTo>
                  <a:pt x="38157" y="11832"/>
                  <a:pt x="38611" y="11843"/>
                  <a:pt x="38955" y="12153"/>
                </a:cubicBezTo>
                <a:cubicBezTo>
                  <a:pt x="39281" y="12449"/>
                  <a:pt x="39712" y="12623"/>
                  <a:pt x="40068" y="12890"/>
                </a:cubicBezTo>
                <a:cubicBezTo>
                  <a:pt x="40343" y="13095"/>
                  <a:pt x="40591" y="13343"/>
                  <a:pt x="40817" y="13603"/>
                </a:cubicBezTo>
                <a:cubicBezTo>
                  <a:pt x="41008" y="13823"/>
                  <a:pt x="41392" y="13792"/>
                  <a:pt x="41466" y="14179"/>
                </a:cubicBezTo>
                <a:cubicBezTo>
                  <a:pt x="41520" y="14467"/>
                  <a:pt x="42061" y="14305"/>
                  <a:pt x="42070" y="14710"/>
                </a:cubicBezTo>
                <a:cubicBezTo>
                  <a:pt x="42644" y="15000"/>
                  <a:pt x="42898" y="15597"/>
                  <a:pt x="43311" y="16039"/>
                </a:cubicBezTo>
                <a:cubicBezTo>
                  <a:pt x="43728" y="16489"/>
                  <a:pt x="44031" y="17048"/>
                  <a:pt x="44371" y="17567"/>
                </a:cubicBezTo>
                <a:cubicBezTo>
                  <a:pt x="44465" y="17709"/>
                  <a:pt x="44503" y="17887"/>
                  <a:pt x="44578" y="18041"/>
                </a:cubicBezTo>
                <a:cubicBezTo>
                  <a:pt x="44780" y="18449"/>
                  <a:pt x="45066" y="18833"/>
                  <a:pt x="45174" y="19264"/>
                </a:cubicBezTo>
                <a:cubicBezTo>
                  <a:pt x="45272" y="19653"/>
                  <a:pt x="45538" y="19941"/>
                  <a:pt x="45636" y="20318"/>
                </a:cubicBezTo>
                <a:cubicBezTo>
                  <a:pt x="45712" y="20613"/>
                  <a:pt x="45801" y="20946"/>
                  <a:pt x="45998" y="21156"/>
                </a:cubicBezTo>
                <a:cubicBezTo>
                  <a:pt x="46298" y="21475"/>
                  <a:pt x="46095" y="21788"/>
                  <a:pt x="46115" y="22103"/>
                </a:cubicBezTo>
                <a:cubicBezTo>
                  <a:pt x="46117" y="22132"/>
                  <a:pt x="46101" y="22173"/>
                  <a:pt x="46117" y="22188"/>
                </a:cubicBezTo>
                <a:cubicBezTo>
                  <a:pt x="46530" y="22631"/>
                  <a:pt x="46437" y="23225"/>
                  <a:pt x="46592" y="23744"/>
                </a:cubicBezTo>
                <a:cubicBezTo>
                  <a:pt x="46650" y="23932"/>
                  <a:pt x="46830" y="24071"/>
                  <a:pt x="46652" y="24289"/>
                </a:cubicBezTo>
                <a:cubicBezTo>
                  <a:pt x="46609" y="24341"/>
                  <a:pt x="46600" y="24478"/>
                  <a:pt x="46637" y="24533"/>
                </a:cubicBezTo>
                <a:cubicBezTo>
                  <a:pt x="46975" y="25010"/>
                  <a:pt x="46796" y="25517"/>
                  <a:pt x="46790" y="26034"/>
                </a:cubicBezTo>
                <a:cubicBezTo>
                  <a:pt x="46777" y="27268"/>
                  <a:pt x="46681" y="28487"/>
                  <a:pt x="46435" y="29696"/>
                </a:cubicBezTo>
                <a:cubicBezTo>
                  <a:pt x="46377" y="29982"/>
                  <a:pt x="46396" y="30290"/>
                  <a:pt x="46298" y="30560"/>
                </a:cubicBezTo>
                <a:cubicBezTo>
                  <a:pt x="46203" y="30822"/>
                  <a:pt x="46006" y="31048"/>
                  <a:pt x="45840" y="31311"/>
                </a:cubicBezTo>
                <a:cubicBezTo>
                  <a:pt x="46101" y="31507"/>
                  <a:pt x="46156" y="31843"/>
                  <a:pt x="45882" y="31980"/>
                </a:cubicBezTo>
                <a:cubicBezTo>
                  <a:pt x="45470" y="32185"/>
                  <a:pt x="45564" y="32637"/>
                  <a:pt x="45272" y="32901"/>
                </a:cubicBezTo>
                <a:cubicBezTo>
                  <a:pt x="45011" y="33137"/>
                  <a:pt x="44740" y="33529"/>
                  <a:pt x="44740" y="33852"/>
                </a:cubicBezTo>
                <a:cubicBezTo>
                  <a:pt x="44740" y="34309"/>
                  <a:pt x="44085" y="34277"/>
                  <a:pt x="44223" y="34734"/>
                </a:cubicBezTo>
                <a:cubicBezTo>
                  <a:pt x="44190" y="34728"/>
                  <a:pt x="44161" y="34725"/>
                  <a:pt x="44134" y="34725"/>
                </a:cubicBezTo>
                <a:cubicBezTo>
                  <a:pt x="43842" y="34725"/>
                  <a:pt x="43933" y="35068"/>
                  <a:pt x="43805" y="35215"/>
                </a:cubicBezTo>
                <a:cubicBezTo>
                  <a:pt x="43500" y="35563"/>
                  <a:pt x="43269" y="35939"/>
                  <a:pt x="42850" y="36227"/>
                </a:cubicBezTo>
                <a:cubicBezTo>
                  <a:pt x="42484" y="36482"/>
                  <a:pt x="42170" y="36899"/>
                  <a:pt x="41771" y="37154"/>
                </a:cubicBezTo>
                <a:cubicBezTo>
                  <a:pt x="41458" y="37355"/>
                  <a:pt x="41214" y="37637"/>
                  <a:pt x="40848" y="37783"/>
                </a:cubicBezTo>
                <a:cubicBezTo>
                  <a:pt x="40297" y="38006"/>
                  <a:pt x="39825" y="38370"/>
                  <a:pt x="39198" y="38472"/>
                </a:cubicBezTo>
                <a:cubicBezTo>
                  <a:pt x="38481" y="38589"/>
                  <a:pt x="37805" y="38956"/>
                  <a:pt x="37090" y="39089"/>
                </a:cubicBezTo>
                <a:cubicBezTo>
                  <a:pt x="35722" y="39343"/>
                  <a:pt x="34400" y="39875"/>
                  <a:pt x="32987" y="39875"/>
                </a:cubicBezTo>
                <a:cubicBezTo>
                  <a:pt x="32854" y="39875"/>
                  <a:pt x="32720" y="39871"/>
                  <a:pt x="32586" y="39861"/>
                </a:cubicBezTo>
                <a:cubicBezTo>
                  <a:pt x="32529" y="39856"/>
                  <a:pt x="32466" y="39851"/>
                  <a:pt x="32404" y="39851"/>
                </a:cubicBezTo>
                <a:cubicBezTo>
                  <a:pt x="32314" y="39851"/>
                  <a:pt x="32225" y="39862"/>
                  <a:pt x="32158" y="39902"/>
                </a:cubicBezTo>
                <a:cubicBezTo>
                  <a:pt x="31617" y="40233"/>
                  <a:pt x="31004" y="40104"/>
                  <a:pt x="30429" y="40179"/>
                </a:cubicBezTo>
                <a:cubicBezTo>
                  <a:pt x="29474" y="40305"/>
                  <a:pt x="28514" y="40341"/>
                  <a:pt x="27553" y="40341"/>
                </a:cubicBezTo>
                <a:cubicBezTo>
                  <a:pt x="26828" y="40341"/>
                  <a:pt x="26103" y="40321"/>
                  <a:pt x="25378" y="40304"/>
                </a:cubicBezTo>
                <a:cubicBezTo>
                  <a:pt x="25342" y="40303"/>
                  <a:pt x="25305" y="40303"/>
                  <a:pt x="25269" y="40303"/>
                </a:cubicBezTo>
                <a:cubicBezTo>
                  <a:pt x="24819" y="40303"/>
                  <a:pt x="24368" y="40362"/>
                  <a:pt x="23918" y="40380"/>
                </a:cubicBezTo>
                <a:cubicBezTo>
                  <a:pt x="23849" y="40382"/>
                  <a:pt x="23781" y="40384"/>
                  <a:pt x="23712" y="40384"/>
                </a:cubicBezTo>
                <a:cubicBezTo>
                  <a:pt x="23184" y="40384"/>
                  <a:pt x="22655" y="40314"/>
                  <a:pt x="22127" y="40314"/>
                </a:cubicBezTo>
                <a:cubicBezTo>
                  <a:pt x="21782" y="40314"/>
                  <a:pt x="21436" y="40344"/>
                  <a:pt x="21093" y="40443"/>
                </a:cubicBezTo>
                <a:cubicBezTo>
                  <a:pt x="20996" y="40350"/>
                  <a:pt x="20890" y="40320"/>
                  <a:pt x="20779" y="40320"/>
                </a:cubicBezTo>
                <a:cubicBezTo>
                  <a:pt x="20576" y="40320"/>
                  <a:pt x="20358" y="40420"/>
                  <a:pt x="20156" y="40420"/>
                </a:cubicBezTo>
                <a:cubicBezTo>
                  <a:pt x="20023" y="40420"/>
                  <a:pt x="19898" y="40377"/>
                  <a:pt x="19787" y="40237"/>
                </a:cubicBezTo>
                <a:cubicBezTo>
                  <a:pt x="19551" y="40320"/>
                  <a:pt x="19313" y="40349"/>
                  <a:pt x="19077" y="40349"/>
                </a:cubicBezTo>
                <a:cubicBezTo>
                  <a:pt x="18617" y="40349"/>
                  <a:pt x="18160" y="40239"/>
                  <a:pt x="17708" y="40199"/>
                </a:cubicBezTo>
                <a:cubicBezTo>
                  <a:pt x="17087" y="40144"/>
                  <a:pt x="16452" y="40192"/>
                  <a:pt x="15832" y="39940"/>
                </a:cubicBezTo>
                <a:cubicBezTo>
                  <a:pt x="15548" y="39826"/>
                  <a:pt x="15220" y="39820"/>
                  <a:pt x="14890" y="39820"/>
                </a:cubicBezTo>
                <a:cubicBezTo>
                  <a:pt x="14854" y="39820"/>
                  <a:pt x="14818" y="39821"/>
                  <a:pt x="14783" y="39821"/>
                </a:cubicBezTo>
                <a:cubicBezTo>
                  <a:pt x="14661" y="39821"/>
                  <a:pt x="14540" y="39820"/>
                  <a:pt x="14421" y="39813"/>
                </a:cubicBezTo>
                <a:cubicBezTo>
                  <a:pt x="13493" y="39761"/>
                  <a:pt x="12599" y="39564"/>
                  <a:pt x="11704" y="39312"/>
                </a:cubicBezTo>
                <a:cubicBezTo>
                  <a:pt x="11427" y="39234"/>
                  <a:pt x="11169" y="39193"/>
                  <a:pt x="10887" y="39068"/>
                </a:cubicBezTo>
                <a:cubicBezTo>
                  <a:pt x="10605" y="38945"/>
                  <a:pt x="10219" y="38914"/>
                  <a:pt x="9878" y="38837"/>
                </a:cubicBezTo>
                <a:cubicBezTo>
                  <a:pt x="9542" y="38762"/>
                  <a:pt x="9208" y="38683"/>
                  <a:pt x="8871" y="38615"/>
                </a:cubicBezTo>
                <a:cubicBezTo>
                  <a:pt x="8275" y="38495"/>
                  <a:pt x="7775" y="38151"/>
                  <a:pt x="7272" y="37857"/>
                </a:cubicBezTo>
                <a:cubicBezTo>
                  <a:pt x="6669" y="37504"/>
                  <a:pt x="6178" y="36958"/>
                  <a:pt x="5569" y="36623"/>
                </a:cubicBezTo>
                <a:cubicBezTo>
                  <a:pt x="5162" y="36400"/>
                  <a:pt x="4941" y="36039"/>
                  <a:pt x="4654" y="35743"/>
                </a:cubicBezTo>
                <a:cubicBezTo>
                  <a:pt x="4287" y="35369"/>
                  <a:pt x="3978" y="34943"/>
                  <a:pt x="3735" y="34479"/>
                </a:cubicBezTo>
                <a:cubicBezTo>
                  <a:pt x="3475" y="33978"/>
                  <a:pt x="3030" y="33574"/>
                  <a:pt x="2673" y="33123"/>
                </a:cubicBezTo>
                <a:cubicBezTo>
                  <a:pt x="2442" y="32832"/>
                  <a:pt x="2285" y="32539"/>
                  <a:pt x="2270" y="32125"/>
                </a:cubicBezTo>
                <a:cubicBezTo>
                  <a:pt x="2255" y="31766"/>
                  <a:pt x="1971" y="31426"/>
                  <a:pt x="1869" y="31059"/>
                </a:cubicBezTo>
                <a:cubicBezTo>
                  <a:pt x="1651" y="30264"/>
                  <a:pt x="1155" y="29534"/>
                  <a:pt x="1287" y="28653"/>
                </a:cubicBezTo>
                <a:cubicBezTo>
                  <a:pt x="762" y="27994"/>
                  <a:pt x="1316" y="27141"/>
                  <a:pt x="895" y="26464"/>
                </a:cubicBezTo>
                <a:cubicBezTo>
                  <a:pt x="1150" y="25829"/>
                  <a:pt x="1127" y="25167"/>
                  <a:pt x="1087" y="24504"/>
                </a:cubicBezTo>
                <a:cubicBezTo>
                  <a:pt x="1472" y="24344"/>
                  <a:pt x="1155" y="23999"/>
                  <a:pt x="1280" y="23757"/>
                </a:cubicBezTo>
                <a:cubicBezTo>
                  <a:pt x="1398" y="23528"/>
                  <a:pt x="1451" y="23262"/>
                  <a:pt x="1509" y="23006"/>
                </a:cubicBezTo>
                <a:cubicBezTo>
                  <a:pt x="1564" y="22766"/>
                  <a:pt x="1590" y="22518"/>
                  <a:pt x="1625" y="22274"/>
                </a:cubicBezTo>
                <a:cubicBezTo>
                  <a:pt x="1629" y="22248"/>
                  <a:pt x="1607" y="22198"/>
                  <a:pt x="1609" y="22198"/>
                </a:cubicBezTo>
                <a:cubicBezTo>
                  <a:pt x="2028" y="22051"/>
                  <a:pt x="1810" y="21637"/>
                  <a:pt x="1945" y="21367"/>
                </a:cubicBezTo>
                <a:cubicBezTo>
                  <a:pt x="2089" y="21077"/>
                  <a:pt x="2049" y="20698"/>
                  <a:pt x="2180" y="20397"/>
                </a:cubicBezTo>
                <a:cubicBezTo>
                  <a:pt x="2315" y="20080"/>
                  <a:pt x="2768" y="19929"/>
                  <a:pt x="2684" y="19479"/>
                </a:cubicBezTo>
                <a:cubicBezTo>
                  <a:pt x="3108" y="19294"/>
                  <a:pt x="2863" y="18869"/>
                  <a:pt x="3003" y="18594"/>
                </a:cubicBezTo>
                <a:cubicBezTo>
                  <a:pt x="3155" y="18294"/>
                  <a:pt x="3422" y="18052"/>
                  <a:pt x="3600" y="17762"/>
                </a:cubicBezTo>
                <a:cubicBezTo>
                  <a:pt x="3781" y="17468"/>
                  <a:pt x="3926" y="17149"/>
                  <a:pt x="4071" y="16833"/>
                </a:cubicBezTo>
                <a:cubicBezTo>
                  <a:pt x="4407" y="16103"/>
                  <a:pt x="4925" y="15485"/>
                  <a:pt x="5398" y="14853"/>
                </a:cubicBezTo>
                <a:cubicBezTo>
                  <a:pt x="5885" y="14204"/>
                  <a:pt x="6527" y="13672"/>
                  <a:pt x="7272" y="13294"/>
                </a:cubicBezTo>
                <a:cubicBezTo>
                  <a:pt x="7477" y="13189"/>
                  <a:pt x="7662" y="13035"/>
                  <a:pt x="7835" y="12881"/>
                </a:cubicBezTo>
                <a:cubicBezTo>
                  <a:pt x="8557" y="12242"/>
                  <a:pt x="9374" y="11770"/>
                  <a:pt x="10281" y="11445"/>
                </a:cubicBezTo>
                <a:cubicBezTo>
                  <a:pt x="10972" y="11197"/>
                  <a:pt x="11649" y="10900"/>
                  <a:pt x="12351" y="10690"/>
                </a:cubicBezTo>
                <a:cubicBezTo>
                  <a:pt x="13033" y="10485"/>
                  <a:pt x="13742" y="10222"/>
                  <a:pt x="14435" y="10222"/>
                </a:cubicBezTo>
                <a:cubicBezTo>
                  <a:pt x="14452" y="10222"/>
                  <a:pt x="14469" y="10222"/>
                  <a:pt x="14486" y="10222"/>
                </a:cubicBezTo>
                <a:cubicBezTo>
                  <a:pt x="14516" y="10223"/>
                  <a:pt x="14547" y="10223"/>
                  <a:pt x="14577" y="10223"/>
                </a:cubicBezTo>
                <a:cubicBezTo>
                  <a:pt x="15490" y="10223"/>
                  <a:pt x="16337" y="9963"/>
                  <a:pt x="17214" y="9827"/>
                </a:cubicBezTo>
                <a:cubicBezTo>
                  <a:pt x="17338" y="9807"/>
                  <a:pt x="17554" y="9640"/>
                  <a:pt x="17543" y="9611"/>
                </a:cubicBezTo>
                <a:cubicBezTo>
                  <a:pt x="17389" y="9205"/>
                  <a:pt x="17783" y="9145"/>
                  <a:pt x="17936" y="8938"/>
                </a:cubicBezTo>
                <a:cubicBezTo>
                  <a:pt x="18064" y="8762"/>
                  <a:pt x="18183" y="8577"/>
                  <a:pt x="18289" y="8388"/>
                </a:cubicBezTo>
                <a:cubicBezTo>
                  <a:pt x="18542" y="7936"/>
                  <a:pt x="18891" y="7484"/>
                  <a:pt x="19314" y="7195"/>
                </a:cubicBezTo>
                <a:cubicBezTo>
                  <a:pt x="19879" y="6807"/>
                  <a:pt x="20077" y="6164"/>
                  <a:pt x="20548" y="5723"/>
                </a:cubicBezTo>
                <a:cubicBezTo>
                  <a:pt x="20896" y="5397"/>
                  <a:pt x="21171" y="4991"/>
                  <a:pt x="21474" y="4617"/>
                </a:cubicBezTo>
                <a:cubicBezTo>
                  <a:pt x="21563" y="4507"/>
                  <a:pt x="21642" y="4387"/>
                  <a:pt x="21723" y="4270"/>
                </a:cubicBezTo>
                <a:cubicBezTo>
                  <a:pt x="22083" y="3747"/>
                  <a:pt x="22396" y="3192"/>
                  <a:pt x="22956" y="2829"/>
                </a:cubicBezTo>
                <a:cubicBezTo>
                  <a:pt x="23164" y="2695"/>
                  <a:pt x="23290" y="2437"/>
                  <a:pt x="23455" y="2237"/>
                </a:cubicBezTo>
                <a:cubicBezTo>
                  <a:pt x="23610" y="2048"/>
                  <a:pt x="23772" y="1954"/>
                  <a:pt x="23947" y="1954"/>
                </a:cubicBezTo>
                <a:close/>
                <a:moveTo>
                  <a:pt x="23833" y="1"/>
                </a:moveTo>
                <a:cubicBezTo>
                  <a:pt x="23493" y="360"/>
                  <a:pt x="23203" y="667"/>
                  <a:pt x="22909" y="970"/>
                </a:cubicBezTo>
                <a:cubicBezTo>
                  <a:pt x="22788" y="1094"/>
                  <a:pt x="22637" y="1193"/>
                  <a:pt x="22530" y="1326"/>
                </a:cubicBezTo>
                <a:cubicBezTo>
                  <a:pt x="21999" y="1986"/>
                  <a:pt x="21456" y="2639"/>
                  <a:pt x="20957" y="3324"/>
                </a:cubicBezTo>
                <a:cubicBezTo>
                  <a:pt x="20444" y="4030"/>
                  <a:pt x="20055" y="4826"/>
                  <a:pt x="19383" y="5414"/>
                </a:cubicBezTo>
                <a:cubicBezTo>
                  <a:pt x="19282" y="5505"/>
                  <a:pt x="19221" y="5654"/>
                  <a:pt x="19172" y="5787"/>
                </a:cubicBezTo>
                <a:cubicBezTo>
                  <a:pt x="18902" y="6520"/>
                  <a:pt x="18412" y="7120"/>
                  <a:pt x="17872" y="7636"/>
                </a:cubicBezTo>
                <a:cubicBezTo>
                  <a:pt x="17374" y="8111"/>
                  <a:pt x="17049" y="8634"/>
                  <a:pt x="16860" y="9315"/>
                </a:cubicBezTo>
                <a:cubicBezTo>
                  <a:pt x="16416" y="9164"/>
                  <a:pt x="15929" y="9335"/>
                  <a:pt x="15512" y="9020"/>
                </a:cubicBezTo>
                <a:cubicBezTo>
                  <a:pt x="15467" y="8986"/>
                  <a:pt x="15382" y="8970"/>
                  <a:pt x="15296" y="8970"/>
                </a:cubicBezTo>
                <a:cubicBezTo>
                  <a:pt x="15185" y="8970"/>
                  <a:pt x="15071" y="8996"/>
                  <a:pt x="15034" y="9045"/>
                </a:cubicBezTo>
                <a:cubicBezTo>
                  <a:pt x="14869" y="9262"/>
                  <a:pt x="14715" y="9337"/>
                  <a:pt x="14568" y="9337"/>
                </a:cubicBezTo>
                <a:cubicBezTo>
                  <a:pt x="14313" y="9337"/>
                  <a:pt x="14077" y="9109"/>
                  <a:pt x="13836" y="8996"/>
                </a:cubicBezTo>
                <a:cubicBezTo>
                  <a:pt x="13540" y="9226"/>
                  <a:pt x="13327" y="9459"/>
                  <a:pt x="13064" y="9574"/>
                </a:cubicBezTo>
                <a:cubicBezTo>
                  <a:pt x="12823" y="9679"/>
                  <a:pt x="12481" y="9579"/>
                  <a:pt x="12265" y="9707"/>
                </a:cubicBezTo>
                <a:cubicBezTo>
                  <a:pt x="12185" y="9754"/>
                  <a:pt x="12113" y="9772"/>
                  <a:pt x="12044" y="9772"/>
                </a:cubicBezTo>
                <a:cubicBezTo>
                  <a:pt x="11821" y="9772"/>
                  <a:pt x="11645" y="9578"/>
                  <a:pt x="11418" y="9565"/>
                </a:cubicBezTo>
                <a:cubicBezTo>
                  <a:pt x="11360" y="9763"/>
                  <a:pt x="11312" y="9921"/>
                  <a:pt x="11262" y="10091"/>
                </a:cubicBezTo>
                <a:cubicBezTo>
                  <a:pt x="11051" y="9920"/>
                  <a:pt x="10858" y="9858"/>
                  <a:pt x="10677" y="9858"/>
                </a:cubicBezTo>
                <a:cubicBezTo>
                  <a:pt x="10308" y="9858"/>
                  <a:pt x="9993" y="10113"/>
                  <a:pt x="9700" y="10221"/>
                </a:cubicBezTo>
                <a:lnTo>
                  <a:pt x="9536" y="10669"/>
                </a:lnTo>
                <a:cubicBezTo>
                  <a:pt x="9462" y="10618"/>
                  <a:pt x="9397" y="10595"/>
                  <a:pt x="9338" y="10595"/>
                </a:cubicBezTo>
                <a:cubicBezTo>
                  <a:pt x="9232" y="10595"/>
                  <a:pt x="9145" y="10671"/>
                  <a:pt x="9055" y="10794"/>
                </a:cubicBezTo>
                <a:cubicBezTo>
                  <a:pt x="8990" y="10882"/>
                  <a:pt x="8841" y="10976"/>
                  <a:pt x="8739" y="10976"/>
                </a:cubicBezTo>
                <a:cubicBezTo>
                  <a:pt x="8729" y="10976"/>
                  <a:pt x="8720" y="10975"/>
                  <a:pt x="8712" y="10973"/>
                </a:cubicBezTo>
                <a:cubicBezTo>
                  <a:pt x="8633" y="10958"/>
                  <a:pt x="8560" y="10951"/>
                  <a:pt x="8490" y="10951"/>
                </a:cubicBezTo>
                <a:cubicBezTo>
                  <a:pt x="8043" y="10951"/>
                  <a:pt x="7774" y="11255"/>
                  <a:pt x="7555" y="11624"/>
                </a:cubicBezTo>
                <a:cubicBezTo>
                  <a:pt x="7476" y="11759"/>
                  <a:pt x="7429" y="11853"/>
                  <a:pt x="7295" y="11853"/>
                </a:cubicBezTo>
                <a:cubicBezTo>
                  <a:pt x="7263" y="11853"/>
                  <a:pt x="7226" y="11847"/>
                  <a:pt x="7182" y="11836"/>
                </a:cubicBezTo>
                <a:cubicBezTo>
                  <a:pt x="7175" y="11834"/>
                  <a:pt x="7167" y="11833"/>
                  <a:pt x="7159" y="11833"/>
                </a:cubicBezTo>
                <a:cubicBezTo>
                  <a:pt x="7071" y="11833"/>
                  <a:pt x="6939" y="11941"/>
                  <a:pt x="6861" y="12023"/>
                </a:cubicBezTo>
                <a:cubicBezTo>
                  <a:pt x="6646" y="12247"/>
                  <a:pt x="6480" y="12528"/>
                  <a:pt x="6241" y="12722"/>
                </a:cubicBezTo>
                <a:cubicBezTo>
                  <a:pt x="5345" y="13454"/>
                  <a:pt x="4512" y="14227"/>
                  <a:pt x="3848" y="15199"/>
                </a:cubicBezTo>
                <a:cubicBezTo>
                  <a:pt x="3652" y="15484"/>
                  <a:pt x="3522" y="15852"/>
                  <a:pt x="3238" y="16067"/>
                </a:cubicBezTo>
                <a:cubicBezTo>
                  <a:pt x="2491" y="16636"/>
                  <a:pt x="2250" y="17525"/>
                  <a:pt x="1827" y="18291"/>
                </a:cubicBezTo>
                <a:cubicBezTo>
                  <a:pt x="1625" y="18654"/>
                  <a:pt x="1471" y="19042"/>
                  <a:pt x="1369" y="19446"/>
                </a:cubicBezTo>
                <a:cubicBezTo>
                  <a:pt x="1270" y="19849"/>
                  <a:pt x="1084" y="20239"/>
                  <a:pt x="979" y="20669"/>
                </a:cubicBezTo>
                <a:cubicBezTo>
                  <a:pt x="847" y="21207"/>
                  <a:pt x="509" y="21720"/>
                  <a:pt x="582" y="22293"/>
                </a:cubicBezTo>
                <a:cubicBezTo>
                  <a:pt x="657" y="22876"/>
                  <a:pt x="25" y="23336"/>
                  <a:pt x="358" y="23933"/>
                </a:cubicBezTo>
                <a:cubicBezTo>
                  <a:pt x="207" y="24911"/>
                  <a:pt x="152" y="25901"/>
                  <a:pt x="195" y="26890"/>
                </a:cubicBezTo>
                <a:cubicBezTo>
                  <a:pt x="207" y="27192"/>
                  <a:pt x="372" y="27557"/>
                  <a:pt x="231" y="27790"/>
                </a:cubicBezTo>
                <a:cubicBezTo>
                  <a:pt x="1" y="28166"/>
                  <a:pt x="554" y="28402"/>
                  <a:pt x="306" y="28724"/>
                </a:cubicBezTo>
                <a:cubicBezTo>
                  <a:pt x="45" y="29065"/>
                  <a:pt x="593" y="29232"/>
                  <a:pt x="488" y="29563"/>
                </a:cubicBezTo>
                <a:cubicBezTo>
                  <a:pt x="456" y="29663"/>
                  <a:pt x="717" y="29872"/>
                  <a:pt x="677" y="29952"/>
                </a:cubicBezTo>
                <a:cubicBezTo>
                  <a:pt x="422" y="30483"/>
                  <a:pt x="1188" y="30869"/>
                  <a:pt x="858" y="31390"/>
                </a:cubicBezTo>
                <a:cubicBezTo>
                  <a:pt x="1207" y="31568"/>
                  <a:pt x="1078" y="32011"/>
                  <a:pt x="1283" y="32219"/>
                </a:cubicBezTo>
                <a:cubicBezTo>
                  <a:pt x="1587" y="32526"/>
                  <a:pt x="1454" y="33016"/>
                  <a:pt x="1676" y="33226"/>
                </a:cubicBezTo>
                <a:cubicBezTo>
                  <a:pt x="2324" y="33839"/>
                  <a:pt x="2399" y="34822"/>
                  <a:pt x="3143" y="35354"/>
                </a:cubicBezTo>
                <a:cubicBezTo>
                  <a:pt x="3240" y="35424"/>
                  <a:pt x="3209" y="35651"/>
                  <a:pt x="3291" y="35766"/>
                </a:cubicBezTo>
                <a:cubicBezTo>
                  <a:pt x="3396" y="35914"/>
                  <a:pt x="3567" y="36014"/>
                  <a:pt x="3690" y="36151"/>
                </a:cubicBezTo>
                <a:cubicBezTo>
                  <a:pt x="4014" y="36514"/>
                  <a:pt x="4198" y="36983"/>
                  <a:pt x="4665" y="37246"/>
                </a:cubicBezTo>
                <a:cubicBezTo>
                  <a:pt x="5019" y="37446"/>
                  <a:pt x="5269" y="37827"/>
                  <a:pt x="5620" y="38036"/>
                </a:cubicBezTo>
                <a:cubicBezTo>
                  <a:pt x="6405" y="38505"/>
                  <a:pt x="7051" y="39234"/>
                  <a:pt x="8024" y="39361"/>
                </a:cubicBezTo>
                <a:cubicBezTo>
                  <a:pt x="8252" y="39693"/>
                  <a:pt x="8697" y="39461"/>
                  <a:pt x="8950" y="39717"/>
                </a:cubicBezTo>
                <a:cubicBezTo>
                  <a:pt x="9437" y="40209"/>
                  <a:pt x="10134" y="40048"/>
                  <a:pt x="10714" y="40273"/>
                </a:cubicBezTo>
                <a:cubicBezTo>
                  <a:pt x="11163" y="40449"/>
                  <a:pt x="11749" y="40283"/>
                  <a:pt x="12191" y="40468"/>
                </a:cubicBezTo>
                <a:cubicBezTo>
                  <a:pt x="12619" y="40646"/>
                  <a:pt x="13104" y="40447"/>
                  <a:pt x="13503" y="40801"/>
                </a:cubicBezTo>
                <a:cubicBezTo>
                  <a:pt x="13556" y="40849"/>
                  <a:pt x="13635" y="40863"/>
                  <a:pt x="13727" y="40863"/>
                </a:cubicBezTo>
                <a:cubicBezTo>
                  <a:pt x="13860" y="40863"/>
                  <a:pt x="14021" y="40833"/>
                  <a:pt x="14167" y="40833"/>
                </a:cubicBezTo>
                <a:cubicBezTo>
                  <a:pt x="14230" y="40833"/>
                  <a:pt x="14289" y="40838"/>
                  <a:pt x="14343" y="40854"/>
                </a:cubicBezTo>
                <a:cubicBezTo>
                  <a:pt x="15382" y="41154"/>
                  <a:pt x="16464" y="40987"/>
                  <a:pt x="17512" y="41180"/>
                </a:cubicBezTo>
                <a:cubicBezTo>
                  <a:pt x="17535" y="41184"/>
                  <a:pt x="17558" y="41185"/>
                  <a:pt x="17583" y="41185"/>
                </a:cubicBezTo>
                <a:cubicBezTo>
                  <a:pt x="17737" y="41185"/>
                  <a:pt x="17927" y="41115"/>
                  <a:pt x="18057" y="41115"/>
                </a:cubicBezTo>
                <a:cubicBezTo>
                  <a:pt x="18103" y="41115"/>
                  <a:pt x="18142" y="41125"/>
                  <a:pt x="18168" y="41149"/>
                </a:cubicBezTo>
                <a:cubicBezTo>
                  <a:pt x="18269" y="41242"/>
                  <a:pt x="18365" y="41272"/>
                  <a:pt x="18458" y="41272"/>
                </a:cubicBezTo>
                <a:cubicBezTo>
                  <a:pt x="18639" y="41272"/>
                  <a:pt x="18809" y="41157"/>
                  <a:pt x="18983" y="41157"/>
                </a:cubicBezTo>
                <a:cubicBezTo>
                  <a:pt x="19009" y="41157"/>
                  <a:pt x="19035" y="41159"/>
                  <a:pt x="19061" y="41165"/>
                </a:cubicBezTo>
                <a:cubicBezTo>
                  <a:pt x="19360" y="41232"/>
                  <a:pt x="19670" y="41261"/>
                  <a:pt x="19978" y="41281"/>
                </a:cubicBezTo>
                <a:cubicBezTo>
                  <a:pt x="20018" y="41284"/>
                  <a:pt x="20058" y="41285"/>
                  <a:pt x="20099" y="41285"/>
                </a:cubicBezTo>
                <a:cubicBezTo>
                  <a:pt x="20520" y="41285"/>
                  <a:pt x="20944" y="41150"/>
                  <a:pt x="21366" y="41150"/>
                </a:cubicBezTo>
                <a:cubicBezTo>
                  <a:pt x="21597" y="41150"/>
                  <a:pt x="21827" y="41190"/>
                  <a:pt x="22055" y="41315"/>
                </a:cubicBezTo>
                <a:cubicBezTo>
                  <a:pt x="22062" y="41319"/>
                  <a:pt x="22069" y="41320"/>
                  <a:pt x="22078" y="41320"/>
                </a:cubicBezTo>
                <a:cubicBezTo>
                  <a:pt x="22097" y="41320"/>
                  <a:pt x="22120" y="41314"/>
                  <a:pt x="22139" y="41313"/>
                </a:cubicBezTo>
                <a:cubicBezTo>
                  <a:pt x="22378" y="41298"/>
                  <a:pt x="22617" y="41296"/>
                  <a:pt x="22856" y="41296"/>
                </a:cubicBezTo>
                <a:cubicBezTo>
                  <a:pt x="23010" y="41296"/>
                  <a:pt x="23164" y="41297"/>
                  <a:pt x="23318" y="41297"/>
                </a:cubicBezTo>
                <a:cubicBezTo>
                  <a:pt x="23574" y="41297"/>
                  <a:pt x="23829" y="41293"/>
                  <a:pt x="24080" y="41276"/>
                </a:cubicBezTo>
                <a:cubicBezTo>
                  <a:pt x="24120" y="41273"/>
                  <a:pt x="24160" y="41272"/>
                  <a:pt x="24200" y="41272"/>
                </a:cubicBezTo>
                <a:cubicBezTo>
                  <a:pt x="24492" y="41272"/>
                  <a:pt x="24781" y="41338"/>
                  <a:pt x="25060" y="41338"/>
                </a:cubicBezTo>
                <a:cubicBezTo>
                  <a:pt x="25175" y="41338"/>
                  <a:pt x="25289" y="41326"/>
                  <a:pt x="25400" y="41294"/>
                </a:cubicBezTo>
                <a:cubicBezTo>
                  <a:pt x="25996" y="41123"/>
                  <a:pt x="26592" y="41170"/>
                  <a:pt x="27188" y="41138"/>
                </a:cubicBezTo>
                <a:cubicBezTo>
                  <a:pt x="27551" y="41119"/>
                  <a:pt x="27915" y="41130"/>
                  <a:pt x="28277" y="41119"/>
                </a:cubicBezTo>
                <a:cubicBezTo>
                  <a:pt x="28498" y="41112"/>
                  <a:pt x="28719" y="41109"/>
                  <a:pt x="28939" y="41109"/>
                </a:cubicBezTo>
                <a:cubicBezTo>
                  <a:pt x="29677" y="41109"/>
                  <a:pt x="30415" y="41138"/>
                  <a:pt x="31152" y="41139"/>
                </a:cubicBezTo>
                <a:cubicBezTo>
                  <a:pt x="31156" y="41139"/>
                  <a:pt x="31161" y="41139"/>
                  <a:pt x="31165" y="41139"/>
                </a:cubicBezTo>
                <a:cubicBezTo>
                  <a:pt x="32038" y="41139"/>
                  <a:pt x="32915" y="41014"/>
                  <a:pt x="33783" y="40889"/>
                </a:cubicBezTo>
                <a:cubicBezTo>
                  <a:pt x="34451" y="40794"/>
                  <a:pt x="35102" y="40571"/>
                  <a:pt x="35771" y="40482"/>
                </a:cubicBezTo>
                <a:cubicBezTo>
                  <a:pt x="36350" y="40404"/>
                  <a:pt x="36894" y="40206"/>
                  <a:pt x="37492" y="40159"/>
                </a:cubicBezTo>
                <a:cubicBezTo>
                  <a:pt x="38124" y="40109"/>
                  <a:pt x="38706" y="39579"/>
                  <a:pt x="39347" y="39445"/>
                </a:cubicBezTo>
                <a:cubicBezTo>
                  <a:pt x="40045" y="39301"/>
                  <a:pt x="40619" y="38961"/>
                  <a:pt x="41233" y="38659"/>
                </a:cubicBezTo>
                <a:cubicBezTo>
                  <a:pt x="42104" y="38230"/>
                  <a:pt x="42841" y="37633"/>
                  <a:pt x="43531" y="36968"/>
                </a:cubicBezTo>
                <a:cubicBezTo>
                  <a:pt x="43625" y="36875"/>
                  <a:pt x="43708" y="36772"/>
                  <a:pt x="43777" y="36660"/>
                </a:cubicBezTo>
                <a:cubicBezTo>
                  <a:pt x="44175" y="36011"/>
                  <a:pt x="44902" y="35632"/>
                  <a:pt x="45207" y="34907"/>
                </a:cubicBezTo>
                <a:cubicBezTo>
                  <a:pt x="45297" y="34697"/>
                  <a:pt x="45355" y="34464"/>
                  <a:pt x="45487" y="34285"/>
                </a:cubicBezTo>
                <a:cubicBezTo>
                  <a:pt x="45612" y="34116"/>
                  <a:pt x="45912" y="34035"/>
                  <a:pt x="45966" y="33863"/>
                </a:cubicBezTo>
                <a:cubicBezTo>
                  <a:pt x="46247" y="32964"/>
                  <a:pt x="46887" y="32244"/>
                  <a:pt x="47062" y="31267"/>
                </a:cubicBezTo>
                <a:cubicBezTo>
                  <a:pt x="47216" y="30408"/>
                  <a:pt x="47445" y="29545"/>
                  <a:pt x="47614" y="28684"/>
                </a:cubicBezTo>
                <a:cubicBezTo>
                  <a:pt x="47760" y="27952"/>
                  <a:pt x="47567" y="27184"/>
                  <a:pt x="47738" y="26433"/>
                </a:cubicBezTo>
                <a:cubicBezTo>
                  <a:pt x="47829" y="26033"/>
                  <a:pt x="47865" y="25605"/>
                  <a:pt x="47673" y="25184"/>
                </a:cubicBezTo>
                <a:cubicBezTo>
                  <a:pt x="47603" y="25034"/>
                  <a:pt x="47735" y="24789"/>
                  <a:pt x="47772" y="24609"/>
                </a:cubicBezTo>
                <a:lnTo>
                  <a:pt x="47507" y="24355"/>
                </a:lnTo>
                <a:cubicBezTo>
                  <a:pt x="47568" y="23992"/>
                  <a:pt x="47767" y="23599"/>
                  <a:pt x="47645" y="23402"/>
                </a:cubicBezTo>
                <a:cubicBezTo>
                  <a:pt x="47231" y="22734"/>
                  <a:pt x="47398" y="21893"/>
                  <a:pt x="46917" y="21260"/>
                </a:cubicBezTo>
                <a:cubicBezTo>
                  <a:pt x="46718" y="20996"/>
                  <a:pt x="47202" y="21082"/>
                  <a:pt x="47153" y="20811"/>
                </a:cubicBezTo>
                <a:cubicBezTo>
                  <a:pt x="46723" y="20621"/>
                  <a:pt x="46567" y="20218"/>
                  <a:pt x="46502" y="19733"/>
                </a:cubicBezTo>
                <a:cubicBezTo>
                  <a:pt x="46427" y="19172"/>
                  <a:pt x="46300" y="18644"/>
                  <a:pt x="45827" y="18215"/>
                </a:cubicBezTo>
                <a:cubicBezTo>
                  <a:pt x="45557" y="17969"/>
                  <a:pt x="45464" y="17522"/>
                  <a:pt x="45306" y="17159"/>
                </a:cubicBezTo>
                <a:cubicBezTo>
                  <a:pt x="45217" y="16951"/>
                  <a:pt x="45212" y="16688"/>
                  <a:pt x="45079" y="16523"/>
                </a:cubicBezTo>
                <a:cubicBezTo>
                  <a:pt x="44693" y="16040"/>
                  <a:pt x="44254" y="15601"/>
                  <a:pt x="43851" y="15132"/>
                </a:cubicBezTo>
                <a:cubicBezTo>
                  <a:pt x="43484" y="14702"/>
                  <a:pt x="43126" y="14262"/>
                  <a:pt x="42787" y="13812"/>
                </a:cubicBezTo>
                <a:cubicBezTo>
                  <a:pt x="42594" y="13554"/>
                  <a:pt x="42386" y="13385"/>
                  <a:pt x="42072" y="13249"/>
                </a:cubicBezTo>
                <a:cubicBezTo>
                  <a:pt x="41679" y="13078"/>
                  <a:pt x="41257" y="12838"/>
                  <a:pt x="41100" y="12350"/>
                </a:cubicBezTo>
                <a:cubicBezTo>
                  <a:pt x="41064" y="12236"/>
                  <a:pt x="40937" y="12140"/>
                  <a:pt x="40832" y="12064"/>
                </a:cubicBezTo>
                <a:cubicBezTo>
                  <a:pt x="40420" y="11765"/>
                  <a:pt x="39755" y="11811"/>
                  <a:pt x="39603" y="11152"/>
                </a:cubicBezTo>
                <a:cubicBezTo>
                  <a:pt x="39597" y="11125"/>
                  <a:pt x="39446" y="11146"/>
                  <a:pt x="39370" y="11119"/>
                </a:cubicBezTo>
                <a:cubicBezTo>
                  <a:pt x="38897" y="10954"/>
                  <a:pt x="38388" y="10846"/>
                  <a:pt x="37962" y="10597"/>
                </a:cubicBezTo>
                <a:cubicBezTo>
                  <a:pt x="37155" y="10124"/>
                  <a:pt x="36324" y="9834"/>
                  <a:pt x="35389" y="9673"/>
                </a:cubicBezTo>
                <a:cubicBezTo>
                  <a:pt x="34181" y="9465"/>
                  <a:pt x="32971" y="9286"/>
                  <a:pt x="31759" y="9106"/>
                </a:cubicBezTo>
                <a:cubicBezTo>
                  <a:pt x="31467" y="9063"/>
                  <a:pt x="31185" y="8902"/>
                  <a:pt x="30916" y="8762"/>
                </a:cubicBezTo>
                <a:cubicBezTo>
                  <a:pt x="30554" y="8571"/>
                  <a:pt x="30551" y="8140"/>
                  <a:pt x="30354" y="7836"/>
                </a:cubicBezTo>
                <a:cubicBezTo>
                  <a:pt x="30139" y="7505"/>
                  <a:pt x="29690" y="7466"/>
                  <a:pt x="29516" y="7029"/>
                </a:cubicBezTo>
                <a:cubicBezTo>
                  <a:pt x="29279" y="6438"/>
                  <a:pt x="28889" y="5897"/>
                  <a:pt x="28516" y="5383"/>
                </a:cubicBezTo>
                <a:cubicBezTo>
                  <a:pt x="28202" y="4950"/>
                  <a:pt x="27841" y="4531"/>
                  <a:pt x="27490" y="4126"/>
                </a:cubicBezTo>
                <a:cubicBezTo>
                  <a:pt x="27133" y="3714"/>
                  <a:pt x="27023" y="3123"/>
                  <a:pt x="26501" y="2836"/>
                </a:cubicBezTo>
                <a:cubicBezTo>
                  <a:pt x="26375" y="2768"/>
                  <a:pt x="26338" y="2541"/>
                  <a:pt x="26255" y="2388"/>
                </a:cubicBezTo>
                <a:cubicBezTo>
                  <a:pt x="26190" y="2267"/>
                  <a:pt x="26135" y="2067"/>
                  <a:pt x="26044" y="2046"/>
                </a:cubicBezTo>
                <a:cubicBezTo>
                  <a:pt x="25719" y="1971"/>
                  <a:pt x="25732" y="1653"/>
                  <a:pt x="25564" y="1478"/>
                </a:cubicBezTo>
                <a:cubicBezTo>
                  <a:pt x="25405" y="1313"/>
                  <a:pt x="25007" y="1173"/>
                  <a:pt x="25024" y="1077"/>
                </a:cubicBezTo>
                <a:cubicBezTo>
                  <a:pt x="25101" y="632"/>
                  <a:pt x="24606" y="840"/>
                  <a:pt x="24571" y="630"/>
                </a:cubicBezTo>
                <a:cubicBezTo>
                  <a:pt x="24488" y="133"/>
                  <a:pt x="24123" y="62"/>
                  <a:pt x="2383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2">
            <a:extLst>
              <a:ext uri="{C183D7F6-B498-43B3-948B-1728B52AA6E4}">
                <adec:decorative xmlns:adec="http://schemas.microsoft.com/office/drawing/2017/decorative" val="1"/>
              </a:ext>
            </a:extLst>
          </p:cNvPr>
          <p:cNvSpPr/>
          <p:nvPr/>
        </p:nvSpPr>
        <p:spPr>
          <a:xfrm rot="18519240" flipH="1">
            <a:off x="1381979" y="1697167"/>
            <a:ext cx="1105010" cy="362970"/>
          </a:xfrm>
          <a:custGeom>
            <a:avLst/>
            <a:gdLst/>
            <a:ahLst/>
            <a:cxnLst/>
            <a:rect l="l" t="t" r="r" b="b"/>
            <a:pathLst>
              <a:path w="44201" h="14519" extrusionOk="0">
                <a:moveTo>
                  <a:pt x="36197" y="1"/>
                </a:moveTo>
                <a:cubicBezTo>
                  <a:pt x="35851" y="1"/>
                  <a:pt x="35604" y="208"/>
                  <a:pt x="35432" y="382"/>
                </a:cubicBezTo>
                <a:cubicBezTo>
                  <a:pt x="35081" y="736"/>
                  <a:pt x="35129" y="1375"/>
                  <a:pt x="35317" y="1732"/>
                </a:cubicBezTo>
                <a:cubicBezTo>
                  <a:pt x="35643" y="2347"/>
                  <a:pt x="35926" y="2985"/>
                  <a:pt x="36251" y="3595"/>
                </a:cubicBezTo>
                <a:cubicBezTo>
                  <a:pt x="36952" y="4915"/>
                  <a:pt x="37604" y="6259"/>
                  <a:pt x="38281" y="7591"/>
                </a:cubicBezTo>
                <a:cubicBezTo>
                  <a:pt x="38338" y="7706"/>
                  <a:pt x="38557" y="7776"/>
                  <a:pt x="38435" y="7949"/>
                </a:cubicBezTo>
                <a:cubicBezTo>
                  <a:pt x="38387" y="8016"/>
                  <a:pt x="38328" y="8035"/>
                  <a:pt x="38264" y="8035"/>
                </a:cubicBezTo>
                <a:cubicBezTo>
                  <a:pt x="38183" y="8035"/>
                  <a:pt x="38094" y="8005"/>
                  <a:pt x="38011" y="8005"/>
                </a:cubicBezTo>
                <a:cubicBezTo>
                  <a:pt x="37998" y="8005"/>
                  <a:pt x="37984" y="8006"/>
                  <a:pt x="37971" y="8008"/>
                </a:cubicBezTo>
                <a:cubicBezTo>
                  <a:pt x="37954" y="8010"/>
                  <a:pt x="37938" y="8011"/>
                  <a:pt x="37922" y="8011"/>
                </a:cubicBezTo>
                <a:cubicBezTo>
                  <a:pt x="37722" y="8011"/>
                  <a:pt x="37606" y="7819"/>
                  <a:pt x="37474" y="7686"/>
                </a:cubicBezTo>
                <a:cubicBezTo>
                  <a:pt x="37266" y="7480"/>
                  <a:pt x="37014" y="7279"/>
                  <a:pt x="36744" y="7279"/>
                </a:cubicBezTo>
                <a:cubicBezTo>
                  <a:pt x="36727" y="7279"/>
                  <a:pt x="36709" y="7279"/>
                  <a:pt x="36692" y="7281"/>
                </a:cubicBezTo>
                <a:cubicBezTo>
                  <a:pt x="36656" y="7284"/>
                  <a:pt x="36622" y="7286"/>
                  <a:pt x="36588" y="7286"/>
                </a:cubicBezTo>
                <a:cubicBezTo>
                  <a:pt x="36311" y="7286"/>
                  <a:pt x="36110" y="7173"/>
                  <a:pt x="35910" y="7015"/>
                </a:cubicBezTo>
                <a:cubicBezTo>
                  <a:pt x="35637" y="6796"/>
                  <a:pt x="35278" y="6764"/>
                  <a:pt x="34972" y="6596"/>
                </a:cubicBezTo>
                <a:cubicBezTo>
                  <a:pt x="34314" y="6236"/>
                  <a:pt x="33511" y="6105"/>
                  <a:pt x="32750" y="5983"/>
                </a:cubicBezTo>
                <a:cubicBezTo>
                  <a:pt x="32487" y="5940"/>
                  <a:pt x="32447" y="5702"/>
                  <a:pt x="32166" y="5658"/>
                </a:cubicBezTo>
                <a:cubicBezTo>
                  <a:pt x="31465" y="5549"/>
                  <a:pt x="30804" y="5218"/>
                  <a:pt x="30089" y="5110"/>
                </a:cubicBezTo>
                <a:cubicBezTo>
                  <a:pt x="29934" y="5086"/>
                  <a:pt x="29954" y="4822"/>
                  <a:pt x="29724" y="4822"/>
                </a:cubicBezTo>
                <a:cubicBezTo>
                  <a:pt x="29696" y="4822"/>
                  <a:pt x="29665" y="4826"/>
                  <a:pt x="29628" y="4835"/>
                </a:cubicBezTo>
                <a:cubicBezTo>
                  <a:pt x="29524" y="4860"/>
                  <a:pt x="29419" y="4870"/>
                  <a:pt x="29313" y="4870"/>
                </a:cubicBezTo>
                <a:cubicBezTo>
                  <a:pt x="28904" y="4870"/>
                  <a:pt x="28486" y="4719"/>
                  <a:pt x="28080" y="4681"/>
                </a:cubicBezTo>
                <a:cubicBezTo>
                  <a:pt x="27375" y="4614"/>
                  <a:pt x="26717" y="4238"/>
                  <a:pt x="25925" y="4238"/>
                </a:cubicBezTo>
                <a:cubicBezTo>
                  <a:pt x="25917" y="4238"/>
                  <a:pt x="25910" y="4238"/>
                  <a:pt x="25902" y="4238"/>
                </a:cubicBezTo>
                <a:cubicBezTo>
                  <a:pt x="25892" y="4238"/>
                  <a:pt x="25883" y="4238"/>
                  <a:pt x="25873" y="4238"/>
                </a:cubicBezTo>
                <a:cubicBezTo>
                  <a:pt x="25234" y="4238"/>
                  <a:pt x="24603" y="3994"/>
                  <a:pt x="23919" y="3994"/>
                </a:cubicBezTo>
                <a:cubicBezTo>
                  <a:pt x="23850" y="3994"/>
                  <a:pt x="23781" y="3997"/>
                  <a:pt x="23711" y="4002"/>
                </a:cubicBezTo>
                <a:cubicBezTo>
                  <a:pt x="23559" y="4014"/>
                  <a:pt x="23405" y="4019"/>
                  <a:pt x="23248" y="4019"/>
                </a:cubicBezTo>
                <a:cubicBezTo>
                  <a:pt x="22726" y="4019"/>
                  <a:pt x="22186" y="3962"/>
                  <a:pt x="21657" y="3896"/>
                </a:cubicBezTo>
                <a:cubicBezTo>
                  <a:pt x="21473" y="3872"/>
                  <a:pt x="21279" y="3862"/>
                  <a:pt x="21079" y="3862"/>
                </a:cubicBezTo>
                <a:cubicBezTo>
                  <a:pt x="20588" y="3862"/>
                  <a:pt x="20062" y="3924"/>
                  <a:pt x="19567" y="4004"/>
                </a:cubicBezTo>
                <a:cubicBezTo>
                  <a:pt x="19499" y="4015"/>
                  <a:pt x="19426" y="4019"/>
                  <a:pt x="19350" y="4019"/>
                </a:cubicBezTo>
                <a:cubicBezTo>
                  <a:pt x="19144" y="4019"/>
                  <a:pt x="18918" y="3989"/>
                  <a:pt x="18725" y="3989"/>
                </a:cubicBezTo>
                <a:cubicBezTo>
                  <a:pt x="18556" y="3989"/>
                  <a:pt x="18412" y="4012"/>
                  <a:pt x="18326" y="4098"/>
                </a:cubicBezTo>
                <a:cubicBezTo>
                  <a:pt x="18186" y="4238"/>
                  <a:pt x="18081" y="4294"/>
                  <a:pt x="17994" y="4294"/>
                </a:cubicBezTo>
                <a:cubicBezTo>
                  <a:pt x="17824" y="4294"/>
                  <a:pt x="17722" y="4083"/>
                  <a:pt x="17552" y="3875"/>
                </a:cubicBezTo>
                <a:lnTo>
                  <a:pt x="17552" y="3875"/>
                </a:lnTo>
                <a:cubicBezTo>
                  <a:pt x="17569" y="4206"/>
                  <a:pt x="17467" y="4362"/>
                  <a:pt x="17281" y="4362"/>
                </a:cubicBezTo>
                <a:cubicBezTo>
                  <a:pt x="17235" y="4362"/>
                  <a:pt x="17184" y="4353"/>
                  <a:pt x="17129" y="4334"/>
                </a:cubicBezTo>
                <a:cubicBezTo>
                  <a:pt x="16935" y="4269"/>
                  <a:pt x="16745" y="4243"/>
                  <a:pt x="16557" y="4243"/>
                </a:cubicBezTo>
                <a:cubicBezTo>
                  <a:pt x="16178" y="4243"/>
                  <a:pt x="15808" y="4349"/>
                  <a:pt x="15441" y="4454"/>
                </a:cubicBezTo>
                <a:cubicBezTo>
                  <a:pt x="15188" y="4526"/>
                  <a:pt x="14908" y="4679"/>
                  <a:pt x="14667" y="4679"/>
                </a:cubicBezTo>
                <a:cubicBezTo>
                  <a:pt x="14609" y="4679"/>
                  <a:pt x="14553" y="4670"/>
                  <a:pt x="14501" y="4649"/>
                </a:cubicBezTo>
                <a:cubicBezTo>
                  <a:pt x="14269" y="4556"/>
                  <a:pt x="14037" y="4519"/>
                  <a:pt x="13810" y="4519"/>
                </a:cubicBezTo>
                <a:cubicBezTo>
                  <a:pt x="13274" y="4519"/>
                  <a:pt x="12764" y="4726"/>
                  <a:pt x="12342" y="4886"/>
                </a:cubicBezTo>
                <a:cubicBezTo>
                  <a:pt x="11528" y="5195"/>
                  <a:pt x="10600" y="4963"/>
                  <a:pt x="9854" y="5531"/>
                </a:cubicBezTo>
                <a:cubicBezTo>
                  <a:pt x="9721" y="5634"/>
                  <a:pt x="9359" y="5717"/>
                  <a:pt x="9098" y="5787"/>
                </a:cubicBezTo>
                <a:cubicBezTo>
                  <a:pt x="8608" y="5919"/>
                  <a:pt x="8008" y="5695"/>
                  <a:pt x="7640" y="6248"/>
                </a:cubicBezTo>
                <a:cubicBezTo>
                  <a:pt x="7575" y="6344"/>
                  <a:pt x="7395" y="6364"/>
                  <a:pt x="7253" y="6402"/>
                </a:cubicBezTo>
                <a:cubicBezTo>
                  <a:pt x="6972" y="6477"/>
                  <a:pt x="6636" y="6455"/>
                  <a:pt x="6422" y="6553"/>
                </a:cubicBezTo>
                <a:cubicBezTo>
                  <a:pt x="5961" y="6762"/>
                  <a:pt x="5371" y="6725"/>
                  <a:pt x="5029" y="7164"/>
                </a:cubicBezTo>
                <a:cubicBezTo>
                  <a:pt x="4934" y="7286"/>
                  <a:pt x="4815" y="7318"/>
                  <a:pt x="4688" y="7318"/>
                </a:cubicBezTo>
                <a:cubicBezTo>
                  <a:pt x="4552" y="7318"/>
                  <a:pt x="4407" y="7282"/>
                  <a:pt x="4271" y="7282"/>
                </a:cubicBezTo>
                <a:cubicBezTo>
                  <a:pt x="4120" y="7282"/>
                  <a:pt x="3979" y="7326"/>
                  <a:pt x="3875" y="7511"/>
                </a:cubicBezTo>
                <a:cubicBezTo>
                  <a:pt x="3797" y="7650"/>
                  <a:pt x="3510" y="7552"/>
                  <a:pt x="3309" y="7640"/>
                </a:cubicBezTo>
                <a:cubicBezTo>
                  <a:pt x="2424" y="8028"/>
                  <a:pt x="1612" y="8461"/>
                  <a:pt x="841" y="9109"/>
                </a:cubicBezTo>
                <a:cubicBezTo>
                  <a:pt x="93" y="9738"/>
                  <a:pt x="124" y="10446"/>
                  <a:pt x="41" y="11189"/>
                </a:cubicBezTo>
                <a:cubicBezTo>
                  <a:pt x="0" y="11558"/>
                  <a:pt x="803" y="12313"/>
                  <a:pt x="1223" y="12313"/>
                </a:cubicBezTo>
                <a:cubicBezTo>
                  <a:pt x="1251" y="12313"/>
                  <a:pt x="1278" y="12310"/>
                  <a:pt x="1302" y="12303"/>
                </a:cubicBezTo>
                <a:cubicBezTo>
                  <a:pt x="1367" y="12284"/>
                  <a:pt x="1430" y="12276"/>
                  <a:pt x="1493" y="12276"/>
                </a:cubicBezTo>
                <a:cubicBezTo>
                  <a:pt x="1749" y="12276"/>
                  <a:pt x="1987" y="12402"/>
                  <a:pt x="2216" y="12402"/>
                </a:cubicBezTo>
                <a:cubicBezTo>
                  <a:pt x="2303" y="12402"/>
                  <a:pt x="2389" y="12384"/>
                  <a:pt x="2473" y="12335"/>
                </a:cubicBezTo>
                <a:cubicBezTo>
                  <a:pt x="3331" y="11826"/>
                  <a:pt x="4157" y="11263"/>
                  <a:pt x="5020" y="10757"/>
                </a:cubicBezTo>
                <a:cubicBezTo>
                  <a:pt x="5527" y="10459"/>
                  <a:pt x="6046" y="10157"/>
                  <a:pt x="6559" y="9881"/>
                </a:cubicBezTo>
                <a:cubicBezTo>
                  <a:pt x="7564" y="9341"/>
                  <a:pt x="8613" y="8888"/>
                  <a:pt x="9695" y="8525"/>
                </a:cubicBezTo>
                <a:cubicBezTo>
                  <a:pt x="11026" y="8081"/>
                  <a:pt x="12392" y="7721"/>
                  <a:pt x="13762" y="7413"/>
                </a:cubicBezTo>
                <a:cubicBezTo>
                  <a:pt x="15344" y="7056"/>
                  <a:pt x="16967" y="6861"/>
                  <a:pt x="18577" y="6795"/>
                </a:cubicBezTo>
                <a:cubicBezTo>
                  <a:pt x="19461" y="6759"/>
                  <a:pt x="20349" y="6706"/>
                  <a:pt x="21239" y="6706"/>
                </a:cubicBezTo>
                <a:cubicBezTo>
                  <a:pt x="21904" y="6706"/>
                  <a:pt x="22571" y="6736"/>
                  <a:pt x="23239" y="6826"/>
                </a:cubicBezTo>
                <a:cubicBezTo>
                  <a:pt x="24848" y="7042"/>
                  <a:pt x="26462" y="7238"/>
                  <a:pt x="28072" y="7458"/>
                </a:cubicBezTo>
                <a:cubicBezTo>
                  <a:pt x="28725" y="7547"/>
                  <a:pt x="29330" y="7773"/>
                  <a:pt x="29973" y="7878"/>
                </a:cubicBezTo>
                <a:cubicBezTo>
                  <a:pt x="30394" y="7947"/>
                  <a:pt x="30909" y="7944"/>
                  <a:pt x="31221" y="8102"/>
                </a:cubicBezTo>
                <a:cubicBezTo>
                  <a:pt x="32421" y="8711"/>
                  <a:pt x="33799" y="8800"/>
                  <a:pt x="34952" y="9460"/>
                </a:cubicBezTo>
                <a:cubicBezTo>
                  <a:pt x="35297" y="9656"/>
                  <a:pt x="35789" y="9413"/>
                  <a:pt x="35954" y="9797"/>
                </a:cubicBezTo>
                <a:cubicBezTo>
                  <a:pt x="36085" y="10103"/>
                  <a:pt x="36278" y="10026"/>
                  <a:pt x="36477" y="10086"/>
                </a:cubicBezTo>
                <a:cubicBezTo>
                  <a:pt x="36486" y="10089"/>
                  <a:pt x="36495" y="10090"/>
                  <a:pt x="36504" y="10090"/>
                </a:cubicBezTo>
                <a:cubicBezTo>
                  <a:pt x="36582" y="10090"/>
                  <a:pt x="36687" y="10015"/>
                  <a:pt x="36767" y="10015"/>
                </a:cubicBezTo>
                <a:cubicBezTo>
                  <a:pt x="36830" y="10015"/>
                  <a:pt x="36876" y="10061"/>
                  <a:pt x="36881" y="10224"/>
                </a:cubicBezTo>
                <a:cubicBezTo>
                  <a:pt x="36890" y="10487"/>
                  <a:pt x="36705" y="10617"/>
                  <a:pt x="36514" y="10655"/>
                </a:cubicBezTo>
                <a:cubicBezTo>
                  <a:pt x="35275" y="10901"/>
                  <a:pt x="34020" y="11068"/>
                  <a:pt x="32796" y="11372"/>
                </a:cubicBezTo>
                <a:cubicBezTo>
                  <a:pt x="32024" y="11565"/>
                  <a:pt x="31196" y="11406"/>
                  <a:pt x="30469" y="11779"/>
                </a:cubicBezTo>
                <a:cubicBezTo>
                  <a:pt x="30002" y="12019"/>
                  <a:pt x="29445" y="12258"/>
                  <a:pt x="29281" y="12756"/>
                </a:cubicBezTo>
                <a:cubicBezTo>
                  <a:pt x="29169" y="13098"/>
                  <a:pt x="29281" y="13635"/>
                  <a:pt x="29503" y="13929"/>
                </a:cubicBezTo>
                <a:cubicBezTo>
                  <a:pt x="29662" y="14142"/>
                  <a:pt x="29894" y="14462"/>
                  <a:pt x="30213" y="14462"/>
                </a:cubicBezTo>
                <a:cubicBezTo>
                  <a:pt x="30343" y="14462"/>
                  <a:pt x="30487" y="14410"/>
                  <a:pt x="30647" y="14275"/>
                </a:cubicBezTo>
                <a:cubicBezTo>
                  <a:pt x="30677" y="14249"/>
                  <a:pt x="30710" y="14238"/>
                  <a:pt x="30743" y="14238"/>
                </a:cubicBezTo>
                <a:cubicBezTo>
                  <a:pt x="30808" y="14238"/>
                  <a:pt x="30872" y="14283"/>
                  <a:pt x="30913" y="14346"/>
                </a:cubicBezTo>
                <a:cubicBezTo>
                  <a:pt x="30999" y="14478"/>
                  <a:pt x="31096" y="14518"/>
                  <a:pt x="31199" y="14518"/>
                </a:cubicBezTo>
                <a:cubicBezTo>
                  <a:pt x="31320" y="14518"/>
                  <a:pt x="31449" y="14462"/>
                  <a:pt x="31571" y="14437"/>
                </a:cubicBezTo>
                <a:cubicBezTo>
                  <a:pt x="31823" y="14389"/>
                  <a:pt x="32059" y="14313"/>
                  <a:pt x="32330" y="14306"/>
                </a:cubicBezTo>
                <a:cubicBezTo>
                  <a:pt x="33216" y="14278"/>
                  <a:pt x="34130" y="14271"/>
                  <a:pt x="34981" y="14131"/>
                </a:cubicBezTo>
                <a:cubicBezTo>
                  <a:pt x="36376" y="13901"/>
                  <a:pt x="37801" y="13970"/>
                  <a:pt x="39171" y="13611"/>
                </a:cubicBezTo>
                <a:cubicBezTo>
                  <a:pt x="39272" y="13584"/>
                  <a:pt x="39375" y="13575"/>
                  <a:pt x="39479" y="13575"/>
                </a:cubicBezTo>
                <a:cubicBezTo>
                  <a:pt x="39748" y="13575"/>
                  <a:pt x="40020" y="13639"/>
                  <a:pt x="40269" y="13639"/>
                </a:cubicBezTo>
                <a:cubicBezTo>
                  <a:pt x="40380" y="13639"/>
                  <a:pt x="40487" y="13626"/>
                  <a:pt x="40588" y="13589"/>
                </a:cubicBezTo>
                <a:cubicBezTo>
                  <a:pt x="41499" y="13250"/>
                  <a:pt x="42509" y="13310"/>
                  <a:pt x="43375" y="12734"/>
                </a:cubicBezTo>
                <a:cubicBezTo>
                  <a:pt x="43924" y="12367"/>
                  <a:pt x="44200" y="12054"/>
                  <a:pt x="44036" y="11400"/>
                </a:cubicBezTo>
                <a:cubicBezTo>
                  <a:pt x="43807" y="10484"/>
                  <a:pt x="43329" y="9662"/>
                  <a:pt x="42943" y="8833"/>
                </a:cubicBezTo>
                <a:cubicBezTo>
                  <a:pt x="42506" y="7890"/>
                  <a:pt x="41964" y="6937"/>
                  <a:pt x="41283" y="6114"/>
                </a:cubicBezTo>
                <a:cubicBezTo>
                  <a:pt x="40851" y="5593"/>
                  <a:pt x="40626" y="4948"/>
                  <a:pt x="40264" y="4392"/>
                </a:cubicBezTo>
                <a:cubicBezTo>
                  <a:pt x="39940" y="3895"/>
                  <a:pt x="39533" y="3435"/>
                  <a:pt x="39257" y="2910"/>
                </a:cubicBezTo>
                <a:cubicBezTo>
                  <a:pt x="39045" y="2508"/>
                  <a:pt x="38718" y="2229"/>
                  <a:pt x="38477" y="1881"/>
                </a:cubicBezTo>
                <a:cubicBezTo>
                  <a:pt x="37930" y="1086"/>
                  <a:pt x="37472" y="274"/>
                  <a:pt x="36414" y="27"/>
                </a:cubicBezTo>
                <a:cubicBezTo>
                  <a:pt x="36337" y="9"/>
                  <a:pt x="36265" y="1"/>
                  <a:pt x="361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Text Box 5" descr="Stay Still!  We call this freeze.">
            <a:extLst>
              <a:ext uri="{FF2B5EF4-FFF2-40B4-BE49-F238E27FC236}">
                <a16:creationId xmlns:a16="http://schemas.microsoft.com/office/drawing/2014/main" id="{049D86AD-C7FA-404D-B4D8-9BDEC464F912}"/>
              </a:ext>
            </a:extLst>
          </p:cNvPr>
          <p:cNvSpPr txBox="1">
            <a:spLocks/>
          </p:cNvSpPr>
          <p:nvPr/>
        </p:nvSpPr>
        <p:spPr>
          <a:xfrm>
            <a:off x="6205470" y="2657659"/>
            <a:ext cx="2697481" cy="146804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dirty="0">
                <a:latin typeface="+mn-lt"/>
              </a:rPr>
              <a:t>Stay Still!</a:t>
            </a:r>
          </a:p>
          <a:p>
            <a:pPr algn="ctr"/>
            <a:r>
              <a:rPr lang="en-US" sz="2400" dirty="0">
                <a:latin typeface="+mn-lt"/>
              </a:rPr>
              <a:t>We call this </a:t>
            </a:r>
          </a:p>
          <a:p>
            <a:pPr algn="ctr"/>
            <a:r>
              <a:rPr lang="en-US" sz="2400" b="1" u="sng" dirty="0">
                <a:latin typeface="+mn-lt"/>
              </a:rPr>
              <a:t>Freeze</a:t>
            </a:r>
          </a:p>
        </p:txBody>
      </p:sp>
      <p:sp>
        <p:nvSpPr>
          <p:cNvPr id="23" name="Text Box 4" descr="Run Away! We call this flight.">
            <a:extLst>
              <a:ext uri="{FF2B5EF4-FFF2-40B4-BE49-F238E27FC236}">
                <a16:creationId xmlns:a16="http://schemas.microsoft.com/office/drawing/2014/main" id="{D7410C40-F3E9-477F-BC2F-155DC606354D}"/>
              </a:ext>
            </a:extLst>
          </p:cNvPr>
          <p:cNvSpPr txBox="1">
            <a:spLocks/>
          </p:cNvSpPr>
          <p:nvPr/>
        </p:nvSpPr>
        <p:spPr>
          <a:xfrm>
            <a:off x="3341403" y="2657660"/>
            <a:ext cx="2697481" cy="146804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dirty="0">
                <a:latin typeface="+mn-lt"/>
              </a:rPr>
              <a:t>Run Away!</a:t>
            </a:r>
          </a:p>
          <a:p>
            <a:pPr algn="ctr"/>
            <a:r>
              <a:rPr lang="en-US" sz="2400" dirty="0">
                <a:latin typeface="+mn-lt"/>
              </a:rPr>
              <a:t>We call this </a:t>
            </a:r>
          </a:p>
          <a:p>
            <a:pPr algn="ctr"/>
            <a:r>
              <a:rPr lang="en-US" sz="2400" b="1" u="sng" dirty="0">
                <a:latin typeface="+mn-lt"/>
              </a:rPr>
              <a:t>Flight</a:t>
            </a:r>
          </a:p>
        </p:txBody>
      </p:sp>
      <p:sp>
        <p:nvSpPr>
          <p:cNvPr id="22" name="Text Box 3" descr="Attack! We call this fight.">
            <a:extLst>
              <a:ext uri="{FF2B5EF4-FFF2-40B4-BE49-F238E27FC236}">
                <a16:creationId xmlns:a16="http://schemas.microsoft.com/office/drawing/2014/main" id="{B8927640-CF5C-45F6-8935-A8C526285A68}"/>
              </a:ext>
            </a:extLst>
          </p:cNvPr>
          <p:cNvSpPr txBox="1">
            <a:spLocks/>
          </p:cNvSpPr>
          <p:nvPr/>
        </p:nvSpPr>
        <p:spPr>
          <a:xfrm>
            <a:off x="321552" y="2744512"/>
            <a:ext cx="2697481" cy="146804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dirty="0">
                <a:latin typeface="+mn-lt"/>
              </a:rPr>
              <a:t>Attack!</a:t>
            </a:r>
          </a:p>
          <a:p>
            <a:pPr algn="ctr"/>
            <a:r>
              <a:rPr lang="en-US" sz="2400" dirty="0">
                <a:latin typeface="+mn-lt"/>
              </a:rPr>
              <a:t>We call this </a:t>
            </a:r>
          </a:p>
          <a:p>
            <a:pPr algn="ctr"/>
            <a:r>
              <a:rPr lang="en-US" sz="2400" b="1" u="sng" dirty="0">
                <a:latin typeface="+mn-lt"/>
              </a:rPr>
              <a:t>Fight</a:t>
            </a:r>
          </a:p>
        </p:txBody>
      </p:sp>
      <p:sp>
        <p:nvSpPr>
          <p:cNvPr id="21" name="Text Box 2" descr="The lizard might...">
            <a:extLst>
              <a:ext uri="{FF2B5EF4-FFF2-40B4-BE49-F238E27FC236}">
                <a16:creationId xmlns:a16="http://schemas.microsoft.com/office/drawing/2014/main" id="{31055B33-F811-4E61-AD6D-9347CC41A524}"/>
              </a:ext>
            </a:extLst>
          </p:cNvPr>
          <p:cNvSpPr txBox="1">
            <a:spLocks/>
          </p:cNvSpPr>
          <p:nvPr/>
        </p:nvSpPr>
        <p:spPr>
          <a:xfrm>
            <a:off x="3223259" y="1084990"/>
            <a:ext cx="2697481" cy="66682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a:latin typeface="+mn-lt"/>
              </a:rPr>
              <a:t>The lizard might…</a:t>
            </a:r>
          </a:p>
        </p:txBody>
      </p:sp>
      <p:sp>
        <p:nvSpPr>
          <p:cNvPr id="20" name="Text Box" descr="Parts of your brain">
            <a:extLst>
              <a:ext uri="{FF2B5EF4-FFF2-40B4-BE49-F238E27FC236}">
                <a16:creationId xmlns:a16="http://schemas.microsoft.com/office/drawing/2014/main" id="{88057ABF-154C-418B-9DB6-F11CC63CD8BF}"/>
              </a:ext>
            </a:extLst>
          </p:cNvPr>
          <p:cNvSpPr txBox="1">
            <a:spLocks/>
          </p:cNvSpPr>
          <p:nvPr/>
        </p:nvSpPr>
        <p:spPr>
          <a:xfrm>
            <a:off x="1459992" y="279892"/>
            <a:ext cx="6254667" cy="732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1pPr>
            <a:lvl2pPr marR="0" lvl="1"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2pPr>
            <a:lvl3pPr marR="0" lvl="2"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3pPr>
            <a:lvl4pPr marR="0" lvl="3"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4pPr>
            <a:lvl5pPr marR="0" lvl="4"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5pPr>
            <a:lvl6pPr marR="0" lvl="5"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6pPr>
            <a:lvl7pPr marR="0" lvl="6"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7pPr>
            <a:lvl8pPr marR="0" lvl="7"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8pPr>
            <a:lvl9pPr marR="0" lvl="8"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9pPr>
          </a:lstStyle>
          <a:p>
            <a:r>
              <a:rPr lang="en-US" sz="4800" dirty="0">
                <a:latin typeface="+mj-lt"/>
              </a:rPr>
              <a:t>Parts of Your Brain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grpSp>
        <p:nvGrpSpPr>
          <p:cNvPr id="963" name="Google Shape;963;p33">
            <a:extLst>
              <a:ext uri="{C183D7F6-B498-43B3-948B-1728B52AA6E4}">
                <adec:decorative xmlns:adec="http://schemas.microsoft.com/office/drawing/2017/decorative" val="1"/>
              </a:ext>
            </a:extLst>
          </p:cNvPr>
          <p:cNvGrpSpPr/>
          <p:nvPr/>
        </p:nvGrpSpPr>
        <p:grpSpPr>
          <a:xfrm>
            <a:off x="2957433" y="2899611"/>
            <a:ext cx="1382237" cy="512585"/>
            <a:chOff x="1504631" y="2469324"/>
            <a:chExt cx="1089168" cy="357250"/>
          </a:xfrm>
        </p:grpSpPr>
        <p:sp>
          <p:nvSpPr>
            <p:cNvPr id="964" name="Google Shape;964;p33"/>
            <p:cNvSpPr/>
            <p:nvPr/>
          </p:nvSpPr>
          <p:spPr>
            <a:xfrm>
              <a:off x="1504631" y="2469324"/>
              <a:ext cx="1089168" cy="357250"/>
            </a:xfrm>
            <a:custGeom>
              <a:avLst/>
              <a:gdLst/>
              <a:ahLst/>
              <a:cxnLst/>
              <a:rect l="l" t="t" r="r" b="b"/>
              <a:pathLst>
                <a:path w="58652" h="19238" extrusionOk="0">
                  <a:moveTo>
                    <a:pt x="21978" y="50"/>
                  </a:moveTo>
                  <a:cubicBezTo>
                    <a:pt x="20367" y="50"/>
                    <a:pt x="18752" y="83"/>
                    <a:pt x="17140" y="94"/>
                  </a:cubicBezTo>
                  <a:cubicBezTo>
                    <a:pt x="14998" y="111"/>
                    <a:pt x="12843" y="438"/>
                    <a:pt x="10721" y="793"/>
                  </a:cubicBezTo>
                  <a:cubicBezTo>
                    <a:pt x="8687" y="1132"/>
                    <a:pt x="6627" y="1154"/>
                    <a:pt x="4588" y="1432"/>
                  </a:cubicBezTo>
                  <a:cubicBezTo>
                    <a:pt x="3111" y="1634"/>
                    <a:pt x="1100" y="2547"/>
                    <a:pt x="618" y="4161"/>
                  </a:cubicBezTo>
                  <a:cubicBezTo>
                    <a:pt x="499" y="4553"/>
                    <a:pt x="165" y="4973"/>
                    <a:pt x="241" y="5313"/>
                  </a:cubicBezTo>
                  <a:cubicBezTo>
                    <a:pt x="482" y="6390"/>
                    <a:pt x="16" y="7401"/>
                    <a:pt x="160" y="8507"/>
                  </a:cubicBezTo>
                  <a:cubicBezTo>
                    <a:pt x="443" y="10679"/>
                    <a:pt x="0" y="12902"/>
                    <a:pt x="1259" y="14975"/>
                  </a:cubicBezTo>
                  <a:cubicBezTo>
                    <a:pt x="1965" y="16140"/>
                    <a:pt x="3965" y="17774"/>
                    <a:pt x="5381" y="17778"/>
                  </a:cubicBezTo>
                  <a:cubicBezTo>
                    <a:pt x="5382" y="17778"/>
                    <a:pt x="5382" y="17778"/>
                    <a:pt x="5383" y="17778"/>
                  </a:cubicBezTo>
                  <a:cubicBezTo>
                    <a:pt x="5705" y="17778"/>
                    <a:pt x="6095" y="17565"/>
                    <a:pt x="6423" y="17565"/>
                  </a:cubicBezTo>
                  <a:cubicBezTo>
                    <a:pt x="6695" y="17565"/>
                    <a:pt x="6924" y="17713"/>
                    <a:pt x="7033" y="18254"/>
                  </a:cubicBezTo>
                  <a:cubicBezTo>
                    <a:pt x="7037" y="18274"/>
                    <a:pt x="7120" y="18299"/>
                    <a:pt x="7179" y="18299"/>
                  </a:cubicBezTo>
                  <a:cubicBezTo>
                    <a:pt x="7196" y="18299"/>
                    <a:pt x="7211" y="18297"/>
                    <a:pt x="7221" y="18292"/>
                  </a:cubicBezTo>
                  <a:cubicBezTo>
                    <a:pt x="7517" y="18141"/>
                    <a:pt x="7805" y="18084"/>
                    <a:pt x="8088" y="18084"/>
                  </a:cubicBezTo>
                  <a:cubicBezTo>
                    <a:pt x="8948" y="18084"/>
                    <a:pt x="9763" y="18605"/>
                    <a:pt x="10609" y="18605"/>
                  </a:cubicBezTo>
                  <a:cubicBezTo>
                    <a:pt x="10713" y="18605"/>
                    <a:pt x="10818" y="18597"/>
                    <a:pt x="10924" y="18580"/>
                  </a:cubicBezTo>
                  <a:cubicBezTo>
                    <a:pt x="11119" y="18546"/>
                    <a:pt x="11315" y="18533"/>
                    <a:pt x="11510" y="18533"/>
                  </a:cubicBezTo>
                  <a:cubicBezTo>
                    <a:pt x="12401" y="18533"/>
                    <a:pt x="13292" y="18815"/>
                    <a:pt x="14178" y="18815"/>
                  </a:cubicBezTo>
                  <a:cubicBezTo>
                    <a:pt x="14632" y="18815"/>
                    <a:pt x="15084" y="18741"/>
                    <a:pt x="15535" y="18517"/>
                  </a:cubicBezTo>
                  <a:cubicBezTo>
                    <a:pt x="15599" y="18485"/>
                    <a:pt x="15667" y="18462"/>
                    <a:pt x="15726" y="18462"/>
                  </a:cubicBezTo>
                  <a:cubicBezTo>
                    <a:pt x="15797" y="18462"/>
                    <a:pt x="15855" y="18495"/>
                    <a:pt x="15877" y="18587"/>
                  </a:cubicBezTo>
                  <a:cubicBezTo>
                    <a:pt x="15958" y="18939"/>
                    <a:pt x="16144" y="19041"/>
                    <a:pt x="16345" y="19041"/>
                  </a:cubicBezTo>
                  <a:cubicBezTo>
                    <a:pt x="16542" y="19041"/>
                    <a:pt x="16755" y="18943"/>
                    <a:pt x="16897" y="18888"/>
                  </a:cubicBezTo>
                  <a:cubicBezTo>
                    <a:pt x="17240" y="18754"/>
                    <a:pt x="17583" y="18711"/>
                    <a:pt x="17927" y="18711"/>
                  </a:cubicBezTo>
                  <a:cubicBezTo>
                    <a:pt x="18567" y="18711"/>
                    <a:pt x="19210" y="18861"/>
                    <a:pt x="19866" y="18861"/>
                  </a:cubicBezTo>
                  <a:cubicBezTo>
                    <a:pt x="20105" y="18861"/>
                    <a:pt x="20347" y="18841"/>
                    <a:pt x="20590" y="18786"/>
                  </a:cubicBezTo>
                  <a:cubicBezTo>
                    <a:pt x="20778" y="18744"/>
                    <a:pt x="20991" y="18726"/>
                    <a:pt x="21217" y="18726"/>
                  </a:cubicBezTo>
                  <a:cubicBezTo>
                    <a:pt x="21836" y="18726"/>
                    <a:pt x="22559" y="18861"/>
                    <a:pt x="23180" y="19006"/>
                  </a:cubicBezTo>
                  <a:cubicBezTo>
                    <a:pt x="23239" y="19019"/>
                    <a:pt x="23295" y="19026"/>
                    <a:pt x="23350" y="19026"/>
                  </a:cubicBezTo>
                  <a:cubicBezTo>
                    <a:pt x="23855" y="19026"/>
                    <a:pt x="24176" y="18494"/>
                    <a:pt x="24291" y="18494"/>
                  </a:cubicBezTo>
                  <a:cubicBezTo>
                    <a:pt x="24298" y="18494"/>
                    <a:pt x="24304" y="18496"/>
                    <a:pt x="24310" y="18500"/>
                  </a:cubicBezTo>
                  <a:cubicBezTo>
                    <a:pt x="24736" y="18822"/>
                    <a:pt x="25182" y="18903"/>
                    <a:pt x="25633" y="18903"/>
                  </a:cubicBezTo>
                  <a:cubicBezTo>
                    <a:pt x="26084" y="18903"/>
                    <a:pt x="26541" y="18822"/>
                    <a:pt x="26986" y="18822"/>
                  </a:cubicBezTo>
                  <a:cubicBezTo>
                    <a:pt x="27134" y="18822"/>
                    <a:pt x="27282" y="18831"/>
                    <a:pt x="27427" y="18855"/>
                  </a:cubicBezTo>
                  <a:cubicBezTo>
                    <a:pt x="29621" y="19219"/>
                    <a:pt x="31834" y="19110"/>
                    <a:pt x="34034" y="19206"/>
                  </a:cubicBezTo>
                  <a:cubicBezTo>
                    <a:pt x="34555" y="19229"/>
                    <a:pt x="35079" y="19238"/>
                    <a:pt x="35604" y="19238"/>
                  </a:cubicBezTo>
                  <a:cubicBezTo>
                    <a:pt x="36927" y="19238"/>
                    <a:pt x="38258" y="19185"/>
                    <a:pt x="39577" y="19182"/>
                  </a:cubicBezTo>
                  <a:cubicBezTo>
                    <a:pt x="42487" y="19175"/>
                    <a:pt x="45396" y="19112"/>
                    <a:pt x="48291" y="18905"/>
                  </a:cubicBezTo>
                  <a:cubicBezTo>
                    <a:pt x="50239" y="18766"/>
                    <a:pt x="52182" y="18642"/>
                    <a:pt x="54139" y="18180"/>
                  </a:cubicBezTo>
                  <a:cubicBezTo>
                    <a:pt x="56402" y="17645"/>
                    <a:pt x="56950" y="15958"/>
                    <a:pt x="57494" y="14417"/>
                  </a:cubicBezTo>
                  <a:cubicBezTo>
                    <a:pt x="58339" y="12020"/>
                    <a:pt x="58652" y="9456"/>
                    <a:pt x="58541" y="6864"/>
                  </a:cubicBezTo>
                  <a:cubicBezTo>
                    <a:pt x="58414" y="6009"/>
                    <a:pt x="58278" y="5299"/>
                    <a:pt x="57625" y="4475"/>
                  </a:cubicBezTo>
                  <a:cubicBezTo>
                    <a:pt x="56086" y="2533"/>
                    <a:pt x="53828" y="2244"/>
                    <a:pt x="51784" y="1483"/>
                  </a:cubicBezTo>
                  <a:cubicBezTo>
                    <a:pt x="51171" y="1256"/>
                    <a:pt x="50537" y="1087"/>
                    <a:pt x="49893" y="979"/>
                  </a:cubicBezTo>
                  <a:cubicBezTo>
                    <a:pt x="48854" y="813"/>
                    <a:pt x="47812" y="902"/>
                    <a:pt x="46751" y="640"/>
                  </a:cubicBezTo>
                  <a:cubicBezTo>
                    <a:pt x="44156" y="1"/>
                    <a:pt x="41432" y="138"/>
                    <a:pt x="38777" y="79"/>
                  </a:cubicBezTo>
                  <a:cubicBezTo>
                    <a:pt x="37839" y="59"/>
                    <a:pt x="36898" y="50"/>
                    <a:pt x="35957" y="50"/>
                  </a:cubicBezTo>
                  <a:cubicBezTo>
                    <a:pt x="34045" y="50"/>
                    <a:pt x="32128" y="85"/>
                    <a:pt x="30216" y="125"/>
                  </a:cubicBezTo>
                  <a:cubicBezTo>
                    <a:pt x="29648" y="138"/>
                    <a:pt x="29076" y="143"/>
                    <a:pt x="28503" y="143"/>
                  </a:cubicBezTo>
                  <a:cubicBezTo>
                    <a:pt x="26998" y="143"/>
                    <a:pt x="25482" y="107"/>
                    <a:pt x="23977" y="71"/>
                  </a:cubicBezTo>
                  <a:cubicBezTo>
                    <a:pt x="23312" y="55"/>
                    <a:pt x="22645" y="50"/>
                    <a:pt x="21978" y="5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3"/>
            <p:cNvSpPr/>
            <p:nvPr/>
          </p:nvSpPr>
          <p:spPr>
            <a:xfrm>
              <a:off x="1504631" y="2469324"/>
              <a:ext cx="1089168" cy="357250"/>
            </a:xfrm>
            <a:custGeom>
              <a:avLst/>
              <a:gdLst/>
              <a:ahLst/>
              <a:cxnLst/>
              <a:rect l="l" t="t" r="r" b="b"/>
              <a:pathLst>
                <a:path w="58652" h="19238" extrusionOk="0">
                  <a:moveTo>
                    <a:pt x="36191" y="1426"/>
                  </a:moveTo>
                  <a:cubicBezTo>
                    <a:pt x="36787" y="1426"/>
                    <a:pt x="37414" y="1496"/>
                    <a:pt x="38002" y="1633"/>
                  </a:cubicBezTo>
                  <a:cubicBezTo>
                    <a:pt x="38112" y="1658"/>
                    <a:pt x="38227" y="1686"/>
                    <a:pt x="38337" y="1686"/>
                  </a:cubicBezTo>
                  <a:cubicBezTo>
                    <a:pt x="38364" y="1686"/>
                    <a:pt x="38389" y="1685"/>
                    <a:pt x="38415" y="1681"/>
                  </a:cubicBezTo>
                  <a:cubicBezTo>
                    <a:pt x="39149" y="1573"/>
                    <a:pt x="39880" y="1529"/>
                    <a:pt x="40608" y="1529"/>
                  </a:cubicBezTo>
                  <a:cubicBezTo>
                    <a:pt x="42771" y="1529"/>
                    <a:pt x="44911" y="1917"/>
                    <a:pt x="47054" y="2176"/>
                  </a:cubicBezTo>
                  <a:cubicBezTo>
                    <a:pt x="48556" y="2356"/>
                    <a:pt x="50069" y="2428"/>
                    <a:pt x="51532" y="2964"/>
                  </a:cubicBezTo>
                  <a:cubicBezTo>
                    <a:pt x="52852" y="3450"/>
                    <a:pt x="54294" y="3697"/>
                    <a:pt x="55489" y="4420"/>
                  </a:cubicBezTo>
                  <a:cubicBezTo>
                    <a:pt x="56060" y="4767"/>
                    <a:pt x="56534" y="5576"/>
                    <a:pt x="56656" y="6245"/>
                  </a:cubicBezTo>
                  <a:cubicBezTo>
                    <a:pt x="56937" y="7785"/>
                    <a:pt x="56902" y="9338"/>
                    <a:pt x="56681" y="10932"/>
                  </a:cubicBezTo>
                  <a:cubicBezTo>
                    <a:pt x="56519" y="12100"/>
                    <a:pt x="56461" y="13267"/>
                    <a:pt x="56136" y="14431"/>
                  </a:cubicBezTo>
                  <a:cubicBezTo>
                    <a:pt x="55632" y="16232"/>
                    <a:pt x="55145" y="16721"/>
                    <a:pt x="53278" y="16837"/>
                  </a:cubicBezTo>
                  <a:cubicBezTo>
                    <a:pt x="52826" y="16866"/>
                    <a:pt x="52386" y="17022"/>
                    <a:pt x="51904" y="17022"/>
                  </a:cubicBezTo>
                  <a:cubicBezTo>
                    <a:pt x="51712" y="17022"/>
                    <a:pt x="51512" y="16997"/>
                    <a:pt x="51303" y="16929"/>
                  </a:cubicBezTo>
                  <a:cubicBezTo>
                    <a:pt x="50278" y="17277"/>
                    <a:pt x="49136" y="17262"/>
                    <a:pt x="48013" y="17271"/>
                  </a:cubicBezTo>
                  <a:cubicBezTo>
                    <a:pt x="46508" y="17282"/>
                    <a:pt x="45033" y="17565"/>
                    <a:pt x="43514" y="17565"/>
                  </a:cubicBezTo>
                  <a:cubicBezTo>
                    <a:pt x="43425" y="17565"/>
                    <a:pt x="43336" y="17564"/>
                    <a:pt x="43246" y="17562"/>
                  </a:cubicBezTo>
                  <a:cubicBezTo>
                    <a:pt x="43017" y="17557"/>
                    <a:pt x="42788" y="17555"/>
                    <a:pt x="42557" y="17555"/>
                  </a:cubicBezTo>
                  <a:cubicBezTo>
                    <a:pt x="41510" y="17555"/>
                    <a:pt x="40453" y="17599"/>
                    <a:pt x="39404" y="17599"/>
                  </a:cubicBezTo>
                  <a:cubicBezTo>
                    <a:pt x="39173" y="17599"/>
                    <a:pt x="38943" y="17597"/>
                    <a:pt x="38713" y="17592"/>
                  </a:cubicBezTo>
                  <a:cubicBezTo>
                    <a:pt x="38507" y="17587"/>
                    <a:pt x="38301" y="17585"/>
                    <a:pt x="38096" y="17585"/>
                  </a:cubicBezTo>
                  <a:cubicBezTo>
                    <a:pt x="37118" y="17585"/>
                    <a:pt x="36142" y="17631"/>
                    <a:pt x="35161" y="17631"/>
                  </a:cubicBezTo>
                  <a:cubicBezTo>
                    <a:pt x="34414" y="17631"/>
                    <a:pt x="33664" y="17604"/>
                    <a:pt x="32908" y="17509"/>
                  </a:cubicBezTo>
                  <a:cubicBezTo>
                    <a:pt x="31617" y="17346"/>
                    <a:pt x="30275" y="17250"/>
                    <a:pt x="28939" y="17250"/>
                  </a:cubicBezTo>
                  <a:cubicBezTo>
                    <a:pt x="28633" y="17250"/>
                    <a:pt x="28328" y="17255"/>
                    <a:pt x="28025" y="17265"/>
                  </a:cubicBezTo>
                  <a:cubicBezTo>
                    <a:pt x="27905" y="17269"/>
                    <a:pt x="27785" y="17271"/>
                    <a:pt x="27666" y="17271"/>
                  </a:cubicBezTo>
                  <a:cubicBezTo>
                    <a:pt x="26781" y="17271"/>
                    <a:pt x="25888" y="17174"/>
                    <a:pt x="25020" y="17174"/>
                  </a:cubicBezTo>
                  <a:cubicBezTo>
                    <a:pt x="24688" y="17174"/>
                    <a:pt x="24359" y="17188"/>
                    <a:pt x="24036" y="17228"/>
                  </a:cubicBezTo>
                  <a:cubicBezTo>
                    <a:pt x="23815" y="17255"/>
                    <a:pt x="23597" y="17265"/>
                    <a:pt x="23379" y="17265"/>
                  </a:cubicBezTo>
                  <a:cubicBezTo>
                    <a:pt x="22423" y="17265"/>
                    <a:pt x="21493" y="17054"/>
                    <a:pt x="20551" y="17054"/>
                  </a:cubicBezTo>
                  <a:cubicBezTo>
                    <a:pt x="20245" y="17054"/>
                    <a:pt x="19936" y="17076"/>
                    <a:pt x="19626" y="17136"/>
                  </a:cubicBezTo>
                  <a:cubicBezTo>
                    <a:pt x="19208" y="17216"/>
                    <a:pt x="18791" y="17246"/>
                    <a:pt x="18373" y="17246"/>
                  </a:cubicBezTo>
                  <a:cubicBezTo>
                    <a:pt x="17174" y="17246"/>
                    <a:pt x="15973" y="17000"/>
                    <a:pt x="14765" y="17000"/>
                  </a:cubicBezTo>
                  <a:cubicBezTo>
                    <a:pt x="14707" y="17000"/>
                    <a:pt x="14649" y="17001"/>
                    <a:pt x="14592" y="17002"/>
                  </a:cubicBezTo>
                  <a:cubicBezTo>
                    <a:pt x="14433" y="17005"/>
                    <a:pt x="14274" y="17007"/>
                    <a:pt x="14115" y="17007"/>
                  </a:cubicBezTo>
                  <a:cubicBezTo>
                    <a:pt x="12169" y="17007"/>
                    <a:pt x="10223" y="16777"/>
                    <a:pt x="8287" y="16517"/>
                  </a:cubicBezTo>
                  <a:cubicBezTo>
                    <a:pt x="7888" y="16463"/>
                    <a:pt x="7497" y="16156"/>
                    <a:pt x="7091" y="16156"/>
                  </a:cubicBezTo>
                  <a:cubicBezTo>
                    <a:pt x="6897" y="16156"/>
                    <a:pt x="6701" y="16225"/>
                    <a:pt x="6498" y="16425"/>
                  </a:cubicBezTo>
                  <a:cubicBezTo>
                    <a:pt x="6097" y="15431"/>
                    <a:pt x="5022" y="15947"/>
                    <a:pt x="4298" y="15543"/>
                  </a:cubicBezTo>
                  <a:cubicBezTo>
                    <a:pt x="3492" y="15093"/>
                    <a:pt x="3016" y="14382"/>
                    <a:pt x="2349" y="13860"/>
                  </a:cubicBezTo>
                  <a:cubicBezTo>
                    <a:pt x="1775" y="13410"/>
                    <a:pt x="2189" y="12399"/>
                    <a:pt x="2102" y="11638"/>
                  </a:cubicBezTo>
                  <a:cubicBezTo>
                    <a:pt x="1929" y="10147"/>
                    <a:pt x="2035" y="8616"/>
                    <a:pt x="1783" y="7143"/>
                  </a:cubicBezTo>
                  <a:cubicBezTo>
                    <a:pt x="1630" y="6262"/>
                    <a:pt x="1780" y="5480"/>
                    <a:pt x="1945" y="4674"/>
                  </a:cubicBezTo>
                  <a:cubicBezTo>
                    <a:pt x="2155" y="3655"/>
                    <a:pt x="3212" y="3338"/>
                    <a:pt x="3948" y="3104"/>
                  </a:cubicBezTo>
                  <a:cubicBezTo>
                    <a:pt x="5066" y="2749"/>
                    <a:pt x="6329" y="2556"/>
                    <a:pt x="7497" y="2556"/>
                  </a:cubicBezTo>
                  <a:cubicBezTo>
                    <a:pt x="7546" y="2556"/>
                    <a:pt x="7595" y="2556"/>
                    <a:pt x="7644" y="2557"/>
                  </a:cubicBezTo>
                  <a:cubicBezTo>
                    <a:pt x="8106" y="2563"/>
                    <a:pt x="8567" y="2567"/>
                    <a:pt x="9028" y="2567"/>
                  </a:cubicBezTo>
                  <a:cubicBezTo>
                    <a:pt x="10147" y="2567"/>
                    <a:pt x="11264" y="2540"/>
                    <a:pt x="12369" y="2434"/>
                  </a:cubicBezTo>
                  <a:cubicBezTo>
                    <a:pt x="14536" y="2227"/>
                    <a:pt x="16684" y="1894"/>
                    <a:pt x="18876" y="1889"/>
                  </a:cubicBezTo>
                  <a:cubicBezTo>
                    <a:pt x="18970" y="1889"/>
                    <a:pt x="19065" y="1889"/>
                    <a:pt x="19160" y="1889"/>
                  </a:cubicBezTo>
                  <a:cubicBezTo>
                    <a:pt x="19659" y="1889"/>
                    <a:pt x="20160" y="1893"/>
                    <a:pt x="20661" y="1893"/>
                  </a:cubicBezTo>
                  <a:cubicBezTo>
                    <a:pt x="21952" y="1893"/>
                    <a:pt x="23242" y="1868"/>
                    <a:pt x="24492" y="1695"/>
                  </a:cubicBezTo>
                  <a:cubicBezTo>
                    <a:pt x="24728" y="1662"/>
                    <a:pt x="24964" y="1650"/>
                    <a:pt x="25200" y="1650"/>
                  </a:cubicBezTo>
                  <a:cubicBezTo>
                    <a:pt x="25797" y="1650"/>
                    <a:pt x="26393" y="1726"/>
                    <a:pt x="26988" y="1726"/>
                  </a:cubicBezTo>
                  <a:cubicBezTo>
                    <a:pt x="27482" y="1726"/>
                    <a:pt x="27976" y="1674"/>
                    <a:pt x="28469" y="1483"/>
                  </a:cubicBezTo>
                  <a:cubicBezTo>
                    <a:pt x="28563" y="1448"/>
                    <a:pt x="28682" y="1433"/>
                    <a:pt x="28816" y="1433"/>
                  </a:cubicBezTo>
                  <a:cubicBezTo>
                    <a:pt x="29192" y="1433"/>
                    <a:pt x="29688" y="1549"/>
                    <a:pt x="30069" y="1656"/>
                  </a:cubicBezTo>
                  <a:cubicBezTo>
                    <a:pt x="30293" y="1718"/>
                    <a:pt x="30513" y="1776"/>
                    <a:pt x="30722" y="1776"/>
                  </a:cubicBezTo>
                  <a:cubicBezTo>
                    <a:pt x="30809" y="1776"/>
                    <a:pt x="30895" y="1766"/>
                    <a:pt x="30979" y="1742"/>
                  </a:cubicBezTo>
                  <a:cubicBezTo>
                    <a:pt x="31604" y="1561"/>
                    <a:pt x="32238" y="1524"/>
                    <a:pt x="32875" y="1524"/>
                  </a:cubicBezTo>
                  <a:cubicBezTo>
                    <a:pt x="33310" y="1524"/>
                    <a:pt x="33746" y="1541"/>
                    <a:pt x="34182" y="1541"/>
                  </a:cubicBezTo>
                  <a:cubicBezTo>
                    <a:pt x="34565" y="1541"/>
                    <a:pt x="34948" y="1528"/>
                    <a:pt x="35330" y="1479"/>
                  </a:cubicBezTo>
                  <a:cubicBezTo>
                    <a:pt x="35603" y="1443"/>
                    <a:pt x="35893" y="1426"/>
                    <a:pt x="36191" y="1426"/>
                  </a:cubicBezTo>
                  <a:close/>
                  <a:moveTo>
                    <a:pt x="21978" y="50"/>
                  </a:moveTo>
                  <a:cubicBezTo>
                    <a:pt x="20367" y="50"/>
                    <a:pt x="18752" y="83"/>
                    <a:pt x="17140" y="94"/>
                  </a:cubicBezTo>
                  <a:cubicBezTo>
                    <a:pt x="14998" y="111"/>
                    <a:pt x="12843" y="438"/>
                    <a:pt x="10721" y="793"/>
                  </a:cubicBezTo>
                  <a:cubicBezTo>
                    <a:pt x="8687" y="1132"/>
                    <a:pt x="6627" y="1154"/>
                    <a:pt x="4588" y="1432"/>
                  </a:cubicBezTo>
                  <a:cubicBezTo>
                    <a:pt x="3111" y="1634"/>
                    <a:pt x="1100" y="2547"/>
                    <a:pt x="618" y="4161"/>
                  </a:cubicBezTo>
                  <a:cubicBezTo>
                    <a:pt x="499" y="4553"/>
                    <a:pt x="165" y="4973"/>
                    <a:pt x="241" y="5313"/>
                  </a:cubicBezTo>
                  <a:cubicBezTo>
                    <a:pt x="482" y="6390"/>
                    <a:pt x="16" y="7401"/>
                    <a:pt x="160" y="8507"/>
                  </a:cubicBezTo>
                  <a:cubicBezTo>
                    <a:pt x="443" y="10679"/>
                    <a:pt x="0" y="12902"/>
                    <a:pt x="1259" y="14975"/>
                  </a:cubicBezTo>
                  <a:cubicBezTo>
                    <a:pt x="1965" y="16140"/>
                    <a:pt x="3965" y="17774"/>
                    <a:pt x="5381" y="17778"/>
                  </a:cubicBezTo>
                  <a:cubicBezTo>
                    <a:pt x="5382" y="17778"/>
                    <a:pt x="5382" y="17778"/>
                    <a:pt x="5383" y="17778"/>
                  </a:cubicBezTo>
                  <a:cubicBezTo>
                    <a:pt x="5705" y="17778"/>
                    <a:pt x="6095" y="17565"/>
                    <a:pt x="6423" y="17565"/>
                  </a:cubicBezTo>
                  <a:cubicBezTo>
                    <a:pt x="6695" y="17565"/>
                    <a:pt x="6924" y="17713"/>
                    <a:pt x="7033" y="18254"/>
                  </a:cubicBezTo>
                  <a:cubicBezTo>
                    <a:pt x="7037" y="18274"/>
                    <a:pt x="7120" y="18299"/>
                    <a:pt x="7179" y="18299"/>
                  </a:cubicBezTo>
                  <a:cubicBezTo>
                    <a:pt x="7196" y="18299"/>
                    <a:pt x="7211" y="18297"/>
                    <a:pt x="7221" y="18292"/>
                  </a:cubicBezTo>
                  <a:cubicBezTo>
                    <a:pt x="7517" y="18141"/>
                    <a:pt x="7805" y="18084"/>
                    <a:pt x="8088" y="18084"/>
                  </a:cubicBezTo>
                  <a:cubicBezTo>
                    <a:pt x="8948" y="18084"/>
                    <a:pt x="9763" y="18605"/>
                    <a:pt x="10609" y="18605"/>
                  </a:cubicBezTo>
                  <a:cubicBezTo>
                    <a:pt x="10713" y="18605"/>
                    <a:pt x="10818" y="18597"/>
                    <a:pt x="10924" y="18580"/>
                  </a:cubicBezTo>
                  <a:cubicBezTo>
                    <a:pt x="11119" y="18546"/>
                    <a:pt x="11315" y="18533"/>
                    <a:pt x="11510" y="18533"/>
                  </a:cubicBezTo>
                  <a:cubicBezTo>
                    <a:pt x="12401" y="18533"/>
                    <a:pt x="13292" y="18815"/>
                    <a:pt x="14178" y="18815"/>
                  </a:cubicBezTo>
                  <a:cubicBezTo>
                    <a:pt x="14632" y="18815"/>
                    <a:pt x="15084" y="18741"/>
                    <a:pt x="15535" y="18517"/>
                  </a:cubicBezTo>
                  <a:cubicBezTo>
                    <a:pt x="15599" y="18485"/>
                    <a:pt x="15667" y="18462"/>
                    <a:pt x="15726" y="18462"/>
                  </a:cubicBezTo>
                  <a:cubicBezTo>
                    <a:pt x="15797" y="18462"/>
                    <a:pt x="15855" y="18495"/>
                    <a:pt x="15877" y="18587"/>
                  </a:cubicBezTo>
                  <a:cubicBezTo>
                    <a:pt x="15958" y="18939"/>
                    <a:pt x="16144" y="19041"/>
                    <a:pt x="16345" y="19041"/>
                  </a:cubicBezTo>
                  <a:cubicBezTo>
                    <a:pt x="16542" y="19041"/>
                    <a:pt x="16755" y="18943"/>
                    <a:pt x="16897" y="18888"/>
                  </a:cubicBezTo>
                  <a:cubicBezTo>
                    <a:pt x="17240" y="18754"/>
                    <a:pt x="17583" y="18711"/>
                    <a:pt x="17927" y="18711"/>
                  </a:cubicBezTo>
                  <a:cubicBezTo>
                    <a:pt x="18567" y="18711"/>
                    <a:pt x="19210" y="18861"/>
                    <a:pt x="19866" y="18861"/>
                  </a:cubicBezTo>
                  <a:cubicBezTo>
                    <a:pt x="20105" y="18861"/>
                    <a:pt x="20347" y="18841"/>
                    <a:pt x="20590" y="18786"/>
                  </a:cubicBezTo>
                  <a:cubicBezTo>
                    <a:pt x="20778" y="18744"/>
                    <a:pt x="20991" y="18726"/>
                    <a:pt x="21217" y="18726"/>
                  </a:cubicBezTo>
                  <a:cubicBezTo>
                    <a:pt x="21836" y="18726"/>
                    <a:pt x="22559" y="18861"/>
                    <a:pt x="23180" y="19006"/>
                  </a:cubicBezTo>
                  <a:cubicBezTo>
                    <a:pt x="23239" y="19019"/>
                    <a:pt x="23295" y="19026"/>
                    <a:pt x="23350" y="19026"/>
                  </a:cubicBezTo>
                  <a:cubicBezTo>
                    <a:pt x="23855" y="19026"/>
                    <a:pt x="24176" y="18494"/>
                    <a:pt x="24291" y="18494"/>
                  </a:cubicBezTo>
                  <a:cubicBezTo>
                    <a:pt x="24298" y="18494"/>
                    <a:pt x="24304" y="18496"/>
                    <a:pt x="24310" y="18500"/>
                  </a:cubicBezTo>
                  <a:cubicBezTo>
                    <a:pt x="24736" y="18822"/>
                    <a:pt x="25182" y="18903"/>
                    <a:pt x="25633" y="18903"/>
                  </a:cubicBezTo>
                  <a:cubicBezTo>
                    <a:pt x="26084" y="18903"/>
                    <a:pt x="26541" y="18822"/>
                    <a:pt x="26986" y="18822"/>
                  </a:cubicBezTo>
                  <a:cubicBezTo>
                    <a:pt x="27134" y="18822"/>
                    <a:pt x="27282" y="18831"/>
                    <a:pt x="27427" y="18855"/>
                  </a:cubicBezTo>
                  <a:cubicBezTo>
                    <a:pt x="29621" y="19219"/>
                    <a:pt x="31834" y="19110"/>
                    <a:pt x="34034" y="19206"/>
                  </a:cubicBezTo>
                  <a:cubicBezTo>
                    <a:pt x="34555" y="19229"/>
                    <a:pt x="35079" y="19238"/>
                    <a:pt x="35604" y="19238"/>
                  </a:cubicBezTo>
                  <a:cubicBezTo>
                    <a:pt x="36927" y="19238"/>
                    <a:pt x="38258" y="19185"/>
                    <a:pt x="39577" y="19182"/>
                  </a:cubicBezTo>
                  <a:cubicBezTo>
                    <a:pt x="42487" y="19175"/>
                    <a:pt x="45396" y="19112"/>
                    <a:pt x="48291" y="18905"/>
                  </a:cubicBezTo>
                  <a:cubicBezTo>
                    <a:pt x="50239" y="18766"/>
                    <a:pt x="52182" y="18642"/>
                    <a:pt x="54139" y="18180"/>
                  </a:cubicBezTo>
                  <a:cubicBezTo>
                    <a:pt x="56402" y="17645"/>
                    <a:pt x="56950" y="15958"/>
                    <a:pt x="57494" y="14417"/>
                  </a:cubicBezTo>
                  <a:cubicBezTo>
                    <a:pt x="58339" y="12020"/>
                    <a:pt x="58652" y="9456"/>
                    <a:pt x="58541" y="6864"/>
                  </a:cubicBezTo>
                  <a:cubicBezTo>
                    <a:pt x="58414" y="6009"/>
                    <a:pt x="58278" y="5299"/>
                    <a:pt x="57625" y="4475"/>
                  </a:cubicBezTo>
                  <a:cubicBezTo>
                    <a:pt x="56086" y="2533"/>
                    <a:pt x="53828" y="2244"/>
                    <a:pt x="51784" y="1483"/>
                  </a:cubicBezTo>
                  <a:cubicBezTo>
                    <a:pt x="51171" y="1256"/>
                    <a:pt x="50537" y="1087"/>
                    <a:pt x="49893" y="979"/>
                  </a:cubicBezTo>
                  <a:cubicBezTo>
                    <a:pt x="48854" y="813"/>
                    <a:pt x="47812" y="902"/>
                    <a:pt x="46751" y="640"/>
                  </a:cubicBezTo>
                  <a:cubicBezTo>
                    <a:pt x="44156" y="1"/>
                    <a:pt x="41432" y="138"/>
                    <a:pt x="38777" y="79"/>
                  </a:cubicBezTo>
                  <a:cubicBezTo>
                    <a:pt x="37839" y="59"/>
                    <a:pt x="36898" y="50"/>
                    <a:pt x="35957" y="50"/>
                  </a:cubicBezTo>
                  <a:cubicBezTo>
                    <a:pt x="34045" y="50"/>
                    <a:pt x="32128" y="85"/>
                    <a:pt x="30216" y="125"/>
                  </a:cubicBezTo>
                  <a:cubicBezTo>
                    <a:pt x="29648" y="138"/>
                    <a:pt x="29076" y="143"/>
                    <a:pt x="28503" y="143"/>
                  </a:cubicBezTo>
                  <a:cubicBezTo>
                    <a:pt x="26998" y="143"/>
                    <a:pt x="25482" y="107"/>
                    <a:pt x="23977" y="71"/>
                  </a:cubicBezTo>
                  <a:cubicBezTo>
                    <a:pt x="23312" y="55"/>
                    <a:pt x="22645" y="50"/>
                    <a:pt x="21978" y="5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5" name="Google Shape;945;p33">
            <a:extLst>
              <a:ext uri="{C183D7F6-B498-43B3-948B-1728B52AA6E4}">
                <adec:decorative xmlns:adec="http://schemas.microsoft.com/office/drawing/2017/decorative" val="1"/>
              </a:ext>
            </a:extLst>
          </p:cNvPr>
          <p:cNvGrpSpPr/>
          <p:nvPr/>
        </p:nvGrpSpPr>
        <p:grpSpPr>
          <a:xfrm>
            <a:off x="2911788" y="3561331"/>
            <a:ext cx="1377820" cy="622654"/>
            <a:chOff x="2954475" y="3458158"/>
            <a:chExt cx="1089155" cy="357231"/>
          </a:xfrm>
        </p:grpSpPr>
        <p:sp>
          <p:nvSpPr>
            <p:cNvPr id="946" name="Google Shape;946;p33"/>
            <p:cNvSpPr/>
            <p:nvPr/>
          </p:nvSpPr>
          <p:spPr>
            <a:xfrm>
              <a:off x="2954475" y="3458158"/>
              <a:ext cx="1089155" cy="357231"/>
            </a:xfrm>
            <a:custGeom>
              <a:avLst/>
              <a:gdLst/>
              <a:ahLst/>
              <a:cxnLst/>
              <a:rect l="l" t="t" r="r" b="b"/>
              <a:pathLst>
                <a:path w="45372" h="18584" extrusionOk="0">
                  <a:moveTo>
                    <a:pt x="27344" y="23"/>
                  </a:moveTo>
                  <a:cubicBezTo>
                    <a:pt x="26604" y="23"/>
                    <a:pt x="25865" y="37"/>
                    <a:pt x="25130" y="49"/>
                  </a:cubicBezTo>
                  <a:cubicBezTo>
                    <a:pt x="24837" y="53"/>
                    <a:pt x="24544" y="55"/>
                    <a:pt x="24251" y="55"/>
                  </a:cubicBezTo>
                  <a:cubicBezTo>
                    <a:pt x="23558" y="55"/>
                    <a:pt x="22864" y="46"/>
                    <a:pt x="22171" y="46"/>
                  </a:cubicBezTo>
                  <a:cubicBezTo>
                    <a:pt x="21462" y="46"/>
                    <a:pt x="20752" y="55"/>
                    <a:pt x="20043" y="91"/>
                  </a:cubicBezTo>
                  <a:cubicBezTo>
                    <a:pt x="19329" y="126"/>
                    <a:pt x="18614" y="138"/>
                    <a:pt x="17899" y="138"/>
                  </a:cubicBezTo>
                  <a:cubicBezTo>
                    <a:pt x="16530" y="138"/>
                    <a:pt x="15159" y="95"/>
                    <a:pt x="13791" y="95"/>
                  </a:cubicBezTo>
                  <a:cubicBezTo>
                    <a:pt x="13446" y="95"/>
                    <a:pt x="13101" y="98"/>
                    <a:pt x="12757" y="105"/>
                  </a:cubicBezTo>
                  <a:cubicBezTo>
                    <a:pt x="11073" y="137"/>
                    <a:pt x="9389" y="559"/>
                    <a:pt x="7695" y="579"/>
                  </a:cubicBezTo>
                  <a:cubicBezTo>
                    <a:pt x="6747" y="590"/>
                    <a:pt x="5818" y="808"/>
                    <a:pt x="4873" y="845"/>
                  </a:cubicBezTo>
                  <a:cubicBezTo>
                    <a:pt x="3983" y="879"/>
                    <a:pt x="3043" y="1016"/>
                    <a:pt x="2155" y="1581"/>
                  </a:cubicBezTo>
                  <a:cubicBezTo>
                    <a:pt x="1466" y="2018"/>
                    <a:pt x="1155" y="2654"/>
                    <a:pt x="724" y="3316"/>
                  </a:cubicBezTo>
                  <a:cubicBezTo>
                    <a:pt x="240" y="4059"/>
                    <a:pt x="206" y="4854"/>
                    <a:pt x="193" y="5683"/>
                  </a:cubicBezTo>
                  <a:cubicBezTo>
                    <a:pt x="170" y="7285"/>
                    <a:pt x="0" y="8896"/>
                    <a:pt x="282" y="10408"/>
                  </a:cubicBezTo>
                  <a:cubicBezTo>
                    <a:pt x="200" y="11949"/>
                    <a:pt x="730" y="13214"/>
                    <a:pt x="1197" y="14472"/>
                  </a:cubicBezTo>
                  <a:cubicBezTo>
                    <a:pt x="1348" y="14878"/>
                    <a:pt x="1604" y="15362"/>
                    <a:pt x="1906" y="15645"/>
                  </a:cubicBezTo>
                  <a:cubicBezTo>
                    <a:pt x="2395" y="16101"/>
                    <a:pt x="2710" y="16980"/>
                    <a:pt x="3339" y="17024"/>
                  </a:cubicBezTo>
                  <a:cubicBezTo>
                    <a:pt x="4828" y="17126"/>
                    <a:pt x="6196" y="17864"/>
                    <a:pt x="7695" y="18019"/>
                  </a:cubicBezTo>
                  <a:cubicBezTo>
                    <a:pt x="9434" y="18200"/>
                    <a:pt x="11184" y="18382"/>
                    <a:pt x="12921" y="18459"/>
                  </a:cubicBezTo>
                  <a:cubicBezTo>
                    <a:pt x="14344" y="18523"/>
                    <a:pt x="15771" y="18584"/>
                    <a:pt x="17199" y="18584"/>
                  </a:cubicBezTo>
                  <a:cubicBezTo>
                    <a:pt x="17895" y="18584"/>
                    <a:pt x="18591" y="18569"/>
                    <a:pt x="19287" y="18534"/>
                  </a:cubicBezTo>
                  <a:cubicBezTo>
                    <a:pt x="20699" y="18464"/>
                    <a:pt x="22123" y="18478"/>
                    <a:pt x="23539" y="18458"/>
                  </a:cubicBezTo>
                  <a:cubicBezTo>
                    <a:pt x="24474" y="18445"/>
                    <a:pt x="25435" y="18274"/>
                    <a:pt x="26368" y="18274"/>
                  </a:cubicBezTo>
                  <a:cubicBezTo>
                    <a:pt x="26641" y="18274"/>
                    <a:pt x="26911" y="18288"/>
                    <a:pt x="27177" y="18326"/>
                  </a:cubicBezTo>
                  <a:cubicBezTo>
                    <a:pt x="27679" y="18396"/>
                    <a:pt x="28179" y="18420"/>
                    <a:pt x="28678" y="18420"/>
                  </a:cubicBezTo>
                  <a:cubicBezTo>
                    <a:pt x="29780" y="18420"/>
                    <a:pt x="30876" y="18302"/>
                    <a:pt x="31975" y="18302"/>
                  </a:cubicBezTo>
                  <a:cubicBezTo>
                    <a:pt x="32302" y="18302"/>
                    <a:pt x="32629" y="18313"/>
                    <a:pt x="32956" y="18340"/>
                  </a:cubicBezTo>
                  <a:cubicBezTo>
                    <a:pt x="33116" y="18353"/>
                    <a:pt x="33276" y="18358"/>
                    <a:pt x="33437" y="18358"/>
                  </a:cubicBezTo>
                  <a:cubicBezTo>
                    <a:pt x="34248" y="18358"/>
                    <a:pt x="35075" y="18218"/>
                    <a:pt x="35875" y="18211"/>
                  </a:cubicBezTo>
                  <a:cubicBezTo>
                    <a:pt x="36876" y="18201"/>
                    <a:pt x="37883" y="18049"/>
                    <a:pt x="38868" y="17976"/>
                  </a:cubicBezTo>
                  <a:cubicBezTo>
                    <a:pt x="39960" y="17896"/>
                    <a:pt x="41086" y="17840"/>
                    <a:pt x="42206" y="17464"/>
                  </a:cubicBezTo>
                  <a:cubicBezTo>
                    <a:pt x="43309" y="17094"/>
                    <a:pt x="43939" y="16372"/>
                    <a:pt x="44298" y="15291"/>
                  </a:cubicBezTo>
                  <a:cubicBezTo>
                    <a:pt x="44866" y="13584"/>
                    <a:pt x="45076" y="11739"/>
                    <a:pt x="45250" y="9907"/>
                  </a:cubicBezTo>
                  <a:cubicBezTo>
                    <a:pt x="45372" y="8645"/>
                    <a:pt x="45213" y="7379"/>
                    <a:pt x="45272" y="6103"/>
                  </a:cubicBezTo>
                  <a:cubicBezTo>
                    <a:pt x="45330" y="4792"/>
                    <a:pt x="44623" y="3782"/>
                    <a:pt x="43600" y="3109"/>
                  </a:cubicBezTo>
                  <a:cubicBezTo>
                    <a:pt x="42453" y="2354"/>
                    <a:pt x="41184" y="2105"/>
                    <a:pt x="40011" y="1534"/>
                  </a:cubicBezTo>
                  <a:cubicBezTo>
                    <a:pt x="38524" y="811"/>
                    <a:pt x="36963" y="841"/>
                    <a:pt x="35453" y="478"/>
                  </a:cubicBezTo>
                  <a:cubicBezTo>
                    <a:pt x="33457" y="1"/>
                    <a:pt x="31376" y="173"/>
                    <a:pt x="29332" y="69"/>
                  </a:cubicBezTo>
                  <a:cubicBezTo>
                    <a:pt x="28670" y="34"/>
                    <a:pt x="28006" y="23"/>
                    <a:pt x="27344" y="23"/>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3"/>
            <p:cNvSpPr/>
            <p:nvPr/>
          </p:nvSpPr>
          <p:spPr>
            <a:xfrm>
              <a:off x="2954475" y="3458158"/>
              <a:ext cx="1089155" cy="357231"/>
            </a:xfrm>
            <a:custGeom>
              <a:avLst/>
              <a:gdLst/>
              <a:ahLst/>
              <a:cxnLst/>
              <a:rect l="l" t="t" r="r" b="b"/>
              <a:pathLst>
                <a:path w="45372" h="18584" extrusionOk="0">
                  <a:moveTo>
                    <a:pt x="27834" y="1293"/>
                  </a:moveTo>
                  <a:cubicBezTo>
                    <a:pt x="28087" y="1495"/>
                    <a:pt x="28350" y="1558"/>
                    <a:pt x="28614" y="1558"/>
                  </a:cubicBezTo>
                  <a:cubicBezTo>
                    <a:pt x="29000" y="1558"/>
                    <a:pt x="29389" y="1426"/>
                    <a:pt x="29763" y="1402"/>
                  </a:cubicBezTo>
                  <a:cubicBezTo>
                    <a:pt x="29985" y="1388"/>
                    <a:pt x="30207" y="1382"/>
                    <a:pt x="30429" y="1382"/>
                  </a:cubicBezTo>
                  <a:cubicBezTo>
                    <a:pt x="32271" y="1382"/>
                    <a:pt x="34088" y="1821"/>
                    <a:pt x="35931" y="1852"/>
                  </a:cubicBezTo>
                  <a:cubicBezTo>
                    <a:pt x="36743" y="1866"/>
                    <a:pt x="37628" y="2248"/>
                    <a:pt x="38446" y="2354"/>
                  </a:cubicBezTo>
                  <a:cubicBezTo>
                    <a:pt x="39423" y="2480"/>
                    <a:pt x="40350" y="2891"/>
                    <a:pt x="41255" y="3162"/>
                  </a:cubicBezTo>
                  <a:cubicBezTo>
                    <a:pt x="42022" y="3390"/>
                    <a:pt x="43062" y="3625"/>
                    <a:pt x="43622" y="4593"/>
                  </a:cubicBezTo>
                  <a:cubicBezTo>
                    <a:pt x="44183" y="5565"/>
                    <a:pt x="44186" y="6711"/>
                    <a:pt x="44110" y="7648"/>
                  </a:cubicBezTo>
                  <a:cubicBezTo>
                    <a:pt x="44138" y="10204"/>
                    <a:pt x="43869" y="12515"/>
                    <a:pt x="43536" y="14827"/>
                  </a:cubicBezTo>
                  <a:cubicBezTo>
                    <a:pt x="43469" y="15283"/>
                    <a:pt x="43189" y="15051"/>
                    <a:pt x="43086" y="15222"/>
                  </a:cubicBezTo>
                  <a:cubicBezTo>
                    <a:pt x="42309" y="16516"/>
                    <a:pt x="41136" y="16372"/>
                    <a:pt x="40047" y="16474"/>
                  </a:cubicBezTo>
                  <a:cubicBezTo>
                    <a:pt x="38998" y="16573"/>
                    <a:pt x="37945" y="16698"/>
                    <a:pt x="36896" y="16698"/>
                  </a:cubicBezTo>
                  <a:cubicBezTo>
                    <a:pt x="36691" y="16698"/>
                    <a:pt x="36487" y="16694"/>
                    <a:pt x="36282" y="16683"/>
                  </a:cubicBezTo>
                  <a:cubicBezTo>
                    <a:pt x="36143" y="16675"/>
                    <a:pt x="36003" y="16672"/>
                    <a:pt x="35864" y="16672"/>
                  </a:cubicBezTo>
                  <a:cubicBezTo>
                    <a:pt x="35019" y="16672"/>
                    <a:pt x="34180" y="16794"/>
                    <a:pt x="33351" y="16848"/>
                  </a:cubicBezTo>
                  <a:cubicBezTo>
                    <a:pt x="33044" y="16868"/>
                    <a:pt x="32736" y="16875"/>
                    <a:pt x="32429" y="16875"/>
                  </a:cubicBezTo>
                  <a:cubicBezTo>
                    <a:pt x="31559" y="16875"/>
                    <a:pt x="30691" y="16816"/>
                    <a:pt x="29822" y="16816"/>
                  </a:cubicBezTo>
                  <a:cubicBezTo>
                    <a:pt x="29434" y="16816"/>
                    <a:pt x="29045" y="16828"/>
                    <a:pt x="28656" y="16862"/>
                  </a:cubicBezTo>
                  <a:cubicBezTo>
                    <a:pt x="28378" y="16886"/>
                    <a:pt x="28098" y="16896"/>
                    <a:pt x="27817" y="16896"/>
                  </a:cubicBezTo>
                  <a:cubicBezTo>
                    <a:pt x="26867" y="16896"/>
                    <a:pt x="25910" y="16787"/>
                    <a:pt x="24957" y="16787"/>
                  </a:cubicBezTo>
                  <a:cubicBezTo>
                    <a:pt x="24941" y="16787"/>
                    <a:pt x="24926" y="16787"/>
                    <a:pt x="24911" y="16787"/>
                  </a:cubicBezTo>
                  <a:cubicBezTo>
                    <a:pt x="24053" y="16792"/>
                    <a:pt x="23193" y="16934"/>
                    <a:pt x="22339" y="16934"/>
                  </a:cubicBezTo>
                  <a:cubicBezTo>
                    <a:pt x="22189" y="16934"/>
                    <a:pt x="22039" y="16930"/>
                    <a:pt x="21890" y="16919"/>
                  </a:cubicBezTo>
                  <a:cubicBezTo>
                    <a:pt x="21782" y="16912"/>
                    <a:pt x="21676" y="16909"/>
                    <a:pt x="21569" y="16909"/>
                  </a:cubicBezTo>
                  <a:cubicBezTo>
                    <a:pt x="20875" y="16909"/>
                    <a:pt x="20189" y="17042"/>
                    <a:pt x="19492" y="17042"/>
                  </a:cubicBezTo>
                  <a:cubicBezTo>
                    <a:pt x="19263" y="17042"/>
                    <a:pt x="19032" y="17028"/>
                    <a:pt x="18800" y="16989"/>
                  </a:cubicBezTo>
                  <a:cubicBezTo>
                    <a:pt x="18681" y="16970"/>
                    <a:pt x="18561" y="16962"/>
                    <a:pt x="18440" y="16962"/>
                  </a:cubicBezTo>
                  <a:cubicBezTo>
                    <a:pt x="17939" y="16962"/>
                    <a:pt x="17423" y="17098"/>
                    <a:pt x="16910" y="17098"/>
                  </a:cubicBezTo>
                  <a:cubicBezTo>
                    <a:pt x="16741" y="17098"/>
                    <a:pt x="16572" y="17083"/>
                    <a:pt x="16404" y="17044"/>
                  </a:cubicBezTo>
                  <a:cubicBezTo>
                    <a:pt x="16275" y="17014"/>
                    <a:pt x="16142" y="17003"/>
                    <a:pt x="16009" y="17003"/>
                  </a:cubicBezTo>
                  <a:cubicBezTo>
                    <a:pt x="15722" y="17003"/>
                    <a:pt x="15436" y="17052"/>
                    <a:pt x="15187" y="17052"/>
                  </a:cubicBezTo>
                  <a:cubicBezTo>
                    <a:pt x="15100" y="17052"/>
                    <a:pt x="15017" y="17046"/>
                    <a:pt x="14941" y="17030"/>
                  </a:cubicBezTo>
                  <a:cubicBezTo>
                    <a:pt x="14771" y="16994"/>
                    <a:pt x="14601" y="16982"/>
                    <a:pt x="14432" y="16982"/>
                  </a:cubicBezTo>
                  <a:cubicBezTo>
                    <a:pt x="14032" y="16982"/>
                    <a:pt x="13635" y="17052"/>
                    <a:pt x="13247" y="17052"/>
                  </a:cubicBezTo>
                  <a:cubicBezTo>
                    <a:pt x="12983" y="17052"/>
                    <a:pt x="12723" y="17019"/>
                    <a:pt x="12469" y="16910"/>
                  </a:cubicBezTo>
                  <a:cubicBezTo>
                    <a:pt x="12311" y="16842"/>
                    <a:pt x="12171" y="16812"/>
                    <a:pt x="12038" y="16812"/>
                  </a:cubicBezTo>
                  <a:cubicBezTo>
                    <a:pt x="11868" y="16812"/>
                    <a:pt x="11708" y="16860"/>
                    <a:pt x="11534" y="16940"/>
                  </a:cubicBezTo>
                  <a:cubicBezTo>
                    <a:pt x="11404" y="16999"/>
                    <a:pt x="11279" y="17022"/>
                    <a:pt x="11156" y="17022"/>
                  </a:cubicBezTo>
                  <a:cubicBezTo>
                    <a:pt x="10630" y="17022"/>
                    <a:pt x="10155" y="16582"/>
                    <a:pt x="9602" y="16582"/>
                  </a:cubicBezTo>
                  <a:cubicBezTo>
                    <a:pt x="9570" y="16582"/>
                    <a:pt x="9538" y="16583"/>
                    <a:pt x="9505" y="16586"/>
                  </a:cubicBezTo>
                  <a:cubicBezTo>
                    <a:pt x="9350" y="16601"/>
                    <a:pt x="9195" y="16607"/>
                    <a:pt x="9039" y="16607"/>
                  </a:cubicBezTo>
                  <a:cubicBezTo>
                    <a:pt x="8323" y="16607"/>
                    <a:pt x="7597" y="16479"/>
                    <a:pt x="6873" y="16471"/>
                  </a:cubicBezTo>
                  <a:cubicBezTo>
                    <a:pt x="6179" y="16462"/>
                    <a:pt x="5487" y="16145"/>
                    <a:pt x="4845" y="15732"/>
                  </a:cubicBezTo>
                  <a:cubicBezTo>
                    <a:pt x="4583" y="15564"/>
                    <a:pt x="4257" y="15549"/>
                    <a:pt x="3975" y="15446"/>
                  </a:cubicBezTo>
                  <a:cubicBezTo>
                    <a:pt x="2713" y="14986"/>
                    <a:pt x="2143" y="13842"/>
                    <a:pt x="1867" y="12478"/>
                  </a:cubicBezTo>
                  <a:cubicBezTo>
                    <a:pt x="1569" y="10994"/>
                    <a:pt x="1439" y="9456"/>
                    <a:pt x="1271" y="7936"/>
                  </a:cubicBezTo>
                  <a:cubicBezTo>
                    <a:pt x="1178" y="7094"/>
                    <a:pt x="1108" y="6240"/>
                    <a:pt x="1113" y="5392"/>
                  </a:cubicBezTo>
                  <a:cubicBezTo>
                    <a:pt x="1119" y="4342"/>
                    <a:pt x="2195" y="3090"/>
                    <a:pt x="3037" y="2927"/>
                  </a:cubicBezTo>
                  <a:cubicBezTo>
                    <a:pt x="3884" y="2762"/>
                    <a:pt x="4721" y="2441"/>
                    <a:pt x="5577" y="2441"/>
                  </a:cubicBezTo>
                  <a:cubicBezTo>
                    <a:pt x="5635" y="2441"/>
                    <a:pt x="5692" y="2443"/>
                    <a:pt x="5750" y="2446"/>
                  </a:cubicBezTo>
                  <a:cubicBezTo>
                    <a:pt x="5843" y="2451"/>
                    <a:pt x="5936" y="2453"/>
                    <a:pt x="6028" y="2453"/>
                  </a:cubicBezTo>
                  <a:cubicBezTo>
                    <a:pt x="7170" y="2453"/>
                    <a:pt x="8259" y="2092"/>
                    <a:pt x="9375" y="1902"/>
                  </a:cubicBezTo>
                  <a:cubicBezTo>
                    <a:pt x="9924" y="1807"/>
                    <a:pt x="10521" y="1789"/>
                    <a:pt x="11112" y="1789"/>
                  </a:cubicBezTo>
                  <a:cubicBezTo>
                    <a:pt x="11294" y="1789"/>
                    <a:pt x="11476" y="1791"/>
                    <a:pt x="11655" y="1793"/>
                  </a:cubicBezTo>
                  <a:cubicBezTo>
                    <a:pt x="11687" y="1793"/>
                    <a:pt x="11719" y="1793"/>
                    <a:pt x="11751" y="1793"/>
                  </a:cubicBezTo>
                  <a:cubicBezTo>
                    <a:pt x="12841" y="1793"/>
                    <a:pt x="13943" y="1598"/>
                    <a:pt x="15027" y="1598"/>
                  </a:cubicBezTo>
                  <a:cubicBezTo>
                    <a:pt x="15346" y="1598"/>
                    <a:pt x="15663" y="1615"/>
                    <a:pt x="15978" y="1659"/>
                  </a:cubicBezTo>
                  <a:cubicBezTo>
                    <a:pt x="16233" y="1694"/>
                    <a:pt x="16486" y="1708"/>
                    <a:pt x="16739" y="1708"/>
                  </a:cubicBezTo>
                  <a:cubicBezTo>
                    <a:pt x="17677" y="1708"/>
                    <a:pt x="18601" y="1517"/>
                    <a:pt x="19540" y="1517"/>
                  </a:cubicBezTo>
                  <a:cubicBezTo>
                    <a:pt x="19793" y="1517"/>
                    <a:pt x="20046" y="1530"/>
                    <a:pt x="20301" y="1565"/>
                  </a:cubicBezTo>
                  <a:cubicBezTo>
                    <a:pt x="20467" y="1588"/>
                    <a:pt x="20643" y="1596"/>
                    <a:pt x="20826" y="1596"/>
                  </a:cubicBezTo>
                  <a:cubicBezTo>
                    <a:pt x="21255" y="1596"/>
                    <a:pt x="21716" y="1552"/>
                    <a:pt x="22139" y="1552"/>
                  </a:cubicBezTo>
                  <a:cubicBezTo>
                    <a:pt x="22281" y="1552"/>
                    <a:pt x="22418" y="1557"/>
                    <a:pt x="22549" y="1570"/>
                  </a:cubicBezTo>
                  <a:cubicBezTo>
                    <a:pt x="22721" y="1588"/>
                    <a:pt x="22893" y="1594"/>
                    <a:pt x="23065" y="1594"/>
                  </a:cubicBezTo>
                  <a:cubicBezTo>
                    <a:pt x="23641" y="1594"/>
                    <a:pt x="24215" y="1519"/>
                    <a:pt x="24795" y="1519"/>
                  </a:cubicBezTo>
                  <a:cubicBezTo>
                    <a:pt x="25039" y="1519"/>
                    <a:pt x="25284" y="1532"/>
                    <a:pt x="25530" y="1570"/>
                  </a:cubicBezTo>
                  <a:cubicBezTo>
                    <a:pt x="25876" y="1624"/>
                    <a:pt x="26315" y="1770"/>
                    <a:pt x="26754" y="1770"/>
                  </a:cubicBezTo>
                  <a:cubicBezTo>
                    <a:pt x="27133" y="1770"/>
                    <a:pt x="27512" y="1662"/>
                    <a:pt x="27834" y="1293"/>
                  </a:cubicBezTo>
                  <a:close/>
                  <a:moveTo>
                    <a:pt x="27344" y="23"/>
                  </a:moveTo>
                  <a:cubicBezTo>
                    <a:pt x="26604" y="23"/>
                    <a:pt x="25865" y="37"/>
                    <a:pt x="25130" y="49"/>
                  </a:cubicBezTo>
                  <a:cubicBezTo>
                    <a:pt x="24837" y="53"/>
                    <a:pt x="24544" y="55"/>
                    <a:pt x="24251" y="55"/>
                  </a:cubicBezTo>
                  <a:cubicBezTo>
                    <a:pt x="23558" y="55"/>
                    <a:pt x="22864" y="46"/>
                    <a:pt x="22171" y="46"/>
                  </a:cubicBezTo>
                  <a:cubicBezTo>
                    <a:pt x="21462" y="46"/>
                    <a:pt x="20752" y="55"/>
                    <a:pt x="20043" y="91"/>
                  </a:cubicBezTo>
                  <a:cubicBezTo>
                    <a:pt x="19329" y="126"/>
                    <a:pt x="18614" y="138"/>
                    <a:pt x="17899" y="138"/>
                  </a:cubicBezTo>
                  <a:cubicBezTo>
                    <a:pt x="16530" y="138"/>
                    <a:pt x="15159" y="95"/>
                    <a:pt x="13791" y="95"/>
                  </a:cubicBezTo>
                  <a:cubicBezTo>
                    <a:pt x="13446" y="95"/>
                    <a:pt x="13101" y="98"/>
                    <a:pt x="12757" y="105"/>
                  </a:cubicBezTo>
                  <a:cubicBezTo>
                    <a:pt x="11073" y="137"/>
                    <a:pt x="9389" y="559"/>
                    <a:pt x="7695" y="579"/>
                  </a:cubicBezTo>
                  <a:cubicBezTo>
                    <a:pt x="6747" y="590"/>
                    <a:pt x="5818" y="808"/>
                    <a:pt x="4873" y="845"/>
                  </a:cubicBezTo>
                  <a:cubicBezTo>
                    <a:pt x="3983" y="879"/>
                    <a:pt x="3043" y="1016"/>
                    <a:pt x="2155" y="1581"/>
                  </a:cubicBezTo>
                  <a:cubicBezTo>
                    <a:pt x="1466" y="2018"/>
                    <a:pt x="1155" y="2654"/>
                    <a:pt x="724" y="3316"/>
                  </a:cubicBezTo>
                  <a:cubicBezTo>
                    <a:pt x="240" y="4059"/>
                    <a:pt x="206" y="4854"/>
                    <a:pt x="193" y="5683"/>
                  </a:cubicBezTo>
                  <a:cubicBezTo>
                    <a:pt x="170" y="7285"/>
                    <a:pt x="0" y="8896"/>
                    <a:pt x="282" y="10408"/>
                  </a:cubicBezTo>
                  <a:cubicBezTo>
                    <a:pt x="200" y="11949"/>
                    <a:pt x="730" y="13214"/>
                    <a:pt x="1197" y="14472"/>
                  </a:cubicBezTo>
                  <a:cubicBezTo>
                    <a:pt x="1348" y="14878"/>
                    <a:pt x="1604" y="15362"/>
                    <a:pt x="1906" y="15645"/>
                  </a:cubicBezTo>
                  <a:cubicBezTo>
                    <a:pt x="2395" y="16101"/>
                    <a:pt x="2710" y="16980"/>
                    <a:pt x="3339" y="17024"/>
                  </a:cubicBezTo>
                  <a:cubicBezTo>
                    <a:pt x="4828" y="17126"/>
                    <a:pt x="6196" y="17864"/>
                    <a:pt x="7695" y="18019"/>
                  </a:cubicBezTo>
                  <a:cubicBezTo>
                    <a:pt x="9434" y="18200"/>
                    <a:pt x="11184" y="18382"/>
                    <a:pt x="12921" y="18459"/>
                  </a:cubicBezTo>
                  <a:cubicBezTo>
                    <a:pt x="14344" y="18523"/>
                    <a:pt x="15771" y="18584"/>
                    <a:pt x="17199" y="18584"/>
                  </a:cubicBezTo>
                  <a:cubicBezTo>
                    <a:pt x="17895" y="18584"/>
                    <a:pt x="18591" y="18569"/>
                    <a:pt x="19287" y="18534"/>
                  </a:cubicBezTo>
                  <a:cubicBezTo>
                    <a:pt x="20699" y="18464"/>
                    <a:pt x="22123" y="18478"/>
                    <a:pt x="23539" y="18458"/>
                  </a:cubicBezTo>
                  <a:cubicBezTo>
                    <a:pt x="24474" y="18445"/>
                    <a:pt x="25435" y="18274"/>
                    <a:pt x="26368" y="18274"/>
                  </a:cubicBezTo>
                  <a:cubicBezTo>
                    <a:pt x="26641" y="18274"/>
                    <a:pt x="26911" y="18288"/>
                    <a:pt x="27177" y="18326"/>
                  </a:cubicBezTo>
                  <a:cubicBezTo>
                    <a:pt x="27679" y="18396"/>
                    <a:pt x="28179" y="18420"/>
                    <a:pt x="28678" y="18420"/>
                  </a:cubicBezTo>
                  <a:cubicBezTo>
                    <a:pt x="29780" y="18420"/>
                    <a:pt x="30876" y="18302"/>
                    <a:pt x="31975" y="18302"/>
                  </a:cubicBezTo>
                  <a:cubicBezTo>
                    <a:pt x="32302" y="18302"/>
                    <a:pt x="32629" y="18313"/>
                    <a:pt x="32956" y="18340"/>
                  </a:cubicBezTo>
                  <a:cubicBezTo>
                    <a:pt x="33116" y="18353"/>
                    <a:pt x="33276" y="18358"/>
                    <a:pt x="33437" y="18358"/>
                  </a:cubicBezTo>
                  <a:cubicBezTo>
                    <a:pt x="34248" y="18358"/>
                    <a:pt x="35075" y="18218"/>
                    <a:pt x="35875" y="18211"/>
                  </a:cubicBezTo>
                  <a:cubicBezTo>
                    <a:pt x="36876" y="18201"/>
                    <a:pt x="37883" y="18049"/>
                    <a:pt x="38868" y="17976"/>
                  </a:cubicBezTo>
                  <a:cubicBezTo>
                    <a:pt x="39960" y="17896"/>
                    <a:pt x="41086" y="17840"/>
                    <a:pt x="42206" y="17464"/>
                  </a:cubicBezTo>
                  <a:cubicBezTo>
                    <a:pt x="43309" y="17094"/>
                    <a:pt x="43939" y="16372"/>
                    <a:pt x="44298" y="15291"/>
                  </a:cubicBezTo>
                  <a:cubicBezTo>
                    <a:pt x="44866" y="13584"/>
                    <a:pt x="45076" y="11739"/>
                    <a:pt x="45250" y="9907"/>
                  </a:cubicBezTo>
                  <a:cubicBezTo>
                    <a:pt x="45372" y="8645"/>
                    <a:pt x="45213" y="7379"/>
                    <a:pt x="45272" y="6103"/>
                  </a:cubicBezTo>
                  <a:cubicBezTo>
                    <a:pt x="45330" y="4792"/>
                    <a:pt x="44623" y="3782"/>
                    <a:pt x="43600" y="3109"/>
                  </a:cubicBezTo>
                  <a:cubicBezTo>
                    <a:pt x="42453" y="2354"/>
                    <a:pt x="41184" y="2105"/>
                    <a:pt x="40011" y="1534"/>
                  </a:cubicBezTo>
                  <a:cubicBezTo>
                    <a:pt x="38524" y="811"/>
                    <a:pt x="36963" y="841"/>
                    <a:pt x="35453" y="478"/>
                  </a:cubicBezTo>
                  <a:cubicBezTo>
                    <a:pt x="33457" y="1"/>
                    <a:pt x="31376" y="173"/>
                    <a:pt x="29332" y="69"/>
                  </a:cubicBezTo>
                  <a:cubicBezTo>
                    <a:pt x="28670" y="34"/>
                    <a:pt x="28006" y="23"/>
                    <a:pt x="27344" y="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2" name="Google Shape;922;p33">
            <a:extLst>
              <a:ext uri="{C183D7F6-B498-43B3-948B-1728B52AA6E4}">
                <adec:decorative xmlns:adec="http://schemas.microsoft.com/office/drawing/2017/decorative" val="1"/>
              </a:ext>
            </a:extLst>
          </p:cNvPr>
          <p:cNvGrpSpPr/>
          <p:nvPr/>
        </p:nvGrpSpPr>
        <p:grpSpPr>
          <a:xfrm>
            <a:off x="2957433" y="2086268"/>
            <a:ext cx="1382237" cy="512585"/>
            <a:chOff x="5102934" y="3455089"/>
            <a:chExt cx="1089135" cy="357219"/>
          </a:xfrm>
        </p:grpSpPr>
        <p:sp>
          <p:nvSpPr>
            <p:cNvPr id="923" name="Google Shape;923;p33"/>
            <p:cNvSpPr/>
            <p:nvPr/>
          </p:nvSpPr>
          <p:spPr>
            <a:xfrm>
              <a:off x="5102934" y="3455089"/>
              <a:ext cx="1089135" cy="357219"/>
            </a:xfrm>
            <a:custGeom>
              <a:avLst/>
              <a:gdLst/>
              <a:ahLst/>
              <a:cxnLst/>
              <a:rect l="l" t="t" r="r" b="b"/>
              <a:pathLst>
                <a:path w="55174" h="18878" extrusionOk="0">
                  <a:moveTo>
                    <a:pt x="18263" y="1"/>
                  </a:moveTo>
                  <a:cubicBezTo>
                    <a:pt x="17272" y="1"/>
                    <a:pt x="16290" y="2"/>
                    <a:pt x="15334" y="2"/>
                  </a:cubicBezTo>
                  <a:cubicBezTo>
                    <a:pt x="13916" y="405"/>
                    <a:pt x="12540" y="284"/>
                    <a:pt x="11190" y="592"/>
                  </a:cubicBezTo>
                  <a:cubicBezTo>
                    <a:pt x="9924" y="881"/>
                    <a:pt x="8532" y="744"/>
                    <a:pt x="7343" y="1202"/>
                  </a:cubicBezTo>
                  <a:cubicBezTo>
                    <a:pt x="5660" y="1849"/>
                    <a:pt x="3851" y="2085"/>
                    <a:pt x="2261" y="3086"/>
                  </a:cubicBezTo>
                  <a:cubicBezTo>
                    <a:pt x="1069" y="3835"/>
                    <a:pt x="161" y="4783"/>
                    <a:pt x="200" y="6130"/>
                  </a:cubicBezTo>
                  <a:cubicBezTo>
                    <a:pt x="239" y="7496"/>
                    <a:pt x="1" y="8876"/>
                    <a:pt x="211" y="10204"/>
                  </a:cubicBezTo>
                  <a:cubicBezTo>
                    <a:pt x="523" y="12183"/>
                    <a:pt x="655" y="14230"/>
                    <a:pt x="1632" y="16044"/>
                  </a:cubicBezTo>
                  <a:cubicBezTo>
                    <a:pt x="1984" y="16697"/>
                    <a:pt x="2418" y="17474"/>
                    <a:pt x="3113" y="17533"/>
                  </a:cubicBezTo>
                  <a:cubicBezTo>
                    <a:pt x="4185" y="17621"/>
                    <a:pt x="5137" y="18280"/>
                    <a:pt x="6231" y="18280"/>
                  </a:cubicBezTo>
                  <a:cubicBezTo>
                    <a:pt x="6441" y="18280"/>
                    <a:pt x="6657" y="18256"/>
                    <a:pt x="6880" y="18198"/>
                  </a:cubicBezTo>
                  <a:cubicBezTo>
                    <a:pt x="7098" y="18142"/>
                    <a:pt x="7328" y="18120"/>
                    <a:pt x="7563" y="18120"/>
                  </a:cubicBezTo>
                  <a:cubicBezTo>
                    <a:pt x="8056" y="18120"/>
                    <a:pt x="8571" y="18219"/>
                    <a:pt x="9053" y="18314"/>
                  </a:cubicBezTo>
                  <a:cubicBezTo>
                    <a:pt x="10462" y="18585"/>
                    <a:pt x="11892" y="18721"/>
                    <a:pt x="13325" y="18721"/>
                  </a:cubicBezTo>
                  <a:cubicBezTo>
                    <a:pt x="13722" y="18721"/>
                    <a:pt x="14119" y="18711"/>
                    <a:pt x="14516" y="18690"/>
                  </a:cubicBezTo>
                  <a:cubicBezTo>
                    <a:pt x="15240" y="18652"/>
                    <a:pt x="15964" y="18640"/>
                    <a:pt x="16687" y="18640"/>
                  </a:cubicBezTo>
                  <a:cubicBezTo>
                    <a:pt x="18012" y="18640"/>
                    <a:pt x="19337" y="18681"/>
                    <a:pt x="20661" y="18681"/>
                  </a:cubicBezTo>
                  <a:cubicBezTo>
                    <a:pt x="21237" y="18681"/>
                    <a:pt x="21813" y="18673"/>
                    <a:pt x="22389" y="18651"/>
                  </a:cubicBezTo>
                  <a:cubicBezTo>
                    <a:pt x="23101" y="18624"/>
                    <a:pt x="23815" y="18612"/>
                    <a:pt x="24530" y="18612"/>
                  </a:cubicBezTo>
                  <a:cubicBezTo>
                    <a:pt x="26934" y="18612"/>
                    <a:pt x="29353" y="18743"/>
                    <a:pt x="31759" y="18842"/>
                  </a:cubicBezTo>
                  <a:cubicBezTo>
                    <a:pt x="32388" y="18869"/>
                    <a:pt x="33017" y="18878"/>
                    <a:pt x="33646" y="18878"/>
                  </a:cubicBezTo>
                  <a:cubicBezTo>
                    <a:pt x="34650" y="18878"/>
                    <a:pt x="35653" y="18855"/>
                    <a:pt x="36654" y="18846"/>
                  </a:cubicBezTo>
                  <a:cubicBezTo>
                    <a:pt x="38471" y="18828"/>
                    <a:pt x="40293" y="18740"/>
                    <a:pt x="42111" y="18615"/>
                  </a:cubicBezTo>
                  <a:cubicBezTo>
                    <a:pt x="44681" y="18440"/>
                    <a:pt x="47237" y="18303"/>
                    <a:pt x="49720" y="17519"/>
                  </a:cubicBezTo>
                  <a:cubicBezTo>
                    <a:pt x="50569" y="17250"/>
                    <a:pt x="51392" y="17248"/>
                    <a:pt x="52173" y="16459"/>
                  </a:cubicBezTo>
                  <a:cubicBezTo>
                    <a:pt x="53780" y="14837"/>
                    <a:pt x="54514" y="12937"/>
                    <a:pt x="54746" y="10738"/>
                  </a:cubicBezTo>
                  <a:cubicBezTo>
                    <a:pt x="54821" y="10049"/>
                    <a:pt x="54892" y="9361"/>
                    <a:pt x="54839" y="8652"/>
                  </a:cubicBezTo>
                  <a:cubicBezTo>
                    <a:pt x="54698" y="6777"/>
                    <a:pt x="55174" y="4910"/>
                    <a:pt x="54018" y="3064"/>
                  </a:cubicBezTo>
                  <a:cubicBezTo>
                    <a:pt x="53358" y="2009"/>
                    <a:pt x="52542" y="1426"/>
                    <a:pt x="51627" y="1191"/>
                  </a:cubicBezTo>
                  <a:cubicBezTo>
                    <a:pt x="50043" y="785"/>
                    <a:pt x="48369" y="601"/>
                    <a:pt x="46732" y="601"/>
                  </a:cubicBezTo>
                  <a:cubicBezTo>
                    <a:pt x="46712" y="601"/>
                    <a:pt x="46691" y="601"/>
                    <a:pt x="46671" y="601"/>
                  </a:cubicBezTo>
                  <a:cubicBezTo>
                    <a:pt x="46645" y="601"/>
                    <a:pt x="46619" y="602"/>
                    <a:pt x="46594" y="602"/>
                  </a:cubicBezTo>
                  <a:cubicBezTo>
                    <a:pt x="44033" y="602"/>
                    <a:pt x="41512" y="105"/>
                    <a:pt x="38953" y="105"/>
                  </a:cubicBezTo>
                  <a:cubicBezTo>
                    <a:pt x="38766" y="105"/>
                    <a:pt x="38580" y="107"/>
                    <a:pt x="38393" y="113"/>
                  </a:cubicBezTo>
                  <a:cubicBezTo>
                    <a:pt x="37733" y="133"/>
                    <a:pt x="37072" y="141"/>
                    <a:pt x="36411" y="141"/>
                  </a:cubicBezTo>
                  <a:cubicBezTo>
                    <a:pt x="34487" y="141"/>
                    <a:pt x="32560" y="75"/>
                    <a:pt x="30635" y="60"/>
                  </a:cubicBezTo>
                  <a:cubicBezTo>
                    <a:pt x="28738" y="48"/>
                    <a:pt x="26840" y="51"/>
                    <a:pt x="24942" y="41"/>
                  </a:cubicBezTo>
                  <a:cubicBezTo>
                    <a:pt x="23380" y="34"/>
                    <a:pt x="21818" y="10"/>
                    <a:pt x="20256" y="4"/>
                  </a:cubicBezTo>
                  <a:cubicBezTo>
                    <a:pt x="19590" y="2"/>
                    <a:pt x="18925" y="1"/>
                    <a:pt x="18263"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3"/>
            <p:cNvSpPr/>
            <p:nvPr/>
          </p:nvSpPr>
          <p:spPr>
            <a:xfrm>
              <a:off x="5102934" y="3455089"/>
              <a:ext cx="1089135" cy="357219"/>
            </a:xfrm>
            <a:custGeom>
              <a:avLst/>
              <a:gdLst/>
              <a:ahLst/>
              <a:cxnLst/>
              <a:rect l="l" t="t" r="r" b="b"/>
              <a:pathLst>
                <a:path w="55174" h="18878" extrusionOk="0">
                  <a:moveTo>
                    <a:pt x="7927" y="2515"/>
                  </a:moveTo>
                  <a:cubicBezTo>
                    <a:pt x="7927" y="2515"/>
                    <a:pt x="7927" y="2515"/>
                    <a:pt x="7926" y="2515"/>
                  </a:cubicBezTo>
                  <a:lnTo>
                    <a:pt x="7928" y="2515"/>
                  </a:lnTo>
                  <a:cubicBezTo>
                    <a:pt x="7928" y="2515"/>
                    <a:pt x="7927" y="2515"/>
                    <a:pt x="7927" y="2515"/>
                  </a:cubicBezTo>
                  <a:close/>
                  <a:moveTo>
                    <a:pt x="18679" y="1367"/>
                  </a:moveTo>
                  <a:cubicBezTo>
                    <a:pt x="19172" y="1367"/>
                    <a:pt x="19666" y="1384"/>
                    <a:pt x="20160" y="1424"/>
                  </a:cubicBezTo>
                  <a:cubicBezTo>
                    <a:pt x="21359" y="1522"/>
                    <a:pt x="22563" y="1491"/>
                    <a:pt x="23767" y="1625"/>
                  </a:cubicBezTo>
                  <a:cubicBezTo>
                    <a:pt x="23888" y="1639"/>
                    <a:pt x="24009" y="1644"/>
                    <a:pt x="24132" y="1644"/>
                  </a:cubicBezTo>
                  <a:cubicBezTo>
                    <a:pt x="24725" y="1644"/>
                    <a:pt x="25340" y="1512"/>
                    <a:pt x="25955" y="1512"/>
                  </a:cubicBezTo>
                  <a:cubicBezTo>
                    <a:pt x="26146" y="1512"/>
                    <a:pt x="26336" y="1525"/>
                    <a:pt x="26525" y="1558"/>
                  </a:cubicBezTo>
                  <a:cubicBezTo>
                    <a:pt x="26855" y="1615"/>
                    <a:pt x="27185" y="1634"/>
                    <a:pt x="27515" y="1634"/>
                  </a:cubicBezTo>
                  <a:cubicBezTo>
                    <a:pt x="28190" y="1634"/>
                    <a:pt x="28865" y="1554"/>
                    <a:pt x="29542" y="1554"/>
                  </a:cubicBezTo>
                  <a:cubicBezTo>
                    <a:pt x="29697" y="1554"/>
                    <a:pt x="29853" y="1559"/>
                    <a:pt x="30008" y="1569"/>
                  </a:cubicBezTo>
                  <a:cubicBezTo>
                    <a:pt x="30145" y="1578"/>
                    <a:pt x="30282" y="1582"/>
                    <a:pt x="30419" y="1582"/>
                  </a:cubicBezTo>
                  <a:cubicBezTo>
                    <a:pt x="30986" y="1582"/>
                    <a:pt x="31556" y="1519"/>
                    <a:pt x="32126" y="1519"/>
                  </a:cubicBezTo>
                  <a:cubicBezTo>
                    <a:pt x="32421" y="1519"/>
                    <a:pt x="32717" y="1536"/>
                    <a:pt x="33012" y="1588"/>
                  </a:cubicBezTo>
                  <a:cubicBezTo>
                    <a:pt x="33652" y="1699"/>
                    <a:pt x="34293" y="1731"/>
                    <a:pt x="34936" y="1731"/>
                  </a:cubicBezTo>
                  <a:cubicBezTo>
                    <a:pt x="35783" y="1731"/>
                    <a:pt x="36632" y="1676"/>
                    <a:pt x="37478" y="1676"/>
                  </a:cubicBezTo>
                  <a:cubicBezTo>
                    <a:pt x="37575" y="1676"/>
                    <a:pt x="37672" y="1676"/>
                    <a:pt x="37769" y="1678"/>
                  </a:cubicBezTo>
                  <a:cubicBezTo>
                    <a:pt x="38915" y="1698"/>
                    <a:pt x="40055" y="1832"/>
                    <a:pt x="41208" y="1832"/>
                  </a:cubicBezTo>
                  <a:cubicBezTo>
                    <a:pt x="41416" y="1832"/>
                    <a:pt x="41624" y="1828"/>
                    <a:pt x="41833" y="1818"/>
                  </a:cubicBezTo>
                  <a:cubicBezTo>
                    <a:pt x="41957" y="1812"/>
                    <a:pt x="42082" y="1809"/>
                    <a:pt x="42209" y="1809"/>
                  </a:cubicBezTo>
                  <a:cubicBezTo>
                    <a:pt x="43164" y="1809"/>
                    <a:pt x="44163" y="1978"/>
                    <a:pt x="45140" y="2204"/>
                  </a:cubicBezTo>
                  <a:cubicBezTo>
                    <a:pt x="45682" y="2328"/>
                    <a:pt x="46267" y="2537"/>
                    <a:pt x="46901" y="2537"/>
                  </a:cubicBezTo>
                  <a:cubicBezTo>
                    <a:pt x="47113" y="2537"/>
                    <a:pt x="47331" y="2513"/>
                    <a:pt x="47554" y="2456"/>
                  </a:cubicBezTo>
                  <a:cubicBezTo>
                    <a:pt x="47795" y="2393"/>
                    <a:pt x="48049" y="2367"/>
                    <a:pt x="48309" y="2367"/>
                  </a:cubicBezTo>
                  <a:cubicBezTo>
                    <a:pt x="48905" y="2367"/>
                    <a:pt x="49534" y="2503"/>
                    <a:pt x="50112" y="2644"/>
                  </a:cubicBezTo>
                  <a:cubicBezTo>
                    <a:pt x="50820" y="2817"/>
                    <a:pt x="51532" y="2901"/>
                    <a:pt x="52232" y="3048"/>
                  </a:cubicBezTo>
                  <a:cubicBezTo>
                    <a:pt x="52898" y="3188"/>
                    <a:pt x="53725" y="5119"/>
                    <a:pt x="53652" y="5887"/>
                  </a:cubicBezTo>
                  <a:cubicBezTo>
                    <a:pt x="53486" y="7653"/>
                    <a:pt x="53354" y="9425"/>
                    <a:pt x="53150" y="11187"/>
                  </a:cubicBezTo>
                  <a:cubicBezTo>
                    <a:pt x="52952" y="12894"/>
                    <a:pt x="52174" y="14344"/>
                    <a:pt x="51042" y="15571"/>
                  </a:cubicBezTo>
                  <a:cubicBezTo>
                    <a:pt x="50751" y="15888"/>
                    <a:pt x="50197" y="15821"/>
                    <a:pt x="49774" y="15975"/>
                  </a:cubicBezTo>
                  <a:cubicBezTo>
                    <a:pt x="47606" y="16767"/>
                    <a:pt x="45275" y="16647"/>
                    <a:pt x="43026" y="16982"/>
                  </a:cubicBezTo>
                  <a:cubicBezTo>
                    <a:pt x="41626" y="17189"/>
                    <a:pt x="40234" y="17116"/>
                    <a:pt x="38851" y="17222"/>
                  </a:cubicBezTo>
                  <a:cubicBezTo>
                    <a:pt x="38395" y="17255"/>
                    <a:pt x="37883" y="17422"/>
                    <a:pt x="37377" y="17422"/>
                  </a:cubicBezTo>
                  <a:cubicBezTo>
                    <a:pt x="37044" y="17422"/>
                    <a:pt x="36714" y="17350"/>
                    <a:pt x="36404" y="17120"/>
                  </a:cubicBezTo>
                  <a:cubicBezTo>
                    <a:pt x="36371" y="17096"/>
                    <a:pt x="36319" y="17082"/>
                    <a:pt x="36271" y="17082"/>
                  </a:cubicBezTo>
                  <a:cubicBezTo>
                    <a:pt x="36248" y="17082"/>
                    <a:pt x="36227" y="17085"/>
                    <a:pt x="36209" y="17092"/>
                  </a:cubicBezTo>
                  <a:cubicBezTo>
                    <a:pt x="35582" y="17352"/>
                    <a:pt x="34940" y="17416"/>
                    <a:pt x="34294" y="17416"/>
                  </a:cubicBezTo>
                  <a:cubicBezTo>
                    <a:pt x="33676" y="17416"/>
                    <a:pt x="33054" y="17358"/>
                    <a:pt x="32439" y="17358"/>
                  </a:cubicBezTo>
                  <a:cubicBezTo>
                    <a:pt x="32291" y="17358"/>
                    <a:pt x="32143" y="17361"/>
                    <a:pt x="31995" y="17369"/>
                  </a:cubicBezTo>
                  <a:cubicBezTo>
                    <a:pt x="31820" y="17379"/>
                    <a:pt x="31644" y="17384"/>
                    <a:pt x="31468" y="17384"/>
                  </a:cubicBezTo>
                  <a:cubicBezTo>
                    <a:pt x="30490" y="17384"/>
                    <a:pt x="29488" y="17251"/>
                    <a:pt x="28498" y="17217"/>
                  </a:cubicBezTo>
                  <a:cubicBezTo>
                    <a:pt x="27243" y="17173"/>
                    <a:pt x="25987" y="17138"/>
                    <a:pt x="24733" y="17078"/>
                  </a:cubicBezTo>
                  <a:cubicBezTo>
                    <a:pt x="24460" y="17066"/>
                    <a:pt x="24187" y="17060"/>
                    <a:pt x="23913" y="17060"/>
                  </a:cubicBezTo>
                  <a:cubicBezTo>
                    <a:pt x="23079" y="17060"/>
                    <a:pt x="22244" y="17109"/>
                    <a:pt x="21425" y="17147"/>
                  </a:cubicBezTo>
                  <a:cubicBezTo>
                    <a:pt x="21323" y="17151"/>
                    <a:pt x="21222" y="17153"/>
                    <a:pt x="21121" y="17153"/>
                  </a:cubicBezTo>
                  <a:cubicBezTo>
                    <a:pt x="20449" y="17153"/>
                    <a:pt x="19781" y="17068"/>
                    <a:pt x="19108" y="17068"/>
                  </a:cubicBezTo>
                  <a:cubicBezTo>
                    <a:pt x="18789" y="17068"/>
                    <a:pt x="18469" y="17087"/>
                    <a:pt x="18147" y="17144"/>
                  </a:cubicBezTo>
                  <a:cubicBezTo>
                    <a:pt x="17726" y="17218"/>
                    <a:pt x="17296" y="17240"/>
                    <a:pt x="16863" y="17240"/>
                  </a:cubicBezTo>
                  <a:cubicBezTo>
                    <a:pt x="16333" y="17240"/>
                    <a:pt x="15797" y="17207"/>
                    <a:pt x="15269" y="17192"/>
                  </a:cubicBezTo>
                  <a:cubicBezTo>
                    <a:pt x="14023" y="17158"/>
                    <a:pt x="12778" y="17078"/>
                    <a:pt x="11534" y="17013"/>
                  </a:cubicBezTo>
                  <a:cubicBezTo>
                    <a:pt x="10132" y="16940"/>
                    <a:pt x="8723" y="16941"/>
                    <a:pt x="7337" y="16750"/>
                  </a:cubicBezTo>
                  <a:cubicBezTo>
                    <a:pt x="6873" y="16685"/>
                    <a:pt x="6381" y="16634"/>
                    <a:pt x="5929" y="16634"/>
                  </a:cubicBezTo>
                  <a:cubicBezTo>
                    <a:pt x="5762" y="16634"/>
                    <a:pt x="5601" y="16641"/>
                    <a:pt x="5448" y="16657"/>
                  </a:cubicBezTo>
                  <a:cubicBezTo>
                    <a:pt x="5361" y="16666"/>
                    <a:pt x="5277" y="16670"/>
                    <a:pt x="5195" y="16670"/>
                  </a:cubicBezTo>
                  <a:cubicBezTo>
                    <a:pt x="4049" y="16670"/>
                    <a:pt x="3344" y="15825"/>
                    <a:pt x="2443" y="15373"/>
                  </a:cubicBezTo>
                  <a:cubicBezTo>
                    <a:pt x="2140" y="15223"/>
                    <a:pt x="2202" y="14661"/>
                    <a:pt x="2152" y="14344"/>
                  </a:cubicBezTo>
                  <a:cubicBezTo>
                    <a:pt x="1763" y="11855"/>
                    <a:pt x="1449" y="9345"/>
                    <a:pt x="1608" y="6819"/>
                  </a:cubicBezTo>
                  <a:cubicBezTo>
                    <a:pt x="1743" y="4634"/>
                    <a:pt x="2138" y="4469"/>
                    <a:pt x="3748" y="3694"/>
                  </a:cubicBezTo>
                  <a:cubicBezTo>
                    <a:pt x="4916" y="3131"/>
                    <a:pt x="6259" y="3212"/>
                    <a:pt x="7331" y="2437"/>
                  </a:cubicBezTo>
                  <a:cubicBezTo>
                    <a:pt x="7378" y="2403"/>
                    <a:pt x="7423" y="2390"/>
                    <a:pt x="7470" y="2390"/>
                  </a:cubicBezTo>
                  <a:cubicBezTo>
                    <a:pt x="7591" y="2390"/>
                    <a:pt x="7724" y="2476"/>
                    <a:pt x="7927" y="2515"/>
                  </a:cubicBezTo>
                  <a:lnTo>
                    <a:pt x="7927" y="2515"/>
                  </a:lnTo>
                  <a:cubicBezTo>
                    <a:pt x="8470" y="2253"/>
                    <a:pt x="9213" y="2067"/>
                    <a:pt x="9852" y="1997"/>
                  </a:cubicBezTo>
                  <a:cubicBezTo>
                    <a:pt x="10776" y="1893"/>
                    <a:pt x="11742" y="1824"/>
                    <a:pt x="12691" y="1767"/>
                  </a:cubicBezTo>
                  <a:cubicBezTo>
                    <a:pt x="14687" y="1644"/>
                    <a:pt x="16681" y="1367"/>
                    <a:pt x="18679" y="1367"/>
                  </a:cubicBezTo>
                  <a:close/>
                  <a:moveTo>
                    <a:pt x="18263" y="1"/>
                  </a:moveTo>
                  <a:cubicBezTo>
                    <a:pt x="17272" y="1"/>
                    <a:pt x="16290" y="2"/>
                    <a:pt x="15334" y="2"/>
                  </a:cubicBezTo>
                  <a:cubicBezTo>
                    <a:pt x="13916" y="405"/>
                    <a:pt x="12540" y="284"/>
                    <a:pt x="11190" y="592"/>
                  </a:cubicBezTo>
                  <a:cubicBezTo>
                    <a:pt x="9924" y="881"/>
                    <a:pt x="8532" y="744"/>
                    <a:pt x="7343" y="1202"/>
                  </a:cubicBezTo>
                  <a:cubicBezTo>
                    <a:pt x="5660" y="1849"/>
                    <a:pt x="3851" y="2085"/>
                    <a:pt x="2261" y="3086"/>
                  </a:cubicBezTo>
                  <a:cubicBezTo>
                    <a:pt x="1069" y="3835"/>
                    <a:pt x="161" y="4783"/>
                    <a:pt x="200" y="6130"/>
                  </a:cubicBezTo>
                  <a:cubicBezTo>
                    <a:pt x="239" y="7496"/>
                    <a:pt x="1" y="8876"/>
                    <a:pt x="211" y="10204"/>
                  </a:cubicBezTo>
                  <a:cubicBezTo>
                    <a:pt x="523" y="12183"/>
                    <a:pt x="655" y="14230"/>
                    <a:pt x="1632" y="16044"/>
                  </a:cubicBezTo>
                  <a:cubicBezTo>
                    <a:pt x="1984" y="16697"/>
                    <a:pt x="2418" y="17474"/>
                    <a:pt x="3113" y="17533"/>
                  </a:cubicBezTo>
                  <a:cubicBezTo>
                    <a:pt x="4185" y="17621"/>
                    <a:pt x="5137" y="18280"/>
                    <a:pt x="6231" y="18280"/>
                  </a:cubicBezTo>
                  <a:cubicBezTo>
                    <a:pt x="6441" y="18280"/>
                    <a:pt x="6657" y="18256"/>
                    <a:pt x="6880" y="18198"/>
                  </a:cubicBezTo>
                  <a:cubicBezTo>
                    <a:pt x="7098" y="18142"/>
                    <a:pt x="7328" y="18120"/>
                    <a:pt x="7563" y="18120"/>
                  </a:cubicBezTo>
                  <a:cubicBezTo>
                    <a:pt x="8056" y="18120"/>
                    <a:pt x="8571" y="18219"/>
                    <a:pt x="9053" y="18314"/>
                  </a:cubicBezTo>
                  <a:cubicBezTo>
                    <a:pt x="10462" y="18585"/>
                    <a:pt x="11892" y="18721"/>
                    <a:pt x="13325" y="18721"/>
                  </a:cubicBezTo>
                  <a:cubicBezTo>
                    <a:pt x="13722" y="18721"/>
                    <a:pt x="14119" y="18711"/>
                    <a:pt x="14516" y="18690"/>
                  </a:cubicBezTo>
                  <a:cubicBezTo>
                    <a:pt x="15240" y="18652"/>
                    <a:pt x="15964" y="18640"/>
                    <a:pt x="16687" y="18640"/>
                  </a:cubicBezTo>
                  <a:cubicBezTo>
                    <a:pt x="18012" y="18640"/>
                    <a:pt x="19337" y="18681"/>
                    <a:pt x="20661" y="18681"/>
                  </a:cubicBezTo>
                  <a:cubicBezTo>
                    <a:pt x="21237" y="18681"/>
                    <a:pt x="21813" y="18673"/>
                    <a:pt x="22389" y="18651"/>
                  </a:cubicBezTo>
                  <a:cubicBezTo>
                    <a:pt x="23101" y="18624"/>
                    <a:pt x="23815" y="18612"/>
                    <a:pt x="24530" y="18612"/>
                  </a:cubicBezTo>
                  <a:cubicBezTo>
                    <a:pt x="26934" y="18612"/>
                    <a:pt x="29353" y="18743"/>
                    <a:pt x="31759" y="18842"/>
                  </a:cubicBezTo>
                  <a:cubicBezTo>
                    <a:pt x="32388" y="18869"/>
                    <a:pt x="33017" y="18878"/>
                    <a:pt x="33646" y="18878"/>
                  </a:cubicBezTo>
                  <a:cubicBezTo>
                    <a:pt x="34650" y="18878"/>
                    <a:pt x="35653" y="18855"/>
                    <a:pt x="36654" y="18846"/>
                  </a:cubicBezTo>
                  <a:cubicBezTo>
                    <a:pt x="38471" y="18828"/>
                    <a:pt x="40293" y="18740"/>
                    <a:pt x="42111" y="18615"/>
                  </a:cubicBezTo>
                  <a:cubicBezTo>
                    <a:pt x="44681" y="18440"/>
                    <a:pt x="47237" y="18303"/>
                    <a:pt x="49720" y="17519"/>
                  </a:cubicBezTo>
                  <a:cubicBezTo>
                    <a:pt x="50569" y="17250"/>
                    <a:pt x="51392" y="17248"/>
                    <a:pt x="52173" y="16459"/>
                  </a:cubicBezTo>
                  <a:cubicBezTo>
                    <a:pt x="53780" y="14837"/>
                    <a:pt x="54514" y="12937"/>
                    <a:pt x="54746" y="10738"/>
                  </a:cubicBezTo>
                  <a:cubicBezTo>
                    <a:pt x="54821" y="10049"/>
                    <a:pt x="54892" y="9361"/>
                    <a:pt x="54839" y="8652"/>
                  </a:cubicBezTo>
                  <a:cubicBezTo>
                    <a:pt x="54698" y="6777"/>
                    <a:pt x="55174" y="4910"/>
                    <a:pt x="54018" y="3064"/>
                  </a:cubicBezTo>
                  <a:cubicBezTo>
                    <a:pt x="53358" y="2009"/>
                    <a:pt x="52542" y="1426"/>
                    <a:pt x="51627" y="1191"/>
                  </a:cubicBezTo>
                  <a:cubicBezTo>
                    <a:pt x="50043" y="785"/>
                    <a:pt x="48369" y="601"/>
                    <a:pt x="46732" y="601"/>
                  </a:cubicBezTo>
                  <a:cubicBezTo>
                    <a:pt x="46712" y="601"/>
                    <a:pt x="46691" y="601"/>
                    <a:pt x="46671" y="601"/>
                  </a:cubicBezTo>
                  <a:cubicBezTo>
                    <a:pt x="46645" y="601"/>
                    <a:pt x="46619" y="602"/>
                    <a:pt x="46594" y="602"/>
                  </a:cubicBezTo>
                  <a:cubicBezTo>
                    <a:pt x="44033" y="602"/>
                    <a:pt x="41512" y="105"/>
                    <a:pt x="38953" y="105"/>
                  </a:cubicBezTo>
                  <a:cubicBezTo>
                    <a:pt x="38766" y="105"/>
                    <a:pt x="38580" y="107"/>
                    <a:pt x="38393" y="113"/>
                  </a:cubicBezTo>
                  <a:cubicBezTo>
                    <a:pt x="37733" y="133"/>
                    <a:pt x="37072" y="141"/>
                    <a:pt x="36411" y="141"/>
                  </a:cubicBezTo>
                  <a:cubicBezTo>
                    <a:pt x="34487" y="141"/>
                    <a:pt x="32560" y="75"/>
                    <a:pt x="30635" y="60"/>
                  </a:cubicBezTo>
                  <a:cubicBezTo>
                    <a:pt x="28738" y="48"/>
                    <a:pt x="26840" y="51"/>
                    <a:pt x="24942" y="41"/>
                  </a:cubicBezTo>
                  <a:cubicBezTo>
                    <a:pt x="23380" y="34"/>
                    <a:pt x="21818" y="10"/>
                    <a:pt x="20256" y="4"/>
                  </a:cubicBezTo>
                  <a:cubicBezTo>
                    <a:pt x="19590" y="2"/>
                    <a:pt x="18925" y="1"/>
                    <a:pt x="182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5" name="Google Shape;925;p33" descr="Arrow pointing to the amygdala on the model of the brain."/>
          <p:cNvGrpSpPr/>
          <p:nvPr/>
        </p:nvGrpSpPr>
        <p:grpSpPr>
          <a:xfrm rot="18018852">
            <a:off x="5417676" y="3677795"/>
            <a:ext cx="246675" cy="389726"/>
            <a:chOff x="5514332" y="2048099"/>
            <a:chExt cx="246675" cy="389726"/>
          </a:xfrm>
        </p:grpSpPr>
        <p:sp>
          <p:nvSpPr>
            <p:cNvPr id="926" name="Google Shape;926;p33"/>
            <p:cNvSpPr/>
            <p:nvPr/>
          </p:nvSpPr>
          <p:spPr>
            <a:xfrm>
              <a:off x="5514332" y="2048099"/>
              <a:ext cx="246675" cy="389726"/>
            </a:xfrm>
            <a:custGeom>
              <a:avLst/>
              <a:gdLst/>
              <a:ahLst/>
              <a:cxnLst/>
              <a:rect l="l" t="t" r="r" b="b"/>
              <a:pathLst>
                <a:path w="19558" h="30900" extrusionOk="0">
                  <a:moveTo>
                    <a:pt x="5289" y="0"/>
                  </a:moveTo>
                  <a:cubicBezTo>
                    <a:pt x="5075" y="0"/>
                    <a:pt x="4835" y="53"/>
                    <a:pt x="4561" y="180"/>
                  </a:cubicBezTo>
                  <a:cubicBezTo>
                    <a:pt x="3922" y="475"/>
                    <a:pt x="3450" y="942"/>
                    <a:pt x="2870" y="1233"/>
                  </a:cubicBezTo>
                  <a:cubicBezTo>
                    <a:pt x="1700" y="1814"/>
                    <a:pt x="898" y="2636"/>
                    <a:pt x="479" y="3865"/>
                  </a:cubicBezTo>
                  <a:cubicBezTo>
                    <a:pt x="226" y="4604"/>
                    <a:pt x="0" y="5263"/>
                    <a:pt x="692" y="5963"/>
                  </a:cubicBezTo>
                  <a:cubicBezTo>
                    <a:pt x="935" y="6207"/>
                    <a:pt x="1235" y="6418"/>
                    <a:pt x="1470" y="6690"/>
                  </a:cubicBezTo>
                  <a:cubicBezTo>
                    <a:pt x="2343" y="7701"/>
                    <a:pt x="3111" y="8818"/>
                    <a:pt x="4060" y="9742"/>
                  </a:cubicBezTo>
                  <a:cubicBezTo>
                    <a:pt x="5188" y="10840"/>
                    <a:pt x="5918" y="12175"/>
                    <a:pt x="6756" y="13455"/>
                  </a:cubicBezTo>
                  <a:cubicBezTo>
                    <a:pt x="7288" y="14267"/>
                    <a:pt x="7708" y="15129"/>
                    <a:pt x="8156" y="15983"/>
                  </a:cubicBezTo>
                  <a:cubicBezTo>
                    <a:pt x="8698" y="17014"/>
                    <a:pt x="9160" y="18080"/>
                    <a:pt x="9692" y="19113"/>
                  </a:cubicBezTo>
                  <a:cubicBezTo>
                    <a:pt x="9843" y="19405"/>
                    <a:pt x="10112" y="19861"/>
                    <a:pt x="10003" y="20017"/>
                  </a:cubicBezTo>
                  <a:cubicBezTo>
                    <a:pt x="9938" y="20110"/>
                    <a:pt x="9850" y="20142"/>
                    <a:pt x="9749" y="20142"/>
                  </a:cubicBezTo>
                  <a:cubicBezTo>
                    <a:pt x="9540" y="20142"/>
                    <a:pt x="9277" y="20004"/>
                    <a:pt x="9054" y="20000"/>
                  </a:cubicBezTo>
                  <a:cubicBezTo>
                    <a:pt x="9043" y="19999"/>
                    <a:pt x="9033" y="19999"/>
                    <a:pt x="9022" y="19999"/>
                  </a:cubicBezTo>
                  <a:cubicBezTo>
                    <a:pt x="8821" y="19999"/>
                    <a:pt x="8620" y="20040"/>
                    <a:pt x="8418" y="20060"/>
                  </a:cubicBezTo>
                  <a:cubicBezTo>
                    <a:pt x="8333" y="20061"/>
                    <a:pt x="8244" y="20096"/>
                    <a:pt x="8163" y="20096"/>
                  </a:cubicBezTo>
                  <a:cubicBezTo>
                    <a:pt x="8144" y="20096"/>
                    <a:pt x="8126" y="20094"/>
                    <a:pt x="8108" y="20090"/>
                  </a:cubicBezTo>
                  <a:cubicBezTo>
                    <a:pt x="8019" y="20066"/>
                    <a:pt x="7919" y="20055"/>
                    <a:pt x="7812" y="20055"/>
                  </a:cubicBezTo>
                  <a:cubicBezTo>
                    <a:pt x="7374" y="20055"/>
                    <a:pt x="6835" y="20243"/>
                    <a:pt x="6551" y="20511"/>
                  </a:cubicBezTo>
                  <a:cubicBezTo>
                    <a:pt x="5933" y="21093"/>
                    <a:pt x="6569" y="22391"/>
                    <a:pt x="6906" y="22972"/>
                  </a:cubicBezTo>
                  <a:cubicBezTo>
                    <a:pt x="7808" y="24533"/>
                    <a:pt x="8612" y="26182"/>
                    <a:pt x="9925" y="27449"/>
                  </a:cubicBezTo>
                  <a:cubicBezTo>
                    <a:pt x="10465" y="27972"/>
                    <a:pt x="10813" y="28657"/>
                    <a:pt x="11432" y="29089"/>
                  </a:cubicBezTo>
                  <a:cubicBezTo>
                    <a:pt x="12003" y="29487"/>
                    <a:pt x="12590" y="29857"/>
                    <a:pt x="13002" y="30447"/>
                  </a:cubicBezTo>
                  <a:cubicBezTo>
                    <a:pt x="13203" y="30736"/>
                    <a:pt x="13657" y="30900"/>
                    <a:pt x="14061" y="30900"/>
                  </a:cubicBezTo>
                  <a:cubicBezTo>
                    <a:pt x="14319" y="30900"/>
                    <a:pt x="14557" y="30833"/>
                    <a:pt x="14696" y="30690"/>
                  </a:cubicBezTo>
                  <a:cubicBezTo>
                    <a:pt x="15430" y="29929"/>
                    <a:pt x="15995" y="29038"/>
                    <a:pt x="16594" y="28174"/>
                  </a:cubicBezTo>
                  <a:cubicBezTo>
                    <a:pt x="16967" y="27638"/>
                    <a:pt x="17131" y="26997"/>
                    <a:pt x="17411" y="26416"/>
                  </a:cubicBezTo>
                  <a:cubicBezTo>
                    <a:pt x="17996" y="25194"/>
                    <a:pt x="18369" y="23870"/>
                    <a:pt x="18860" y="22601"/>
                  </a:cubicBezTo>
                  <a:cubicBezTo>
                    <a:pt x="19130" y="21908"/>
                    <a:pt x="19360" y="21211"/>
                    <a:pt x="19476" y="20480"/>
                  </a:cubicBezTo>
                  <a:cubicBezTo>
                    <a:pt x="19553" y="19995"/>
                    <a:pt x="19557" y="19370"/>
                    <a:pt x="19130" y="19184"/>
                  </a:cubicBezTo>
                  <a:cubicBezTo>
                    <a:pt x="18589" y="18952"/>
                    <a:pt x="18026" y="18777"/>
                    <a:pt x="17457" y="18777"/>
                  </a:cubicBezTo>
                  <a:cubicBezTo>
                    <a:pt x="17009" y="18777"/>
                    <a:pt x="16558" y="18885"/>
                    <a:pt x="16112" y="19156"/>
                  </a:cubicBezTo>
                  <a:cubicBezTo>
                    <a:pt x="15958" y="19250"/>
                    <a:pt x="15811" y="19295"/>
                    <a:pt x="15681" y="19295"/>
                  </a:cubicBezTo>
                  <a:cubicBezTo>
                    <a:pt x="15398" y="19295"/>
                    <a:pt x="15198" y="19079"/>
                    <a:pt x="15203" y="18679"/>
                  </a:cubicBezTo>
                  <a:cubicBezTo>
                    <a:pt x="15217" y="17759"/>
                    <a:pt x="14833" y="16946"/>
                    <a:pt x="14671" y="16075"/>
                  </a:cubicBezTo>
                  <a:cubicBezTo>
                    <a:pt x="14301" y="14096"/>
                    <a:pt x="13494" y="12253"/>
                    <a:pt x="12641" y="10464"/>
                  </a:cubicBezTo>
                  <a:cubicBezTo>
                    <a:pt x="11040" y="7100"/>
                    <a:pt x="9395" y="3729"/>
                    <a:pt x="6803" y="978"/>
                  </a:cubicBezTo>
                  <a:cubicBezTo>
                    <a:pt x="6394" y="545"/>
                    <a:pt x="5975" y="0"/>
                    <a:pt x="52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3"/>
            <p:cNvSpPr/>
            <p:nvPr/>
          </p:nvSpPr>
          <p:spPr>
            <a:xfrm>
              <a:off x="5514332" y="2048099"/>
              <a:ext cx="246675" cy="389726"/>
            </a:xfrm>
            <a:custGeom>
              <a:avLst/>
              <a:gdLst/>
              <a:ahLst/>
              <a:cxnLst/>
              <a:rect l="l" t="t" r="r" b="b"/>
              <a:pathLst>
                <a:path w="19558" h="30900" extrusionOk="0">
                  <a:moveTo>
                    <a:pt x="4932" y="1139"/>
                  </a:moveTo>
                  <a:cubicBezTo>
                    <a:pt x="5431" y="1139"/>
                    <a:pt x="5959" y="1401"/>
                    <a:pt x="6277" y="1785"/>
                  </a:cubicBezTo>
                  <a:cubicBezTo>
                    <a:pt x="7128" y="2815"/>
                    <a:pt x="8047" y="3806"/>
                    <a:pt x="8651" y="5000"/>
                  </a:cubicBezTo>
                  <a:cubicBezTo>
                    <a:pt x="9161" y="6013"/>
                    <a:pt x="9853" y="6914"/>
                    <a:pt x="10385" y="7919"/>
                  </a:cubicBezTo>
                  <a:cubicBezTo>
                    <a:pt x="10818" y="8738"/>
                    <a:pt x="10964" y="9778"/>
                    <a:pt x="11759" y="10414"/>
                  </a:cubicBezTo>
                  <a:cubicBezTo>
                    <a:pt x="12059" y="10653"/>
                    <a:pt x="12078" y="11083"/>
                    <a:pt x="12181" y="11389"/>
                  </a:cubicBezTo>
                  <a:cubicBezTo>
                    <a:pt x="12854" y="13408"/>
                    <a:pt x="13820" y="15330"/>
                    <a:pt x="14125" y="17476"/>
                  </a:cubicBezTo>
                  <a:cubicBezTo>
                    <a:pt x="14268" y="18487"/>
                    <a:pt x="14575" y="19482"/>
                    <a:pt x="14743" y="20497"/>
                  </a:cubicBezTo>
                  <a:cubicBezTo>
                    <a:pt x="14772" y="20673"/>
                    <a:pt x="14792" y="20791"/>
                    <a:pt x="14914" y="20791"/>
                  </a:cubicBezTo>
                  <a:cubicBezTo>
                    <a:pt x="14984" y="20791"/>
                    <a:pt x="15087" y="20752"/>
                    <a:pt x="15245" y="20664"/>
                  </a:cubicBezTo>
                  <a:cubicBezTo>
                    <a:pt x="15919" y="20290"/>
                    <a:pt x="16636" y="19883"/>
                    <a:pt x="17454" y="19883"/>
                  </a:cubicBezTo>
                  <a:cubicBezTo>
                    <a:pt x="17616" y="19883"/>
                    <a:pt x="17783" y="19899"/>
                    <a:pt x="17954" y="19934"/>
                  </a:cubicBezTo>
                  <a:cubicBezTo>
                    <a:pt x="18504" y="20048"/>
                    <a:pt x="18122" y="20374"/>
                    <a:pt x="18148" y="20622"/>
                  </a:cubicBezTo>
                  <a:cubicBezTo>
                    <a:pt x="18353" y="20913"/>
                    <a:pt x="18269" y="21135"/>
                    <a:pt x="17983" y="21350"/>
                  </a:cubicBezTo>
                  <a:cubicBezTo>
                    <a:pt x="17821" y="21471"/>
                    <a:pt x="17758" y="21653"/>
                    <a:pt x="18052" y="21756"/>
                  </a:cubicBezTo>
                  <a:cubicBezTo>
                    <a:pt x="18227" y="21818"/>
                    <a:pt x="18080" y="21998"/>
                    <a:pt x="18053" y="22009"/>
                  </a:cubicBezTo>
                  <a:cubicBezTo>
                    <a:pt x="17403" y="22263"/>
                    <a:pt x="17501" y="22966"/>
                    <a:pt x="17339" y="23427"/>
                  </a:cubicBezTo>
                  <a:cubicBezTo>
                    <a:pt x="17163" y="23927"/>
                    <a:pt x="16701" y="24449"/>
                    <a:pt x="16970" y="25074"/>
                  </a:cubicBezTo>
                  <a:cubicBezTo>
                    <a:pt x="16987" y="25119"/>
                    <a:pt x="17000" y="25164"/>
                    <a:pt x="17009" y="25211"/>
                  </a:cubicBezTo>
                  <a:cubicBezTo>
                    <a:pt x="16219" y="25321"/>
                    <a:pt x="16700" y="26245"/>
                    <a:pt x="16154" y="26549"/>
                  </a:cubicBezTo>
                  <a:cubicBezTo>
                    <a:pt x="15958" y="26658"/>
                    <a:pt x="15822" y="26916"/>
                    <a:pt x="15801" y="27225"/>
                  </a:cubicBezTo>
                  <a:cubicBezTo>
                    <a:pt x="15779" y="27535"/>
                    <a:pt x="15605" y="27832"/>
                    <a:pt x="15371" y="28100"/>
                  </a:cubicBezTo>
                  <a:cubicBezTo>
                    <a:pt x="15088" y="28423"/>
                    <a:pt x="14539" y="28591"/>
                    <a:pt x="14687" y="29238"/>
                  </a:cubicBezTo>
                  <a:cubicBezTo>
                    <a:pt x="14723" y="29401"/>
                    <a:pt x="14281" y="29532"/>
                    <a:pt x="13876" y="29532"/>
                  </a:cubicBezTo>
                  <a:cubicBezTo>
                    <a:pt x="13646" y="29532"/>
                    <a:pt x="13427" y="29489"/>
                    <a:pt x="13316" y="29386"/>
                  </a:cubicBezTo>
                  <a:cubicBezTo>
                    <a:pt x="12990" y="29084"/>
                    <a:pt x="12647" y="28764"/>
                    <a:pt x="12319" y="28498"/>
                  </a:cubicBezTo>
                  <a:cubicBezTo>
                    <a:pt x="11185" y="27577"/>
                    <a:pt x="10244" y="26465"/>
                    <a:pt x="9455" y="25295"/>
                  </a:cubicBezTo>
                  <a:cubicBezTo>
                    <a:pt x="8951" y="24548"/>
                    <a:pt x="8320" y="23789"/>
                    <a:pt x="8086" y="22854"/>
                  </a:cubicBezTo>
                  <a:cubicBezTo>
                    <a:pt x="8069" y="22778"/>
                    <a:pt x="8046" y="22702"/>
                    <a:pt x="8015" y="22629"/>
                  </a:cubicBezTo>
                  <a:cubicBezTo>
                    <a:pt x="7451" y="21378"/>
                    <a:pt x="7548" y="21011"/>
                    <a:pt x="8689" y="21011"/>
                  </a:cubicBezTo>
                  <a:cubicBezTo>
                    <a:pt x="8840" y="21011"/>
                    <a:pt x="9009" y="21018"/>
                    <a:pt x="9197" y="21029"/>
                  </a:cubicBezTo>
                  <a:cubicBezTo>
                    <a:pt x="9249" y="21033"/>
                    <a:pt x="9301" y="21034"/>
                    <a:pt x="9353" y="21034"/>
                  </a:cubicBezTo>
                  <a:cubicBezTo>
                    <a:pt x="9487" y="21034"/>
                    <a:pt x="9622" y="21026"/>
                    <a:pt x="9757" y="21026"/>
                  </a:cubicBezTo>
                  <a:cubicBezTo>
                    <a:pt x="10030" y="21026"/>
                    <a:pt x="10298" y="21059"/>
                    <a:pt x="10538" y="21260"/>
                  </a:cubicBezTo>
                  <a:cubicBezTo>
                    <a:pt x="10585" y="21299"/>
                    <a:pt x="10630" y="21316"/>
                    <a:pt x="10670" y="21316"/>
                  </a:cubicBezTo>
                  <a:cubicBezTo>
                    <a:pt x="10750" y="21316"/>
                    <a:pt x="10815" y="21251"/>
                    <a:pt x="10857" y="21162"/>
                  </a:cubicBezTo>
                  <a:cubicBezTo>
                    <a:pt x="11000" y="20860"/>
                    <a:pt x="11168" y="20555"/>
                    <a:pt x="11037" y="20205"/>
                  </a:cubicBezTo>
                  <a:cubicBezTo>
                    <a:pt x="10445" y="18610"/>
                    <a:pt x="9815" y="17024"/>
                    <a:pt x="9027" y="15518"/>
                  </a:cubicBezTo>
                  <a:cubicBezTo>
                    <a:pt x="8645" y="14787"/>
                    <a:pt x="8178" y="14068"/>
                    <a:pt x="7805" y="13346"/>
                  </a:cubicBezTo>
                  <a:cubicBezTo>
                    <a:pt x="7081" y="11952"/>
                    <a:pt x="6089" y="10789"/>
                    <a:pt x="5169" y="9554"/>
                  </a:cubicBezTo>
                  <a:cubicBezTo>
                    <a:pt x="4424" y="8555"/>
                    <a:pt x="3576" y="7648"/>
                    <a:pt x="2730" y="6736"/>
                  </a:cubicBezTo>
                  <a:cubicBezTo>
                    <a:pt x="2351" y="6326"/>
                    <a:pt x="2119" y="5812"/>
                    <a:pt x="1592" y="5492"/>
                  </a:cubicBezTo>
                  <a:cubicBezTo>
                    <a:pt x="1305" y="5318"/>
                    <a:pt x="1128" y="4798"/>
                    <a:pt x="1340" y="4341"/>
                  </a:cubicBezTo>
                  <a:cubicBezTo>
                    <a:pt x="1979" y="2948"/>
                    <a:pt x="3030" y="1959"/>
                    <a:pt x="4373" y="1268"/>
                  </a:cubicBezTo>
                  <a:cubicBezTo>
                    <a:pt x="4545" y="1179"/>
                    <a:pt x="4737" y="1139"/>
                    <a:pt x="4932" y="1139"/>
                  </a:cubicBezTo>
                  <a:close/>
                  <a:moveTo>
                    <a:pt x="5289" y="0"/>
                  </a:moveTo>
                  <a:cubicBezTo>
                    <a:pt x="5075" y="0"/>
                    <a:pt x="4835" y="53"/>
                    <a:pt x="4561" y="180"/>
                  </a:cubicBezTo>
                  <a:cubicBezTo>
                    <a:pt x="3922" y="475"/>
                    <a:pt x="3450" y="942"/>
                    <a:pt x="2870" y="1233"/>
                  </a:cubicBezTo>
                  <a:cubicBezTo>
                    <a:pt x="1700" y="1814"/>
                    <a:pt x="898" y="2636"/>
                    <a:pt x="479" y="3865"/>
                  </a:cubicBezTo>
                  <a:cubicBezTo>
                    <a:pt x="226" y="4604"/>
                    <a:pt x="0" y="5263"/>
                    <a:pt x="692" y="5963"/>
                  </a:cubicBezTo>
                  <a:cubicBezTo>
                    <a:pt x="935" y="6207"/>
                    <a:pt x="1235" y="6418"/>
                    <a:pt x="1470" y="6690"/>
                  </a:cubicBezTo>
                  <a:cubicBezTo>
                    <a:pt x="2343" y="7701"/>
                    <a:pt x="3111" y="8818"/>
                    <a:pt x="4060" y="9742"/>
                  </a:cubicBezTo>
                  <a:cubicBezTo>
                    <a:pt x="5188" y="10840"/>
                    <a:pt x="5918" y="12175"/>
                    <a:pt x="6756" y="13455"/>
                  </a:cubicBezTo>
                  <a:cubicBezTo>
                    <a:pt x="7288" y="14267"/>
                    <a:pt x="7708" y="15129"/>
                    <a:pt x="8156" y="15983"/>
                  </a:cubicBezTo>
                  <a:cubicBezTo>
                    <a:pt x="8698" y="17014"/>
                    <a:pt x="9160" y="18080"/>
                    <a:pt x="9692" y="19113"/>
                  </a:cubicBezTo>
                  <a:cubicBezTo>
                    <a:pt x="9843" y="19405"/>
                    <a:pt x="10112" y="19861"/>
                    <a:pt x="10003" y="20017"/>
                  </a:cubicBezTo>
                  <a:cubicBezTo>
                    <a:pt x="9938" y="20110"/>
                    <a:pt x="9850" y="20142"/>
                    <a:pt x="9749" y="20142"/>
                  </a:cubicBezTo>
                  <a:cubicBezTo>
                    <a:pt x="9540" y="20142"/>
                    <a:pt x="9277" y="20004"/>
                    <a:pt x="9054" y="20000"/>
                  </a:cubicBezTo>
                  <a:cubicBezTo>
                    <a:pt x="9043" y="19999"/>
                    <a:pt x="9033" y="19999"/>
                    <a:pt x="9022" y="19999"/>
                  </a:cubicBezTo>
                  <a:cubicBezTo>
                    <a:pt x="8821" y="19999"/>
                    <a:pt x="8620" y="20040"/>
                    <a:pt x="8418" y="20060"/>
                  </a:cubicBezTo>
                  <a:cubicBezTo>
                    <a:pt x="8333" y="20061"/>
                    <a:pt x="8244" y="20096"/>
                    <a:pt x="8163" y="20096"/>
                  </a:cubicBezTo>
                  <a:cubicBezTo>
                    <a:pt x="8144" y="20096"/>
                    <a:pt x="8126" y="20094"/>
                    <a:pt x="8108" y="20090"/>
                  </a:cubicBezTo>
                  <a:cubicBezTo>
                    <a:pt x="8019" y="20066"/>
                    <a:pt x="7919" y="20055"/>
                    <a:pt x="7812" y="20055"/>
                  </a:cubicBezTo>
                  <a:cubicBezTo>
                    <a:pt x="7374" y="20055"/>
                    <a:pt x="6835" y="20243"/>
                    <a:pt x="6551" y="20511"/>
                  </a:cubicBezTo>
                  <a:cubicBezTo>
                    <a:pt x="5933" y="21093"/>
                    <a:pt x="6569" y="22391"/>
                    <a:pt x="6906" y="22972"/>
                  </a:cubicBezTo>
                  <a:cubicBezTo>
                    <a:pt x="7808" y="24533"/>
                    <a:pt x="8612" y="26182"/>
                    <a:pt x="9925" y="27449"/>
                  </a:cubicBezTo>
                  <a:cubicBezTo>
                    <a:pt x="10465" y="27972"/>
                    <a:pt x="10813" y="28657"/>
                    <a:pt x="11432" y="29089"/>
                  </a:cubicBezTo>
                  <a:cubicBezTo>
                    <a:pt x="12003" y="29487"/>
                    <a:pt x="12590" y="29857"/>
                    <a:pt x="13002" y="30447"/>
                  </a:cubicBezTo>
                  <a:cubicBezTo>
                    <a:pt x="13203" y="30736"/>
                    <a:pt x="13657" y="30900"/>
                    <a:pt x="14061" y="30900"/>
                  </a:cubicBezTo>
                  <a:cubicBezTo>
                    <a:pt x="14319" y="30900"/>
                    <a:pt x="14557" y="30833"/>
                    <a:pt x="14696" y="30690"/>
                  </a:cubicBezTo>
                  <a:cubicBezTo>
                    <a:pt x="15430" y="29929"/>
                    <a:pt x="15995" y="29038"/>
                    <a:pt x="16594" y="28174"/>
                  </a:cubicBezTo>
                  <a:cubicBezTo>
                    <a:pt x="16967" y="27638"/>
                    <a:pt x="17131" y="26997"/>
                    <a:pt x="17411" y="26416"/>
                  </a:cubicBezTo>
                  <a:cubicBezTo>
                    <a:pt x="17996" y="25194"/>
                    <a:pt x="18369" y="23870"/>
                    <a:pt x="18860" y="22601"/>
                  </a:cubicBezTo>
                  <a:cubicBezTo>
                    <a:pt x="19130" y="21908"/>
                    <a:pt x="19360" y="21211"/>
                    <a:pt x="19476" y="20480"/>
                  </a:cubicBezTo>
                  <a:cubicBezTo>
                    <a:pt x="19553" y="19995"/>
                    <a:pt x="19557" y="19370"/>
                    <a:pt x="19130" y="19184"/>
                  </a:cubicBezTo>
                  <a:cubicBezTo>
                    <a:pt x="18589" y="18952"/>
                    <a:pt x="18026" y="18777"/>
                    <a:pt x="17457" y="18777"/>
                  </a:cubicBezTo>
                  <a:cubicBezTo>
                    <a:pt x="17009" y="18777"/>
                    <a:pt x="16558" y="18885"/>
                    <a:pt x="16112" y="19156"/>
                  </a:cubicBezTo>
                  <a:cubicBezTo>
                    <a:pt x="15958" y="19250"/>
                    <a:pt x="15811" y="19295"/>
                    <a:pt x="15681" y="19295"/>
                  </a:cubicBezTo>
                  <a:cubicBezTo>
                    <a:pt x="15398" y="19295"/>
                    <a:pt x="15198" y="19079"/>
                    <a:pt x="15203" y="18679"/>
                  </a:cubicBezTo>
                  <a:cubicBezTo>
                    <a:pt x="15217" y="17759"/>
                    <a:pt x="14833" y="16946"/>
                    <a:pt x="14671" y="16075"/>
                  </a:cubicBezTo>
                  <a:cubicBezTo>
                    <a:pt x="14301" y="14096"/>
                    <a:pt x="13494" y="12253"/>
                    <a:pt x="12641" y="10464"/>
                  </a:cubicBezTo>
                  <a:cubicBezTo>
                    <a:pt x="11040" y="7100"/>
                    <a:pt x="9395" y="3729"/>
                    <a:pt x="6803" y="978"/>
                  </a:cubicBezTo>
                  <a:cubicBezTo>
                    <a:pt x="6394" y="545"/>
                    <a:pt x="5975" y="0"/>
                    <a:pt x="528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3" name="Picture 4" descr="Model of the brain.">
            <a:extLst>
              <a:ext uri="{FF2B5EF4-FFF2-40B4-BE49-F238E27FC236}">
                <a16:creationId xmlns:a16="http://schemas.microsoft.com/office/drawing/2014/main" id="{9A1D7A6A-3709-479D-AC49-194023A211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93" t="13659" r="1593" b="-1812"/>
          <a:stretch/>
        </p:blipFill>
        <p:spPr bwMode="auto">
          <a:xfrm>
            <a:off x="4211658" y="1984061"/>
            <a:ext cx="5545467" cy="3154540"/>
          </a:xfrm>
          <a:prstGeom prst="rect">
            <a:avLst/>
          </a:prstGeom>
          <a:noFill/>
          <a:extLst>
            <a:ext uri="{909E8E84-426E-40DD-AFC4-6F175D3DCCD1}">
              <a14:hiddenFill xmlns:a14="http://schemas.microsoft.com/office/drawing/2010/main">
                <a:solidFill>
                  <a:srgbClr val="FFFFFF"/>
                </a:solidFill>
              </a14:hiddenFill>
            </a:ext>
          </a:extLst>
        </p:spPr>
      </p:pic>
      <p:sp>
        <p:nvSpPr>
          <p:cNvPr id="92" name="Text Box 2" descr="Your lizard brain (amygdala) is in charge of your fight, flight, or freeze response and keeps you safe.">
            <a:extLst>
              <a:ext uri="{FF2B5EF4-FFF2-40B4-BE49-F238E27FC236}">
                <a16:creationId xmlns:a16="http://schemas.microsoft.com/office/drawing/2014/main" id="{836C6736-E10A-4A47-B827-97E3EE9AF21F}"/>
              </a:ext>
            </a:extLst>
          </p:cNvPr>
          <p:cNvSpPr txBox="1">
            <a:spLocks/>
          </p:cNvSpPr>
          <p:nvPr/>
        </p:nvSpPr>
        <p:spPr>
          <a:xfrm>
            <a:off x="791424" y="1012792"/>
            <a:ext cx="5540998" cy="35257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a:latin typeface="+mn-lt"/>
              </a:rPr>
              <a:t>Your lizard brain (amygdala) is in    charge of your</a:t>
            </a:r>
          </a:p>
          <a:p>
            <a:endParaRPr lang="en-US" sz="2400" dirty="0">
              <a:latin typeface="+mn-lt"/>
            </a:endParaRPr>
          </a:p>
          <a:p>
            <a:pPr algn="ctr"/>
            <a:r>
              <a:rPr lang="en-US" sz="2400" dirty="0">
                <a:latin typeface="+mn-lt"/>
              </a:rPr>
              <a:t>fight</a:t>
            </a:r>
          </a:p>
          <a:p>
            <a:pPr algn="ctr"/>
            <a:endParaRPr lang="en-US" sz="2400" dirty="0">
              <a:latin typeface="+mn-lt"/>
            </a:endParaRPr>
          </a:p>
          <a:p>
            <a:pPr algn="ctr"/>
            <a:r>
              <a:rPr lang="en-US" sz="2400" dirty="0">
                <a:latin typeface="+mn-lt"/>
              </a:rPr>
              <a:t>flight</a:t>
            </a:r>
          </a:p>
          <a:p>
            <a:pPr algn="ctr"/>
            <a:endParaRPr lang="en-US" sz="2400" dirty="0">
              <a:latin typeface="+mn-lt"/>
            </a:endParaRPr>
          </a:p>
          <a:p>
            <a:pPr algn="ctr"/>
            <a:r>
              <a:rPr lang="en-US" sz="2400" dirty="0">
                <a:latin typeface="+mn-lt"/>
              </a:rPr>
              <a:t>or freeze</a:t>
            </a:r>
          </a:p>
          <a:p>
            <a:pPr algn="ctr"/>
            <a:endParaRPr lang="en-US" sz="2400" dirty="0">
              <a:latin typeface="+mn-lt"/>
            </a:endParaRPr>
          </a:p>
          <a:p>
            <a:r>
              <a:rPr lang="en-US" sz="2400" dirty="0">
                <a:latin typeface="+mn-lt"/>
              </a:rPr>
              <a:t>       response and keeps you safe.</a:t>
            </a:r>
          </a:p>
          <a:p>
            <a:endParaRPr lang="en-US" sz="2400" dirty="0">
              <a:latin typeface="+mn-lt"/>
            </a:endParaRPr>
          </a:p>
          <a:p>
            <a:endParaRPr lang="en-US" sz="2400" dirty="0">
              <a:latin typeface="+mn-lt"/>
            </a:endParaRPr>
          </a:p>
          <a:p>
            <a:endParaRPr lang="en-US" sz="2400" dirty="0">
              <a:latin typeface="+mn-lt"/>
            </a:endParaRPr>
          </a:p>
        </p:txBody>
      </p:sp>
      <p:sp>
        <p:nvSpPr>
          <p:cNvPr id="91" name="Text Box" descr="Parts of Your Brain">
            <a:extLst>
              <a:ext uri="{FF2B5EF4-FFF2-40B4-BE49-F238E27FC236}">
                <a16:creationId xmlns:a16="http://schemas.microsoft.com/office/drawing/2014/main" id="{9A1F2F95-4428-4FA7-9E90-C2579399FCC6}"/>
              </a:ext>
            </a:extLst>
          </p:cNvPr>
          <p:cNvSpPr txBox="1">
            <a:spLocks/>
          </p:cNvSpPr>
          <p:nvPr/>
        </p:nvSpPr>
        <p:spPr>
          <a:xfrm>
            <a:off x="1459992" y="279892"/>
            <a:ext cx="6254667" cy="732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1pPr>
            <a:lvl2pPr marR="0" lvl="1"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2pPr>
            <a:lvl3pPr marR="0" lvl="2"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3pPr>
            <a:lvl4pPr marR="0" lvl="3"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4pPr>
            <a:lvl5pPr marR="0" lvl="4"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5pPr>
            <a:lvl6pPr marR="0" lvl="5"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6pPr>
            <a:lvl7pPr marR="0" lvl="6"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7pPr>
            <a:lvl8pPr marR="0" lvl="7"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8pPr>
            <a:lvl9pPr marR="0" lvl="8"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9pPr>
          </a:lstStyle>
          <a:p>
            <a:r>
              <a:rPr lang="en-US" sz="4800" dirty="0">
                <a:latin typeface="+mj-lt"/>
              </a:rPr>
              <a:t>Parts of Your Brain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grpSp>
        <p:nvGrpSpPr>
          <p:cNvPr id="44" name="Google Shape;945;p33">
            <a:extLst>
              <a:ext uri="{FF2B5EF4-FFF2-40B4-BE49-F238E27FC236}">
                <a16:creationId xmlns:a16="http://schemas.microsoft.com/office/drawing/2014/main" id="{28AF0C77-CBBA-4154-9ECB-8D9D60814F1D}"/>
              </a:ext>
              <a:ext uri="{C183D7F6-B498-43B3-948B-1728B52AA6E4}">
                <adec:decorative xmlns:adec="http://schemas.microsoft.com/office/drawing/2017/decorative" val="1"/>
              </a:ext>
            </a:extLst>
          </p:cNvPr>
          <p:cNvGrpSpPr/>
          <p:nvPr/>
        </p:nvGrpSpPr>
        <p:grpSpPr>
          <a:xfrm>
            <a:off x="2546965" y="4400857"/>
            <a:ext cx="1377820" cy="622654"/>
            <a:chOff x="2954475" y="3458158"/>
            <a:chExt cx="1089155" cy="357231"/>
          </a:xfrm>
        </p:grpSpPr>
        <p:sp>
          <p:nvSpPr>
            <p:cNvPr id="45" name="Google Shape;946;p33">
              <a:extLst>
                <a:ext uri="{FF2B5EF4-FFF2-40B4-BE49-F238E27FC236}">
                  <a16:creationId xmlns:a16="http://schemas.microsoft.com/office/drawing/2014/main" id="{CE90591B-A699-4336-B7A2-E9317E57D979}"/>
                </a:ext>
              </a:extLst>
            </p:cNvPr>
            <p:cNvSpPr/>
            <p:nvPr/>
          </p:nvSpPr>
          <p:spPr>
            <a:xfrm>
              <a:off x="2954475" y="3458158"/>
              <a:ext cx="1089155" cy="357231"/>
            </a:xfrm>
            <a:custGeom>
              <a:avLst/>
              <a:gdLst/>
              <a:ahLst/>
              <a:cxnLst/>
              <a:rect l="l" t="t" r="r" b="b"/>
              <a:pathLst>
                <a:path w="45372" h="18584" extrusionOk="0">
                  <a:moveTo>
                    <a:pt x="27344" y="23"/>
                  </a:moveTo>
                  <a:cubicBezTo>
                    <a:pt x="26604" y="23"/>
                    <a:pt x="25865" y="37"/>
                    <a:pt x="25130" y="49"/>
                  </a:cubicBezTo>
                  <a:cubicBezTo>
                    <a:pt x="24837" y="53"/>
                    <a:pt x="24544" y="55"/>
                    <a:pt x="24251" y="55"/>
                  </a:cubicBezTo>
                  <a:cubicBezTo>
                    <a:pt x="23558" y="55"/>
                    <a:pt x="22864" y="46"/>
                    <a:pt x="22171" y="46"/>
                  </a:cubicBezTo>
                  <a:cubicBezTo>
                    <a:pt x="21462" y="46"/>
                    <a:pt x="20752" y="55"/>
                    <a:pt x="20043" y="91"/>
                  </a:cubicBezTo>
                  <a:cubicBezTo>
                    <a:pt x="19329" y="126"/>
                    <a:pt x="18614" y="138"/>
                    <a:pt x="17899" y="138"/>
                  </a:cubicBezTo>
                  <a:cubicBezTo>
                    <a:pt x="16530" y="138"/>
                    <a:pt x="15159" y="95"/>
                    <a:pt x="13791" y="95"/>
                  </a:cubicBezTo>
                  <a:cubicBezTo>
                    <a:pt x="13446" y="95"/>
                    <a:pt x="13101" y="98"/>
                    <a:pt x="12757" y="105"/>
                  </a:cubicBezTo>
                  <a:cubicBezTo>
                    <a:pt x="11073" y="137"/>
                    <a:pt x="9389" y="559"/>
                    <a:pt x="7695" y="579"/>
                  </a:cubicBezTo>
                  <a:cubicBezTo>
                    <a:pt x="6747" y="590"/>
                    <a:pt x="5818" y="808"/>
                    <a:pt x="4873" y="845"/>
                  </a:cubicBezTo>
                  <a:cubicBezTo>
                    <a:pt x="3983" y="879"/>
                    <a:pt x="3043" y="1016"/>
                    <a:pt x="2155" y="1581"/>
                  </a:cubicBezTo>
                  <a:cubicBezTo>
                    <a:pt x="1466" y="2018"/>
                    <a:pt x="1155" y="2654"/>
                    <a:pt x="724" y="3316"/>
                  </a:cubicBezTo>
                  <a:cubicBezTo>
                    <a:pt x="240" y="4059"/>
                    <a:pt x="206" y="4854"/>
                    <a:pt x="193" y="5683"/>
                  </a:cubicBezTo>
                  <a:cubicBezTo>
                    <a:pt x="170" y="7285"/>
                    <a:pt x="0" y="8896"/>
                    <a:pt x="282" y="10408"/>
                  </a:cubicBezTo>
                  <a:cubicBezTo>
                    <a:pt x="200" y="11949"/>
                    <a:pt x="730" y="13214"/>
                    <a:pt x="1197" y="14472"/>
                  </a:cubicBezTo>
                  <a:cubicBezTo>
                    <a:pt x="1348" y="14878"/>
                    <a:pt x="1604" y="15362"/>
                    <a:pt x="1906" y="15645"/>
                  </a:cubicBezTo>
                  <a:cubicBezTo>
                    <a:pt x="2395" y="16101"/>
                    <a:pt x="2710" y="16980"/>
                    <a:pt x="3339" y="17024"/>
                  </a:cubicBezTo>
                  <a:cubicBezTo>
                    <a:pt x="4828" y="17126"/>
                    <a:pt x="6196" y="17864"/>
                    <a:pt x="7695" y="18019"/>
                  </a:cubicBezTo>
                  <a:cubicBezTo>
                    <a:pt x="9434" y="18200"/>
                    <a:pt x="11184" y="18382"/>
                    <a:pt x="12921" y="18459"/>
                  </a:cubicBezTo>
                  <a:cubicBezTo>
                    <a:pt x="14344" y="18523"/>
                    <a:pt x="15771" y="18584"/>
                    <a:pt x="17199" y="18584"/>
                  </a:cubicBezTo>
                  <a:cubicBezTo>
                    <a:pt x="17895" y="18584"/>
                    <a:pt x="18591" y="18569"/>
                    <a:pt x="19287" y="18534"/>
                  </a:cubicBezTo>
                  <a:cubicBezTo>
                    <a:pt x="20699" y="18464"/>
                    <a:pt x="22123" y="18478"/>
                    <a:pt x="23539" y="18458"/>
                  </a:cubicBezTo>
                  <a:cubicBezTo>
                    <a:pt x="24474" y="18445"/>
                    <a:pt x="25435" y="18274"/>
                    <a:pt x="26368" y="18274"/>
                  </a:cubicBezTo>
                  <a:cubicBezTo>
                    <a:pt x="26641" y="18274"/>
                    <a:pt x="26911" y="18288"/>
                    <a:pt x="27177" y="18326"/>
                  </a:cubicBezTo>
                  <a:cubicBezTo>
                    <a:pt x="27679" y="18396"/>
                    <a:pt x="28179" y="18420"/>
                    <a:pt x="28678" y="18420"/>
                  </a:cubicBezTo>
                  <a:cubicBezTo>
                    <a:pt x="29780" y="18420"/>
                    <a:pt x="30876" y="18302"/>
                    <a:pt x="31975" y="18302"/>
                  </a:cubicBezTo>
                  <a:cubicBezTo>
                    <a:pt x="32302" y="18302"/>
                    <a:pt x="32629" y="18313"/>
                    <a:pt x="32956" y="18340"/>
                  </a:cubicBezTo>
                  <a:cubicBezTo>
                    <a:pt x="33116" y="18353"/>
                    <a:pt x="33276" y="18358"/>
                    <a:pt x="33437" y="18358"/>
                  </a:cubicBezTo>
                  <a:cubicBezTo>
                    <a:pt x="34248" y="18358"/>
                    <a:pt x="35075" y="18218"/>
                    <a:pt x="35875" y="18211"/>
                  </a:cubicBezTo>
                  <a:cubicBezTo>
                    <a:pt x="36876" y="18201"/>
                    <a:pt x="37883" y="18049"/>
                    <a:pt x="38868" y="17976"/>
                  </a:cubicBezTo>
                  <a:cubicBezTo>
                    <a:pt x="39960" y="17896"/>
                    <a:pt x="41086" y="17840"/>
                    <a:pt x="42206" y="17464"/>
                  </a:cubicBezTo>
                  <a:cubicBezTo>
                    <a:pt x="43309" y="17094"/>
                    <a:pt x="43939" y="16372"/>
                    <a:pt x="44298" y="15291"/>
                  </a:cubicBezTo>
                  <a:cubicBezTo>
                    <a:pt x="44866" y="13584"/>
                    <a:pt x="45076" y="11739"/>
                    <a:pt x="45250" y="9907"/>
                  </a:cubicBezTo>
                  <a:cubicBezTo>
                    <a:pt x="45372" y="8645"/>
                    <a:pt x="45213" y="7379"/>
                    <a:pt x="45272" y="6103"/>
                  </a:cubicBezTo>
                  <a:cubicBezTo>
                    <a:pt x="45330" y="4792"/>
                    <a:pt x="44623" y="3782"/>
                    <a:pt x="43600" y="3109"/>
                  </a:cubicBezTo>
                  <a:cubicBezTo>
                    <a:pt x="42453" y="2354"/>
                    <a:pt x="41184" y="2105"/>
                    <a:pt x="40011" y="1534"/>
                  </a:cubicBezTo>
                  <a:cubicBezTo>
                    <a:pt x="38524" y="811"/>
                    <a:pt x="36963" y="841"/>
                    <a:pt x="35453" y="478"/>
                  </a:cubicBezTo>
                  <a:cubicBezTo>
                    <a:pt x="33457" y="1"/>
                    <a:pt x="31376" y="173"/>
                    <a:pt x="29332" y="69"/>
                  </a:cubicBezTo>
                  <a:cubicBezTo>
                    <a:pt x="28670" y="34"/>
                    <a:pt x="28006" y="23"/>
                    <a:pt x="27344" y="23"/>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47;p33">
              <a:extLst>
                <a:ext uri="{FF2B5EF4-FFF2-40B4-BE49-F238E27FC236}">
                  <a16:creationId xmlns:a16="http://schemas.microsoft.com/office/drawing/2014/main" id="{6E4C4B66-5464-4486-8F07-96DB902B11DC}"/>
                </a:ext>
              </a:extLst>
            </p:cNvPr>
            <p:cNvSpPr/>
            <p:nvPr/>
          </p:nvSpPr>
          <p:spPr>
            <a:xfrm>
              <a:off x="2954475" y="3458158"/>
              <a:ext cx="1089155" cy="357231"/>
            </a:xfrm>
            <a:custGeom>
              <a:avLst/>
              <a:gdLst/>
              <a:ahLst/>
              <a:cxnLst/>
              <a:rect l="l" t="t" r="r" b="b"/>
              <a:pathLst>
                <a:path w="45372" h="18584" extrusionOk="0">
                  <a:moveTo>
                    <a:pt x="27834" y="1293"/>
                  </a:moveTo>
                  <a:cubicBezTo>
                    <a:pt x="28087" y="1495"/>
                    <a:pt x="28350" y="1558"/>
                    <a:pt x="28614" y="1558"/>
                  </a:cubicBezTo>
                  <a:cubicBezTo>
                    <a:pt x="29000" y="1558"/>
                    <a:pt x="29389" y="1426"/>
                    <a:pt x="29763" y="1402"/>
                  </a:cubicBezTo>
                  <a:cubicBezTo>
                    <a:pt x="29985" y="1388"/>
                    <a:pt x="30207" y="1382"/>
                    <a:pt x="30429" y="1382"/>
                  </a:cubicBezTo>
                  <a:cubicBezTo>
                    <a:pt x="32271" y="1382"/>
                    <a:pt x="34088" y="1821"/>
                    <a:pt x="35931" y="1852"/>
                  </a:cubicBezTo>
                  <a:cubicBezTo>
                    <a:pt x="36743" y="1866"/>
                    <a:pt x="37628" y="2248"/>
                    <a:pt x="38446" y="2354"/>
                  </a:cubicBezTo>
                  <a:cubicBezTo>
                    <a:pt x="39423" y="2480"/>
                    <a:pt x="40350" y="2891"/>
                    <a:pt x="41255" y="3162"/>
                  </a:cubicBezTo>
                  <a:cubicBezTo>
                    <a:pt x="42022" y="3390"/>
                    <a:pt x="43062" y="3625"/>
                    <a:pt x="43622" y="4593"/>
                  </a:cubicBezTo>
                  <a:cubicBezTo>
                    <a:pt x="44183" y="5565"/>
                    <a:pt x="44186" y="6711"/>
                    <a:pt x="44110" y="7648"/>
                  </a:cubicBezTo>
                  <a:cubicBezTo>
                    <a:pt x="44138" y="10204"/>
                    <a:pt x="43869" y="12515"/>
                    <a:pt x="43536" y="14827"/>
                  </a:cubicBezTo>
                  <a:cubicBezTo>
                    <a:pt x="43469" y="15283"/>
                    <a:pt x="43189" y="15051"/>
                    <a:pt x="43086" y="15222"/>
                  </a:cubicBezTo>
                  <a:cubicBezTo>
                    <a:pt x="42309" y="16516"/>
                    <a:pt x="41136" y="16372"/>
                    <a:pt x="40047" y="16474"/>
                  </a:cubicBezTo>
                  <a:cubicBezTo>
                    <a:pt x="38998" y="16573"/>
                    <a:pt x="37945" y="16698"/>
                    <a:pt x="36896" y="16698"/>
                  </a:cubicBezTo>
                  <a:cubicBezTo>
                    <a:pt x="36691" y="16698"/>
                    <a:pt x="36487" y="16694"/>
                    <a:pt x="36282" y="16683"/>
                  </a:cubicBezTo>
                  <a:cubicBezTo>
                    <a:pt x="36143" y="16675"/>
                    <a:pt x="36003" y="16672"/>
                    <a:pt x="35864" y="16672"/>
                  </a:cubicBezTo>
                  <a:cubicBezTo>
                    <a:pt x="35019" y="16672"/>
                    <a:pt x="34180" y="16794"/>
                    <a:pt x="33351" y="16848"/>
                  </a:cubicBezTo>
                  <a:cubicBezTo>
                    <a:pt x="33044" y="16868"/>
                    <a:pt x="32736" y="16875"/>
                    <a:pt x="32429" y="16875"/>
                  </a:cubicBezTo>
                  <a:cubicBezTo>
                    <a:pt x="31559" y="16875"/>
                    <a:pt x="30691" y="16816"/>
                    <a:pt x="29822" y="16816"/>
                  </a:cubicBezTo>
                  <a:cubicBezTo>
                    <a:pt x="29434" y="16816"/>
                    <a:pt x="29045" y="16828"/>
                    <a:pt x="28656" y="16862"/>
                  </a:cubicBezTo>
                  <a:cubicBezTo>
                    <a:pt x="28378" y="16886"/>
                    <a:pt x="28098" y="16896"/>
                    <a:pt x="27817" y="16896"/>
                  </a:cubicBezTo>
                  <a:cubicBezTo>
                    <a:pt x="26867" y="16896"/>
                    <a:pt x="25910" y="16787"/>
                    <a:pt x="24957" y="16787"/>
                  </a:cubicBezTo>
                  <a:cubicBezTo>
                    <a:pt x="24941" y="16787"/>
                    <a:pt x="24926" y="16787"/>
                    <a:pt x="24911" y="16787"/>
                  </a:cubicBezTo>
                  <a:cubicBezTo>
                    <a:pt x="24053" y="16792"/>
                    <a:pt x="23193" y="16934"/>
                    <a:pt x="22339" y="16934"/>
                  </a:cubicBezTo>
                  <a:cubicBezTo>
                    <a:pt x="22189" y="16934"/>
                    <a:pt x="22039" y="16930"/>
                    <a:pt x="21890" y="16919"/>
                  </a:cubicBezTo>
                  <a:cubicBezTo>
                    <a:pt x="21782" y="16912"/>
                    <a:pt x="21676" y="16909"/>
                    <a:pt x="21569" y="16909"/>
                  </a:cubicBezTo>
                  <a:cubicBezTo>
                    <a:pt x="20875" y="16909"/>
                    <a:pt x="20189" y="17042"/>
                    <a:pt x="19492" y="17042"/>
                  </a:cubicBezTo>
                  <a:cubicBezTo>
                    <a:pt x="19263" y="17042"/>
                    <a:pt x="19032" y="17028"/>
                    <a:pt x="18800" y="16989"/>
                  </a:cubicBezTo>
                  <a:cubicBezTo>
                    <a:pt x="18681" y="16970"/>
                    <a:pt x="18561" y="16962"/>
                    <a:pt x="18440" y="16962"/>
                  </a:cubicBezTo>
                  <a:cubicBezTo>
                    <a:pt x="17939" y="16962"/>
                    <a:pt x="17423" y="17098"/>
                    <a:pt x="16910" y="17098"/>
                  </a:cubicBezTo>
                  <a:cubicBezTo>
                    <a:pt x="16741" y="17098"/>
                    <a:pt x="16572" y="17083"/>
                    <a:pt x="16404" y="17044"/>
                  </a:cubicBezTo>
                  <a:cubicBezTo>
                    <a:pt x="16275" y="17014"/>
                    <a:pt x="16142" y="17003"/>
                    <a:pt x="16009" y="17003"/>
                  </a:cubicBezTo>
                  <a:cubicBezTo>
                    <a:pt x="15722" y="17003"/>
                    <a:pt x="15436" y="17052"/>
                    <a:pt x="15187" y="17052"/>
                  </a:cubicBezTo>
                  <a:cubicBezTo>
                    <a:pt x="15100" y="17052"/>
                    <a:pt x="15017" y="17046"/>
                    <a:pt x="14941" y="17030"/>
                  </a:cubicBezTo>
                  <a:cubicBezTo>
                    <a:pt x="14771" y="16994"/>
                    <a:pt x="14601" y="16982"/>
                    <a:pt x="14432" y="16982"/>
                  </a:cubicBezTo>
                  <a:cubicBezTo>
                    <a:pt x="14032" y="16982"/>
                    <a:pt x="13635" y="17052"/>
                    <a:pt x="13247" y="17052"/>
                  </a:cubicBezTo>
                  <a:cubicBezTo>
                    <a:pt x="12983" y="17052"/>
                    <a:pt x="12723" y="17019"/>
                    <a:pt x="12469" y="16910"/>
                  </a:cubicBezTo>
                  <a:cubicBezTo>
                    <a:pt x="12311" y="16842"/>
                    <a:pt x="12171" y="16812"/>
                    <a:pt x="12038" y="16812"/>
                  </a:cubicBezTo>
                  <a:cubicBezTo>
                    <a:pt x="11868" y="16812"/>
                    <a:pt x="11708" y="16860"/>
                    <a:pt x="11534" y="16940"/>
                  </a:cubicBezTo>
                  <a:cubicBezTo>
                    <a:pt x="11404" y="16999"/>
                    <a:pt x="11279" y="17022"/>
                    <a:pt x="11156" y="17022"/>
                  </a:cubicBezTo>
                  <a:cubicBezTo>
                    <a:pt x="10630" y="17022"/>
                    <a:pt x="10155" y="16582"/>
                    <a:pt x="9602" y="16582"/>
                  </a:cubicBezTo>
                  <a:cubicBezTo>
                    <a:pt x="9570" y="16582"/>
                    <a:pt x="9538" y="16583"/>
                    <a:pt x="9505" y="16586"/>
                  </a:cubicBezTo>
                  <a:cubicBezTo>
                    <a:pt x="9350" y="16601"/>
                    <a:pt x="9195" y="16607"/>
                    <a:pt x="9039" y="16607"/>
                  </a:cubicBezTo>
                  <a:cubicBezTo>
                    <a:pt x="8323" y="16607"/>
                    <a:pt x="7597" y="16479"/>
                    <a:pt x="6873" y="16471"/>
                  </a:cubicBezTo>
                  <a:cubicBezTo>
                    <a:pt x="6179" y="16462"/>
                    <a:pt x="5487" y="16145"/>
                    <a:pt x="4845" y="15732"/>
                  </a:cubicBezTo>
                  <a:cubicBezTo>
                    <a:pt x="4583" y="15564"/>
                    <a:pt x="4257" y="15549"/>
                    <a:pt x="3975" y="15446"/>
                  </a:cubicBezTo>
                  <a:cubicBezTo>
                    <a:pt x="2713" y="14986"/>
                    <a:pt x="2143" y="13842"/>
                    <a:pt x="1867" y="12478"/>
                  </a:cubicBezTo>
                  <a:cubicBezTo>
                    <a:pt x="1569" y="10994"/>
                    <a:pt x="1439" y="9456"/>
                    <a:pt x="1271" y="7936"/>
                  </a:cubicBezTo>
                  <a:cubicBezTo>
                    <a:pt x="1178" y="7094"/>
                    <a:pt x="1108" y="6240"/>
                    <a:pt x="1113" y="5392"/>
                  </a:cubicBezTo>
                  <a:cubicBezTo>
                    <a:pt x="1119" y="4342"/>
                    <a:pt x="2195" y="3090"/>
                    <a:pt x="3037" y="2927"/>
                  </a:cubicBezTo>
                  <a:cubicBezTo>
                    <a:pt x="3884" y="2762"/>
                    <a:pt x="4721" y="2441"/>
                    <a:pt x="5577" y="2441"/>
                  </a:cubicBezTo>
                  <a:cubicBezTo>
                    <a:pt x="5635" y="2441"/>
                    <a:pt x="5692" y="2443"/>
                    <a:pt x="5750" y="2446"/>
                  </a:cubicBezTo>
                  <a:cubicBezTo>
                    <a:pt x="5843" y="2451"/>
                    <a:pt x="5936" y="2453"/>
                    <a:pt x="6028" y="2453"/>
                  </a:cubicBezTo>
                  <a:cubicBezTo>
                    <a:pt x="7170" y="2453"/>
                    <a:pt x="8259" y="2092"/>
                    <a:pt x="9375" y="1902"/>
                  </a:cubicBezTo>
                  <a:cubicBezTo>
                    <a:pt x="9924" y="1807"/>
                    <a:pt x="10521" y="1789"/>
                    <a:pt x="11112" y="1789"/>
                  </a:cubicBezTo>
                  <a:cubicBezTo>
                    <a:pt x="11294" y="1789"/>
                    <a:pt x="11476" y="1791"/>
                    <a:pt x="11655" y="1793"/>
                  </a:cubicBezTo>
                  <a:cubicBezTo>
                    <a:pt x="11687" y="1793"/>
                    <a:pt x="11719" y="1793"/>
                    <a:pt x="11751" y="1793"/>
                  </a:cubicBezTo>
                  <a:cubicBezTo>
                    <a:pt x="12841" y="1793"/>
                    <a:pt x="13943" y="1598"/>
                    <a:pt x="15027" y="1598"/>
                  </a:cubicBezTo>
                  <a:cubicBezTo>
                    <a:pt x="15346" y="1598"/>
                    <a:pt x="15663" y="1615"/>
                    <a:pt x="15978" y="1659"/>
                  </a:cubicBezTo>
                  <a:cubicBezTo>
                    <a:pt x="16233" y="1694"/>
                    <a:pt x="16486" y="1708"/>
                    <a:pt x="16739" y="1708"/>
                  </a:cubicBezTo>
                  <a:cubicBezTo>
                    <a:pt x="17677" y="1708"/>
                    <a:pt x="18601" y="1517"/>
                    <a:pt x="19540" y="1517"/>
                  </a:cubicBezTo>
                  <a:cubicBezTo>
                    <a:pt x="19793" y="1517"/>
                    <a:pt x="20046" y="1530"/>
                    <a:pt x="20301" y="1565"/>
                  </a:cubicBezTo>
                  <a:cubicBezTo>
                    <a:pt x="20467" y="1588"/>
                    <a:pt x="20643" y="1596"/>
                    <a:pt x="20826" y="1596"/>
                  </a:cubicBezTo>
                  <a:cubicBezTo>
                    <a:pt x="21255" y="1596"/>
                    <a:pt x="21716" y="1552"/>
                    <a:pt x="22139" y="1552"/>
                  </a:cubicBezTo>
                  <a:cubicBezTo>
                    <a:pt x="22281" y="1552"/>
                    <a:pt x="22418" y="1557"/>
                    <a:pt x="22549" y="1570"/>
                  </a:cubicBezTo>
                  <a:cubicBezTo>
                    <a:pt x="22721" y="1588"/>
                    <a:pt x="22893" y="1594"/>
                    <a:pt x="23065" y="1594"/>
                  </a:cubicBezTo>
                  <a:cubicBezTo>
                    <a:pt x="23641" y="1594"/>
                    <a:pt x="24215" y="1519"/>
                    <a:pt x="24795" y="1519"/>
                  </a:cubicBezTo>
                  <a:cubicBezTo>
                    <a:pt x="25039" y="1519"/>
                    <a:pt x="25284" y="1532"/>
                    <a:pt x="25530" y="1570"/>
                  </a:cubicBezTo>
                  <a:cubicBezTo>
                    <a:pt x="25876" y="1624"/>
                    <a:pt x="26315" y="1770"/>
                    <a:pt x="26754" y="1770"/>
                  </a:cubicBezTo>
                  <a:cubicBezTo>
                    <a:pt x="27133" y="1770"/>
                    <a:pt x="27512" y="1662"/>
                    <a:pt x="27834" y="1293"/>
                  </a:cubicBezTo>
                  <a:close/>
                  <a:moveTo>
                    <a:pt x="27344" y="23"/>
                  </a:moveTo>
                  <a:cubicBezTo>
                    <a:pt x="26604" y="23"/>
                    <a:pt x="25865" y="37"/>
                    <a:pt x="25130" y="49"/>
                  </a:cubicBezTo>
                  <a:cubicBezTo>
                    <a:pt x="24837" y="53"/>
                    <a:pt x="24544" y="55"/>
                    <a:pt x="24251" y="55"/>
                  </a:cubicBezTo>
                  <a:cubicBezTo>
                    <a:pt x="23558" y="55"/>
                    <a:pt x="22864" y="46"/>
                    <a:pt x="22171" y="46"/>
                  </a:cubicBezTo>
                  <a:cubicBezTo>
                    <a:pt x="21462" y="46"/>
                    <a:pt x="20752" y="55"/>
                    <a:pt x="20043" y="91"/>
                  </a:cubicBezTo>
                  <a:cubicBezTo>
                    <a:pt x="19329" y="126"/>
                    <a:pt x="18614" y="138"/>
                    <a:pt x="17899" y="138"/>
                  </a:cubicBezTo>
                  <a:cubicBezTo>
                    <a:pt x="16530" y="138"/>
                    <a:pt x="15159" y="95"/>
                    <a:pt x="13791" y="95"/>
                  </a:cubicBezTo>
                  <a:cubicBezTo>
                    <a:pt x="13446" y="95"/>
                    <a:pt x="13101" y="98"/>
                    <a:pt x="12757" y="105"/>
                  </a:cubicBezTo>
                  <a:cubicBezTo>
                    <a:pt x="11073" y="137"/>
                    <a:pt x="9389" y="559"/>
                    <a:pt x="7695" y="579"/>
                  </a:cubicBezTo>
                  <a:cubicBezTo>
                    <a:pt x="6747" y="590"/>
                    <a:pt x="5818" y="808"/>
                    <a:pt x="4873" y="845"/>
                  </a:cubicBezTo>
                  <a:cubicBezTo>
                    <a:pt x="3983" y="879"/>
                    <a:pt x="3043" y="1016"/>
                    <a:pt x="2155" y="1581"/>
                  </a:cubicBezTo>
                  <a:cubicBezTo>
                    <a:pt x="1466" y="2018"/>
                    <a:pt x="1155" y="2654"/>
                    <a:pt x="724" y="3316"/>
                  </a:cubicBezTo>
                  <a:cubicBezTo>
                    <a:pt x="240" y="4059"/>
                    <a:pt x="206" y="4854"/>
                    <a:pt x="193" y="5683"/>
                  </a:cubicBezTo>
                  <a:cubicBezTo>
                    <a:pt x="170" y="7285"/>
                    <a:pt x="0" y="8896"/>
                    <a:pt x="282" y="10408"/>
                  </a:cubicBezTo>
                  <a:cubicBezTo>
                    <a:pt x="200" y="11949"/>
                    <a:pt x="730" y="13214"/>
                    <a:pt x="1197" y="14472"/>
                  </a:cubicBezTo>
                  <a:cubicBezTo>
                    <a:pt x="1348" y="14878"/>
                    <a:pt x="1604" y="15362"/>
                    <a:pt x="1906" y="15645"/>
                  </a:cubicBezTo>
                  <a:cubicBezTo>
                    <a:pt x="2395" y="16101"/>
                    <a:pt x="2710" y="16980"/>
                    <a:pt x="3339" y="17024"/>
                  </a:cubicBezTo>
                  <a:cubicBezTo>
                    <a:pt x="4828" y="17126"/>
                    <a:pt x="6196" y="17864"/>
                    <a:pt x="7695" y="18019"/>
                  </a:cubicBezTo>
                  <a:cubicBezTo>
                    <a:pt x="9434" y="18200"/>
                    <a:pt x="11184" y="18382"/>
                    <a:pt x="12921" y="18459"/>
                  </a:cubicBezTo>
                  <a:cubicBezTo>
                    <a:pt x="14344" y="18523"/>
                    <a:pt x="15771" y="18584"/>
                    <a:pt x="17199" y="18584"/>
                  </a:cubicBezTo>
                  <a:cubicBezTo>
                    <a:pt x="17895" y="18584"/>
                    <a:pt x="18591" y="18569"/>
                    <a:pt x="19287" y="18534"/>
                  </a:cubicBezTo>
                  <a:cubicBezTo>
                    <a:pt x="20699" y="18464"/>
                    <a:pt x="22123" y="18478"/>
                    <a:pt x="23539" y="18458"/>
                  </a:cubicBezTo>
                  <a:cubicBezTo>
                    <a:pt x="24474" y="18445"/>
                    <a:pt x="25435" y="18274"/>
                    <a:pt x="26368" y="18274"/>
                  </a:cubicBezTo>
                  <a:cubicBezTo>
                    <a:pt x="26641" y="18274"/>
                    <a:pt x="26911" y="18288"/>
                    <a:pt x="27177" y="18326"/>
                  </a:cubicBezTo>
                  <a:cubicBezTo>
                    <a:pt x="27679" y="18396"/>
                    <a:pt x="28179" y="18420"/>
                    <a:pt x="28678" y="18420"/>
                  </a:cubicBezTo>
                  <a:cubicBezTo>
                    <a:pt x="29780" y="18420"/>
                    <a:pt x="30876" y="18302"/>
                    <a:pt x="31975" y="18302"/>
                  </a:cubicBezTo>
                  <a:cubicBezTo>
                    <a:pt x="32302" y="18302"/>
                    <a:pt x="32629" y="18313"/>
                    <a:pt x="32956" y="18340"/>
                  </a:cubicBezTo>
                  <a:cubicBezTo>
                    <a:pt x="33116" y="18353"/>
                    <a:pt x="33276" y="18358"/>
                    <a:pt x="33437" y="18358"/>
                  </a:cubicBezTo>
                  <a:cubicBezTo>
                    <a:pt x="34248" y="18358"/>
                    <a:pt x="35075" y="18218"/>
                    <a:pt x="35875" y="18211"/>
                  </a:cubicBezTo>
                  <a:cubicBezTo>
                    <a:pt x="36876" y="18201"/>
                    <a:pt x="37883" y="18049"/>
                    <a:pt x="38868" y="17976"/>
                  </a:cubicBezTo>
                  <a:cubicBezTo>
                    <a:pt x="39960" y="17896"/>
                    <a:pt x="41086" y="17840"/>
                    <a:pt x="42206" y="17464"/>
                  </a:cubicBezTo>
                  <a:cubicBezTo>
                    <a:pt x="43309" y="17094"/>
                    <a:pt x="43939" y="16372"/>
                    <a:pt x="44298" y="15291"/>
                  </a:cubicBezTo>
                  <a:cubicBezTo>
                    <a:pt x="44866" y="13584"/>
                    <a:pt x="45076" y="11739"/>
                    <a:pt x="45250" y="9907"/>
                  </a:cubicBezTo>
                  <a:cubicBezTo>
                    <a:pt x="45372" y="8645"/>
                    <a:pt x="45213" y="7379"/>
                    <a:pt x="45272" y="6103"/>
                  </a:cubicBezTo>
                  <a:cubicBezTo>
                    <a:pt x="45330" y="4792"/>
                    <a:pt x="44623" y="3782"/>
                    <a:pt x="43600" y="3109"/>
                  </a:cubicBezTo>
                  <a:cubicBezTo>
                    <a:pt x="42453" y="2354"/>
                    <a:pt x="41184" y="2105"/>
                    <a:pt x="40011" y="1534"/>
                  </a:cubicBezTo>
                  <a:cubicBezTo>
                    <a:pt x="38524" y="811"/>
                    <a:pt x="36963" y="841"/>
                    <a:pt x="35453" y="478"/>
                  </a:cubicBezTo>
                  <a:cubicBezTo>
                    <a:pt x="33457" y="1"/>
                    <a:pt x="31376" y="173"/>
                    <a:pt x="29332" y="69"/>
                  </a:cubicBezTo>
                  <a:cubicBezTo>
                    <a:pt x="28670" y="34"/>
                    <a:pt x="28006" y="23"/>
                    <a:pt x="27344" y="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a:extLst>
              <a:ext uri="{FF2B5EF4-FFF2-40B4-BE49-F238E27FC236}">
                <a16:creationId xmlns:a16="http://schemas.microsoft.com/office/drawing/2014/main" id="{28066162-4D29-4519-A433-18629437753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643871" y="3812643"/>
            <a:ext cx="1320993" cy="422718"/>
          </a:xfrm>
          <a:prstGeom prst="rect">
            <a:avLst/>
          </a:prstGeom>
        </p:spPr>
      </p:pic>
      <p:grpSp>
        <p:nvGrpSpPr>
          <p:cNvPr id="40" name="Google Shape;922;p33">
            <a:extLst>
              <a:ext uri="{FF2B5EF4-FFF2-40B4-BE49-F238E27FC236}">
                <a16:creationId xmlns:a16="http://schemas.microsoft.com/office/drawing/2014/main" id="{AA070355-B710-41C2-B3D7-46BDED0676E6}"/>
              </a:ext>
              <a:ext uri="{C183D7F6-B498-43B3-948B-1728B52AA6E4}">
                <adec:decorative xmlns:adec="http://schemas.microsoft.com/office/drawing/2017/decorative" val="1"/>
              </a:ext>
            </a:extLst>
          </p:cNvPr>
          <p:cNvGrpSpPr/>
          <p:nvPr/>
        </p:nvGrpSpPr>
        <p:grpSpPr>
          <a:xfrm>
            <a:off x="2608572" y="3102918"/>
            <a:ext cx="1254606" cy="422718"/>
            <a:chOff x="5102934" y="3455089"/>
            <a:chExt cx="1089135" cy="357219"/>
          </a:xfrm>
        </p:grpSpPr>
        <p:sp>
          <p:nvSpPr>
            <p:cNvPr id="41" name="Google Shape;923;p33">
              <a:extLst>
                <a:ext uri="{FF2B5EF4-FFF2-40B4-BE49-F238E27FC236}">
                  <a16:creationId xmlns:a16="http://schemas.microsoft.com/office/drawing/2014/main" id="{6761DA68-59B5-4E55-8C40-D0CE396ADE8B}"/>
                </a:ext>
              </a:extLst>
            </p:cNvPr>
            <p:cNvSpPr/>
            <p:nvPr/>
          </p:nvSpPr>
          <p:spPr>
            <a:xfrm>
              <a:off x="5102934" y="3455089"/>
              <a:ext cx="1089135" cy="357219"/>
            </a:xfrm>
            <a:custGeom>
              <a:avLst/>
              <a:gdLst/>
              <a:ahLst/>
              <a:cxnLst/>
              <a:rect l="l" t="t" r="r" b="b"/>
              <a:pathLst>
                <a:path w="55174" h="18878" extrusionOk="0">
                  <a:moveTo>
                    <a:pt x="18263" y="1"/>
                  </a:moveTo>
                  <a:cubicBezTo>
                    <a:pt x="17272" y="1"/>
                    <a:pt x="16290" y="2"/>
                    <a:pt x="15334" y="2"/>
                  </a:cubicBezTo>
                  <a:cubicBezTo>
                    <a:pt x="13916" y="405"/>
                    <a:pt x="12540" y="284"/>
                    <a:pt x="11190" y="592"/>
                  </a:cubicBezTo>
                  <a:cubicBezTo>
                    <a:pt x="9924" y="881"/>
                    <a:pt x="8532" y="744"/>
                    <a:pt x="7343" y="1202"/>
                  </a:cubicBezTo>
                  <a:cubicBezTo>
                    <a:pt x="5660" y="1849"/>
                    <a:pt x="3851" y="2085"/>
                    <a:pt x="2261" y="3086"/>
                  </a:cubicBezTo>
                  <a:cubicBezTo>
                    <a:pt x="1069" y="3835"/>
                    <a:pt x="161" y="4783"/>
                    <a:pt x="200" y="6130"/>
                  </a:cubicBezTo>
                  <a:cubicBezTo>
                    <a:pt x="239" y="7496"/>
                    <a:pt x="1" y="8876"/>
                    <a:pt x="211" y="10204"/>
                  </a:cubicBezTo>
                  <a:cubicBezTo>
                    <a:pt x="523" y="12183"/>
                    <a:pt x="655" y="14230"/>
                    <a:pt x="1632" y="16044"/>
                  </a:cubicBezTo>
                  <a:cubicBezTo>
                    <a:pt x="1984" y="16697"/>
                    <a:pt x="2418" y="17474"/>
                    <a:pt x="3113" y="17533"/>
                  </a:cubicBezTo>
                  <a:cubicBezTo>
                    <a:pt x="4185" y="17621"/>
                    <a:pt x="5137" y="18280"/>
                    <a:pt x="6231" y="18280"/>
                  </a:cubicBezTo>
                  <a:cubicBezTo>
                    <a:pt x="6441" y="18280"/>
                    <a:pt x="6657" y="18256"/>
                    <a:pt x="6880" y="18198"/>
                  </a:cubicBezTo>
                  <a:cubicBezTo>
                    <a:pt x="7098" y="18142"/>
                    <a:pt x="7328" y="18120"/>
                    <a:pt x="7563" y="18120"/>
                  </a:cubicBezTo>
                  <a:cubicBezTo>
                    <a:pt x="8056" y="18120"/>
                    <a:pt x="8571" y="18219"/>
                    <a:pt x="9053" y="18314"/>
                  </a:cubicBezTo>
                  <a:cubicBezTo>
                    <a:pt x="10462" y="18585"/>
                    <a:pt x="11892" y="18721"/>
                    <a:pt x="13325" y="18721"/>
                  </a:cubicBezTo>
                  <a:cubicBezTo>
                    <a:pt x="13722" y="18721"/>
                    <a:pt x="14119" y="18711"/>
                    <a:pt x="14516" y="18690"/>
                  </a:cubicBezTo>
                  <a:cubicBezTo>
                    <a:pt x="15240" y="18652"/>
                    <a:pt x="15964" y="18640"/>
                    <a:pt x="16687" y="18640"/>
                  </a:cubicBezTo>
                  <a:cubicBezTo>
                    <a:pt x="18012" y="18640"/>
                    <a:pt x="19337" y="18681"/>
                    <a:pt x="20661" y="18681"/>
                  </a:cubicBezTo>
                  <a:cubicBezTo>
                    <a:pt x="21237" y="18681"/>
                    <a:pt x="21813" y="18673"/>
                    <a:pt x="22389" y="18651"/>
                  </a:cubicBezTo>
                  <a:cubicBezTo>
                    <a:pt x="23101" y="18624"/>
                    <a:pt x="23815" y="18612"/>
                    <a:pt x="24530" y="18612"/>
                  </a:cubicBezTo>
                  <a:cubicBezTo>
                    <a:pt x="26934" y="18612"/>
                    <a:pt x="29353" y="18743"/>
                    <a:pt x="31759" y="18842"/>
                  </a:cubicBezTo>
                  <a:cubicBezTo>
                    <a:pt x="32388" y="18869"/>
                    <a:pt x="33017" y="18878"/>
                    <a:pt x="33646" y="18878"/>
                  </a:cubicBezTo>
                  <a:cubicBezTo>
                    <a:pt x="34650" y="18878"/>
                    <a:pt x="35653" y="18855"/>
                    <a:pt x="36654" y="18846"/>
                  </a:cubicBezTo>
                  <a:cubicBezTo>
                    <a:pt x="38471" y="18828"/>
                    <a:pt x="40293" y="18740"/>
                    <a:pt x="42111" y="18615"/>
                  </a:cubicBezTo>
                  <a:cubicBezTo>
                    <a:pt x="44681" y="18440"/>
                    <a:pt x="47237" y="18303"/>
                    <a:pt x="49720" y="17519"/>
                  </a:cubicBezTo>
                  <a:cubicBezTo>
                    <a:pt x="50569" y="17250"/>
                    <a:pt x="51392" y="17248"/>
                    <a:pt x="52173" y="16459"/>
                  </a:cubicBezTo>
                  <a:cubicBezTo>
                    <a:pt x="53780" y="14837"/>
                    <a:pt x="54514" y="12937"/>
                    <a:pt x="54746" y="10738"/>
                  </a:cubicBezTo>
                  <a:cubicBezTo>
                    <a:pt x="54821" y="10049"/>
                    <a:pt x="54892" y="9361"/>
                    <a:pt x="54839" y="8652"/>
                  </a:cubicBezTo>
                  <a:cubicBezTo>
                    <a:pt x="54698" y="6777"/>
                    <a:pt x="55174" y="4910"/>
                    <a:pt x="54018" y="3064"/>
                  </a:cubicBezTo>
                  <a:cubicBezTo>
                    <a:pt x="53358" y="2009"/>
                    <a:pt x="52542" y="1426"/>
                    <a:pt x="51627" y="1191"/>
                  </a:cubicBezTo>
                  <a:cubicBezTo>
                    <a:pt x="50043" y="785"/>
                    <a:pt x="48369" y="601"/>
                    <a:pt x="46732" y="601"/>
                  </a:cubicBezTo>
                  <a:cubicBezTo>
                    <a:pt x="46712" y="601"/>
                    <a:pt x="46691" y="601"/>
                    <a:pt x="46671" y="601"/>
                  </a:cubicBezTo>
                  <a:cubicBezTo>
                    <a:pt x="46645" y="601"/>
                    <a:pt x="46619" y="602"/>
                    <a:pt x="46594" y="602"/>
                  </a:cubicBezTo>
                  <a:cubicBezTo>
                    <a:pt x="44033" y="602"/>
                    <a:pt x="41512" y="105"/>
                    <a:pt x="38953" y="105"/>
                  </a:cubicBezTo>
                  <a:cubicBezTo>
                    <a:pt x="38766" y="105"/>
                    <a:pt x="38580" y="107"/>
                    <a:pt x="38393" y="113"/>
                  </a:cubicBezTo>
                  <a:cubicBezTo>
                    <a:pt x="37733" y="133"/>
                    <a:pt x="37072" y="141"/>
                    <a:pt x="36411" y="141"/>
                  </a:cubicBezTo>
                  <a:cubicBezTo>
                    <a:pt x="34487" y="141"/>
                    <a:pt x="32560" y="75"/>
                    <a:pt x="30635" y="60"/>
                  </a:cubicBezTo>
                  <a:cubicBezTo>
                    <a:pt x="28738" y="48"/>
                    <a:pt x="26840" y="51"/>
                    <a:pt x="24942" y="41"/>
                  </a:cubicBezTo>
                  <a:cubicBezTo>
                    <a:pt x="23380" y="34"/>
                    <a:pt x="21818" y="10"/>
                    <a:pt x="20256" y="4"/>
                  </a:cubicBezTo>
                  <a:cubicBezTo>
                    <a:pt x="19590" y="2"/>
                    <a:pt x="18925" y="1"/>
                    <a:pt x="18263"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24;p33">
              <a:extLst>
                <a:ext uri="{FF2B5EF4-FFF2-40B4-BE49-F238E27FC236}">
                  <a16:creationId xmlns:a16="http://schemas.microsoft.com/office/drawing/2014/main" id="{48A665DD-E504-49F8-A1F9-84860F974BA4}"/>
                </a:ext>
              </a:extLst>
            </p:cNvPr>
            <p:cNvSpPr/>
            <p:nvPr/>
          </p:nvSpPr>
          <p:spPr>
            <a:xfrm>
              <a:off x="5102934" y="3455089"/>
              <a:ext cx="1089135" cy="357219"/>
            </a:xfrm>
            <a:custGeom>
              <a:avLst/>
              <a:gdLst/>
              <a:ahLst/>
              <a:cxnLst/>
              <a:rect l="l" t="t" r="r" b="b"/>
              <a:pathLst>
                <a:path w="55174" h="18878" extrusionOk="0">
                  <a:moveTo>
                    <a:pt x="7927" y="2515"/>
                  </a:moveTo>
                  <a:cubicBezTo>
                    <a:pt x="7927" y="2515"/>
                    <a:pt x="7927" y="2515"/>
                    <a:pt x="7926" y="2515"/>
                  </a:cubicBezTo>
                  <a:lnTo>
                    <a:pt x="7928" y="2515"/>
                  </a:lnTo>
                  <a:cubicBezTo>
                    <a:pt x="7928" y="2515"/>
                    <a:pt x="7927" y="2515"/>
                    <a:pt x="7927" y="2515"/>
                  </a:cubicBezTo>
                  <a:close/>
                  <a:moveTo>
                    <a:pt x="18679" y="1367"/>
                  </a:moveTo>
                  <a:cubicBezTo>
                    <a:pt x="19172" y="1367"/>
                    <a:pt x="19666" y="1384"/>
                    <a:pt x="20160" y="1424"/>
                  </a:cubicBezTo>
                  <a:cubicBezTo>
                    <a:pt x="21359" y="1522"/>
                    <a:pt x="22563" y="1491"/>
                    <a:pt x="23767" y="1625"/>
                  </a:cubicBezTo>
                  <a:cubicBezTo>
                    <a:pt x="23888" y="1639"/>
                    <a:pt x="24009" y="1644"/>
                    <a:pt x="24132" y="1644"/>
                  </a:cubicBezTo>
                  <a:cubicBezTo>
                    <a:pt x="24725" y="1644"/>
                    <a:pt x="25340" y="1512"/>
                    <a:pt x="25955" y="1512"/>
                  </a:cubicBezTo>
                  <a:cubicBezTo>
                    <a:pt x="26146" y="1512"/>
                    <a:pt x="26336" y="1525"/>
                    <a:pt x="26525" y="1558"/>
                  </a:cubicBezTo>
                  <a:cubicBezTo>
                    <a:pt x="26855" y="1615"/>
                    <a:pt x="27185" y="1634"/>
                    <a:pt x="27515" y="1634"/>
                  </a:cubicBezTo>
                  <a:cubicBezTo>
                    <a:pt x="28190" y="1634"/>
                    <a:pt x="28865" y="1554"/>
                    <a:pt x="29542" y="1554"/>
                  </a:cubicBezTo>
                  <a:cubicBezTo>
                    <a:pt x="29697" y="1554"/>
                    <a:pt x="29853" y="1559"/>
                    <a:pt x="30008" y="1569"/>
                  </a:cubicBezTo>
                  <a:cubicBezTo>
                    <a:pt x="30145" y="1578"/>
                    <a:pt x="30282" y="1582"/>
                    <a:pt x="30419" y="1582"/>
                  </a:cubicBezTo>
                  <a:cubicBezTo>
                    <a:pt x="30986" y="1582"/>
                    <a:pt x="31556" y="1519"/>
                    <a:pt x="32126" y="1519"/>
                  </a:cubicBezTo>
                  <a:cubicBezTo>
                    <a:pt x="32421" y="1519"/>
                    <a:pt x="32717" y="1536"/>
                    <a:pt x="33012" y="1588"/>
                  </a:cubicBezTo>
                  <a:cubicBezTo>
                    <a:pt x="33652" y="1699"/>
                    <a:pt x="34293" y="1731"/>
                    <a:pt x="34936" y="1731"/>
                  </a:cubicBezTo>
                  <a:cubicBezTo>
                    <a:pt x="35783" y="1731"/>
                    <a:pt x="36632" y="1676"/>
                    <a:pt x="37478" y="1676"/>
                  </a:cubicBezTo>
                  <a:cubicBezTo>
                    <a:pt x="37575" y="1676"/>
                    <a:pt x="37672" y="1676"/>
                    <a:pt x="37769" y="1678"/>
                  </a:cubicBezTo>
                  <a:cubicBezTo>
                    <a:pt x="38915" y="1698"/>
                    <a:pt x="40055" y="1832"/>
                    <a:pt x="41208" y="1832"/>
                  </a:cubicBezTo>
                  <a:cubicBezTo>
                    <a:pt x="41416" y="1832"/>
                    <a:pt x="41624" y="1828"/>
                    <a:pt x="41833" y="1818"/>
                  </a:cubicBezTo>
                  <a:cubicBezTo>
                    <a:pt x="41957" y="1812"/>
                    <a:pt x="42082" y="1809"/>
                    <a:pt x="42209" y="1809"/>
                  </a:cubicBezTo>
                  <a:cubicBezTo>
                    <a:pt x="43164" y="1809"/>
                    <a:pt x="44163" y="1978"/>
                    <a:pt x="45140" y="2204"/>
                  </a:cubicBezTo>
                  <a:cubicBezTo>
                    <a:pt x="45682" y="2328"/>
                    <a:pt x="46267" y="2537"/>
                    <a:pt x="46901" y="2537"/>
                  </a:cubicBezTo>
                  <a:cubicBezTo>
                    <a:pt x="47113" y="2537"/>
                    <a:pt x="47331" y="2513"/>
                    <a:pt x="47554" y="2456"/>
                  </a:cubicBezTo>
                  <a:cubicBezTo>
                    <a:pt x="47795" y="2393"/>
                    <a:pt x="48049" y="2367"/>
                    <a:pt x="48309" y="2367"/>
                  </a:cubicBezTo>
                  <a:cubicBezTo>
                    <a:pt x="48905" y="2367"/>
                    <a:pt x="49534" y="2503"/>
                    <a:pt x="50112" y="2644"/>
                  </a:cubicBezTo>
                  <a:cubicBezTo>
                    <a:pt x="50820" y="2817"/>
                    <a:pt x="51532" y="2901"/>
                    <a:pt x="52232" y="3048"/>
                  </a:cubicBezTo>
                  <a:cubicBezTo>
                    <a:pt x="52898" y="3188"/>
                    <a:pt x="53725" y="5119"/>
                    <a:pt x="53652" y="5887"/>
                  </a:cubicBezTo>
                  <a:cubicBezTo>
                    <a:pt x="53486" y="7653"/>
                    <a:pt x="53354" y="9425"/>
                    <a:pt x="53150" y="11187"/>
                  </a:cubicBezTo>
                  <a:cubicBezTo>
                    <a:pt x="52952" y="12894"/>
                    <a:pt x="52174" y="14344"/>
                    <a:pt x="51042" y="15571"/>
                  </a:cubicBezTo>
                  <a:cubicBezTo>
                    <a:pt x="50751" y="15888"/>
                    <a:pt x="50197" y="15821"/>
                    <a:pt x="49774" y="15975"/>
                  </a:cubicBezTo>
                  <a:cubicBezTo>
                    <a:pt x="47606" y="16767"/>
                    <a:pt x="45275" y="16647"/>
                    <a:pt x="43026" y="16982"/>
                  </a:cubicBezTo>
                  <a:cubicBezTo>
                    <a:pt x="41626" y="17189"/>
                    <a:pt x="40234" y="17116"/>
                    <a:pt x="38851" y="17222"/>
                  </a:cubicBezTo>
                  <a:cubicBezTo>
                    <a:pt x="38395" y="17255"/>
                    <a:pt x="37883" y="17422"/>
                    <a:pt x="37377" y="17422"/>
                  </a:cubicBezTo>
                  <a:cubicBezTo>
                    <a:pt x="37044" y="17422"/>
                    <a:pt x="36714" y="17350"/>
                    <a:pt x="36404" y="17120"/>
                  </a:cubicBezTo>
                  <a:cubicBezTo>
                    <a:pt x="36371" y="17096"/>
                    <a:pt x="36319" y="17082"/>
                    <a:pt x="36271" y="17082"/>
                  </a:cubicBezTo>
                  <a:cubicBezTo>
                    <a:pt x="36248" y="17082"/>
                    <a:pt x="36227" y="17085"/>
                    <a:pt x="36209" y="17092"/>
                  </a:cubicBezTo>
                  <a:cubicBezTo>
                    <a:pt x="35582" y="17352"/>
                    <a:pt x="34940" y="17416"/>
                    <a:pt x="34294" y="17416"/>
                  </a:cubicBezTo>
                  <a:cubicBezTo>
                    <a:pt x="33676" y="17416"/>
                    <a:pt x="33054" y="17358"/>
                    <a:pt x="32439" y="17358"/>
                  </a:cubicBezTo>
                  <a:cubicBezTo>
                    <a:pt x="32291" y="17358"/>
                    <a:pt x="32143" y="17361"/>
                    <a:pt x="31995" y="17369"/>
                  </a:cubicBezTo>
                  <a:cubicBezTo>
                    <a:pt x="31820" y="17379"/>
                    <a:pt x="31644" y="17384"/>
                    <a:pt x="31468" y="17384"/>
                  </a:cubicBezTo>
                  <a:cubicBezTo>
                    <a:pt x="30490" y="17384"/>
                    <a:pt x="29488" y="17251"/>
                    <a:pt x="28498" y="17217"/>
                  </a:cubicBezTo>
                  <a:cubicBezTo>
                    <a:pt x="27243" y="17173"/>
                    <a:pt x="25987" y="17138"/>
                    <a:pt x="24733" y="17078"/>
                  </a:cubicBezTo>
                  <a:cubicBezTo>
                    <a:pt x="24460" y="17066"/>
                    <a:pt x="24187" y="17060"/>
                    <a:pt x="23913" y="17060"/>
                  </a:cubicBezTo>
                  <a:cubicBezTo>
                    <a:pt x="23079" y="17060"/>
                    <a:pt x="22244" y="17109"/>
                    <a:pt x="21425" y="17147"/>
                  </a:cubicBezTo>
                  <a:cubicBezTo>
                    <a:pt x="21323" y="17151"/>
                    <a:pt x="21222" y="17153"/>
                    <a:pt x="21121" y="17153"/>
                  </a:cubicBezTo>
                  <a:cubicBezTo>
                    <a:pt x="20449" y="17153"/>
                    <a:pt x="19781" y="17068"/>
                    <a:pt x="19108" y="17068"/>
                  </a:cubicBezTo>
                  <a:cubicBezTo>
                    <a:pt x="18789" y="17068"/>
                    <a:pt x="18469" y="17087"/>
                    <a:pt x="18147" y="17144"/>
                  </a:cubicBezTo>
                  <a:cubicBezTo>
                    <a:pt x="17726" y="17218"/>
                    <a:pt x="17296" y="17240"/>
                    <a:pt x="16863" y="17240"/>
                  </a:cubicBezTo>
                  <a:cubicBezTo>
                    <a:pt x="16333" y="17240"/>
                    <a:pt x="15797" y="17207"/>
                    <a:pt x="15269" y="17192"/>
                  </a:cubicBezTo>
                  <a:cubicBezTo>
                    <a:pt x="14023" y="17158"/>
                    <a:pt x="12778" y="17078"/>
                    <a:pt x="11534" y="17013"/>
                  </a:cubicBezTo>
                  <a:cubicBezTo>
                    <a:pt x="10132" y="16940"/>
                    <a:pt x="8723" y="16941"/>
                    <a:pt x="7337" y="16750"/>
                  </a:cubicBezTo>
                  <a:cubicBezTo>
                    <a:pt x="6873" y="16685"/>
                    <a:pt x="6381" y="16634"/>
                    <a:pt x="5929" y="16634"/>
                  </a:cubicBezTo>
                  <a:cubicBezTo>
                    <a:pt x="5762" y="16634"/>
                    <a:pt x="5601" y="16641"/>
                    <a:pt x="5448" y="16657"/>
                  </a:cubicBezTo>
                  <a:cubicBezTo>
                    <a:pt x="5361" y="16666"/>
                    <a:pt x="5277" y="16670"/>
                    <a:pt x="5195" y="16670"/>
                  </a:cubicBezTo>
                  <a:cubicBezTo>
                    <a:pt x="4049" y="16670"/>
                    <a:pt x="3344" y="15825"/>
                    <a:pt x="2443" y="15373"/>
                  </a:cubicBezTo>
                  <a:cubicBezTo>
                    <a:pt x="2140" y="15223"/>
                    <a:pt x="2202" y="14661"/>
                    <a:pt x="2152" y="14344"/>
                  </a:cubicBezTo>
                  <a:cubicBezTo>
                    <a:pt x="1763" y="11855"/>
                    <a:pt x="1449" y="9345"/>
                    <a:pt x="1608" y="6819"/>
                  </a:cubicBezTo>
                  <a:cubicBezTo>
                    <a:pt x="1743" y="4634"/>
                    <a:pt x="2138" y="4469"/>
                    <a:pt x="3748" y="3694"/>
                  </a:cubicBezTo>
                  <a:cubicBezTo>
                    <a:pt x="4916" y="3131"/>
                    <a:pt x="6259" y="3212"/>
                    <a:pt x="7331" y="2437"/>
                  </a:cubicBezTo>
                  <a:cubicBezTo>
                    <a:pt x="7378" y="2403"/>
                    <a:pt x="7423" y="2390"/>
                    <a:pt x="7470" y="2390"/>
                  </a:cubicBezTo>
                  <a:cubicBezTo>
                    <a:pt x="7591" y="2390"/>
                    <a:pt x="7724" y="2476"/>
                    <a:pt x="7927" y="2515"/>
                  </a:cubicBezTo>
                  <a:lnTo>
                    <a:pt x="7927" y="2515"/>
                  </a:lnTo>
                  <a:cubicBezTo>
                    <a:pt x="8470" y="2253"/>
                    <a:pt x="9213" y="2067"/>
                    <a:pt x="9852" y="1997"/>
                  </a:cubicBezTo>
                  <a:cubicBezTo>
                    <a:pt x="10776" y="1893"/>
                    <a:pt x="11742" y="1824"/>
                    <a:pt x="12691" y="1767"/>
                  </a:cubicBezTo>
                  <a:cubicBezTo>
                    <a:pt x="14687" y="1644"/>
                    <a:pt x="16681" y="1367"/>
                    <a:pt x="18679" y="1367"/>
                  </a:cubicBezTo>
                  <a:close/>
                  <a:moveTo>
                    <a:pt x="18263" y="1"/>
                  </a:moveTo>
                  <a:cubicBezTo>
                    <a:pt x="17272" y="1"/>
                    <a:pt x="16290" y="2"/>
                    <a:pt x="15334" y="2"/>
                  </a:cubicBezTo>
                  <a:cubicBezTo>
                    <a:pt x="13916" y="405"/>
                    <a:pt x="12540" y="284"/>
                    <a:pt x="11190" y="592"/>
                  </a:cubicBezTo>
                  <a:cubicBezTo>
                    <a:pt x="9924" y="881"/>
                    <a:pt x="8532" y="744"/>
                    <a:pt x="7343" y="1202"/>
                  </a:cubicBezTo>
                  <a:cubicBezTo>
                    <a:pt x="5660" y="1849"/>
                    <a:pt x="3851" y="2085"/>
                    <a:pt x="2261" y="3086"/>
                  </a:cubicBezTo>
                  <a:cubicBezTo>
                    <a:pt x="1069" y="3835"/>
                    <a:pt x="161" y="4783"/>
                    <a:pt x="200" y="6130"/>
                  </a:cubicBezTo>
                  <a:cubicBezTo>
                    <a:pt x="239" y="7496"/>
                    <a:pt x="1" y="8876"/>
                    <a:pt x="211" y="10204"/>
                  </a:cubicBezTo>
                  <a:cubicBezTo>
                    <a:pt x="523" y="12183"/>
                    <a:pt x="655" y="14230"/>
                    <a:pt x="1632" y="16044"/>
                  </a:cubicBezTo>
                  <a:cubicBezTo>
                    <a:pt x="1984" y="16697"/>
                    <a:pt x="2418" y="17474"/>
                    <a:pt x="3113" y="17533"/>
                  </a:cubicBezTo>
                  <a:cubicBezTo>
                    <a:pt x="4185" y="17621"/>
                    <a:pt x="5137" y="18280"/>
                    <a:pt x="6231" y="18280"/>
                  </a:cubicBezTo>
                  <a:cubicBezTo>
                    <a:pt x="6441" y="18280"/>
                    <a:pt x="6657" y="18256"/>
                    <a:pt x="6880" y="18198"/>
                  </a:cubicBezTo>
                  <a:cubicBezTo>
                    <a:pt x="7098" y="18142"/>
                    <a:pt x="7328" y="18120"/>
                    <a:pt x="7563" y="18120"/>
                  </a:cubicBezTo>
                  <a:cubicBezTo>
                    <a:pt x="8056" y="18120"/>
                    <a:pt x="8571" y="18219"/>
                    <a:pt x="9053" y="18314"/>
                  </a:cubicBezTo>
                  <a:cubicBezTo>
                    <a:pt x="10462" y="18585"/>
                    <a:pt x="11892" y="18721"/>
                    <a:pt x="13325" y="18721"/>
                  </a:cubicBezTo>
                  <a:cubicBezTo>
                    <a:pt x="13722" y="18721"/>
                    <a:pt x="14119" y="18711"/>
                    <a:pt x="14516" y="18690"/>
                  </a:cubicBezTo>
                  <a:cubicBezTo>
                    <a:pt x="15240" y="18652"/>
                    <a:pt x="15964" y="18640"/>
                    <a:pt x="16687" y="18640"/>
                  </a:cubicBezTo>
                  <a:cubicBezTo>
                    <a:pt x="18012" y="18640"/>
                    <a:pt x="19337" y="18681"/>
                    <a:pt x="20661" y="18681"/>
                  </a:cubicBezTo>
                  <a:cubicBezTo>
                    <a:pt x="21237" y="18681"/>
                    <a:pt x="21813" y="18673"/>
                    <a:pt x="22389" y="18651"/>
                  </a:cubicBezTo>
                  <a:cubicBezTo>
                    <a:pt x="23101" y="18624"/>
                    <a:pt x="23815" y="18612"/>
                    <a:pt x="24530" y="18612"/>
                  </a:cubicBezTo>
                  <a:cubicBezTo>
                    <a:pt x="26934" y="18612"/>
                    <a:pt x="29353" y="18743"/>
                    <a:pt x="31759" y="18842"/>
                  </a:cubicBezTo>
                  <a:cubicBezTo>
                    <a:pt x="32388" y="18869"/>
                    <a:pt x="33017" y="18878"/>
                    <a:pt x="33646" y="18878"/>
                  </a:cubicBezTo>
                  <a:cubicBezTo>
                    <a:pt x="34650" y="18878"/>
                    <a:pt x="35653" y="18855"/>
                    <a:pt x="36654" y="18846"/>
                  </a:cubicBezTo>
                  <a:cubicBezTo>
                    <a:pt x="38471" y="18828"/>
                    <a:pt x="40293" y="18740"/>
                    <a:pt x="42111" y="18615"/>
                  </a:cubicBezTo>
                  <a:cubicBezTo>
                    <a:pt x="44681" y="18440"/>
                    <a:pt x="47237" y="18303"/>
                    <a:pt x="49720" y="17519"/>
                  </a:cubicBezTo>
                  <a:cubicBezTo>
                    <a:pt x="50569" y="17250"/>
                    <a:pt x="51392" y="17248"/>
                    <a:pt x="52173" y="16459"/>
                  </a:cubicBezTo>
                  <a:cubicBezTo>
                    <a:pt x="53780" y="14837"/>
                    <a:pt x="54514" y="12937"/>
                    <a:pt x="54746" y="10738"/>
                  </a:cubicBezTo>
                  <a:cubicBezTo>
                    <a:pt x="54821" y="10049"/>
                    <a:pt x="54892" y="9361"/>
                    <a:pt x="54839" y="8652"/>
                  </a:cubicBezTo>
                  <a:cubicBezTo>
                    <a:pt x="54698" y="6777"/>
                    <a:pt x="55174" y="4910"/>
                    <a:pt x="54018" y="3064"/>
                  </a:cubicBezTo>
                  <a:cubicBezTo>
                    <a:pt x="53358" y="2009"/>
                    <a:pt x="52542" y="1426"/>
                    <a:pt x="51627" y="1191"/>
                  </a:cubicBezTo>
                  <a:cubicBezTo>
                    <a:pt x="50043" y="785"/>
                    <a:pt x="48369" y="601"/>
                    <a:pt x="46732" y="601"/>
                  </a:cubicBezTo>
                  <a:cubicBezTo>
                    <a:pt x="46712" y="601"/>
                    <a:pt x="46691" y="601"/>
                    <a:pt x="46671" y="601"/>
                  </a:cubicBezTo>
                  <a:cubicBezTo>
                    <a:pt x="46645" y="601"/>
                    <a:pt x="46619" y="602"/>
                    <a:pt x="46594" y="602"/>
                  </a:cubicBezTo>
                  <a:cubicBezTo>
                    <a:pt x="44033" y="602"/>
                    <a:pt x="41512" y="105"/>
                    <a:pt x="38953" y="105"/>
                  </a:cubicBezTo>
                  <a:cubicBezTo>
                    <a:pt x="38766" y="105"/>
                    <a:pt x="38580" y="107"/>
                    <a:pt x="38393" y="113"/>
                  </a:cubicBezTo>
                  <a:cubicBezTo>
                    <a:pt x="37733" y="133"/>
                    <a:pt x="37072" y="141"/>
                    <a:pt x="36411" y="141"/>
                  </a:cubicBezTo>
                  <a:cubicBezTo>
                    <a:pt x="34487" y="141"/>
                    <a:pt x="32560" y="75"/>
                    <a:pt x="30635" y="60"/>
                  </a:cubicBezTo>
                  <a:cubicBezTo>
                    <a:pt x="28738" y="48"/>
                    <a:pt x="26840" y="51"/>
                    <a:pt x="24942" y="41"/>
                  </a:cubicBezTo>
                  <a:cubicBezTo>
                    <a:pt x="23380" y="34"/>
                    <a:pt x="21818" y="10"/>
                    <a:pt x="20256" y="4"/>
                  </a:cubicBezTo>
                  <a:cubicBezTo>
                    <a:pt x="19590" y="2"/>
                    <a:pt x="18925" y="1"/>
                    <a:pt x="182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122" name="Picture 2" descr="Picture of a bear.">
            <a:extLst>
              <a:ext uri="{FF2B5EF4-FFF2-40B4-BE49-F238E27FC236}">
                <a16:creationId xmlns:a16="http://schemas.microsoft.com/office/drawing/2014/main" id="{7C2CD307-00FA-4436-A61B-A280637B8E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9024" y="3559502"/>
            <a:ext cx="939847" cy="122244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icture of a camping tent.">
            <a:extLst>
              <a:ext uri="{FF2B5EF4-FFF2-40B4-BE49-F238E27FC236}">
                <a16:creationId xmlns:a16="http://schemas.microsoft.com/office/drawing/2014/main" id="{E106C4E1-20D4-4999-8B83-48953F46F7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1591" y="2875671"/>
            <a:ext cx="2288721" cy="1525186"/>
          </a:xfrm>
          <a:prstGeom prst="rect">
            <a:avLst/>
          </a:prstGeom>
          <a:noFill/>
          <a:scene3d>
            <a:camera prst="orthographicFront">
              <a:rot lat="0" lon="20999997" rev="0"/>
            </a:camera>
            <a:lightRig rig="threePt" dir="t"/>
          </a:scene3d>
          <a:extLst>
            <a:ext uri="{909E8E84-426E-40DD-AFC4-6F175D3DCCD1}">
              <a14:hiddenFill xmlns:a14="http://schemas.microsoft.com/office/drawing/2010/main">
                <a:solidFill>
                  <a:srgbClr val="FFFFFF"/>
                </a:solidFill>
              </a14:hiddenFill>
            </a:ext>
          </a:extLst>
        </p:spPr>
      </p:pic>
      <p:pic>
        <p:nvPicPr>
          <p:cNvPr id="5126" name="Picture 6" descr="Picture of a boy running with his hands up.">
            <a:extLst>
              <a:ext uri="{FF2B5EF4-FFF2-40B4-BE49-F238E27FC236}">
                <a16:creationId xmlns:a16="http://schemas.microsoft.com/office/drawing/2014/main" id="{98D008E4-7A1A-44C1-8B7D-360171091C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2344" y="3380299"/>
            <a:ext cx="2288722" cy="1287406"/>
          </a:xfrm>
          <a:prstGeom prst="rect">
            <a:avLst/>
          </a:prstGeom>
          <a:noFill/>
          <a:extLst>
            <a:ext uri="{909E8E84-426E-40DD-AFC4-6F175D3DCCD1}">
              <a14:hiddenFill xmlns:a14="http://schemas.microsoft.com/office/drawing/2010/main">
                <a:solidFill>
                  <a:srgbClr val="FFFFFF"/>
                </a:solidFill>
              </a14:hiddenFill>
            </a:ext>
          </a:extLst>
        </p:spPr>
      </p:pic>
      <p:sp>
        <p:nvSpPr>
          <p:cNvPr id="38" name="Text Box 2" descr="For example: If you were camping and a bear walked up, your lizard brain (amygdala) would keep you safe by telling you to either: fight, flight, or freeze.">
            <a:extLst>
              <a:ext uri="{FF2B5EF4-FFF2-40B4-BE49-F238E27FC236}">
                <a16:creationId xmlns:a16="http://schemas.microsoft.com/office/drawing/2014/main" id="{63990674-9766-452D-B565-979D7123003E}"/>
              </a:ext>
            </a:extLst>
          </p:cNvPr>
          <p:cNvSpPr txBox="1">
            <a:spLocks/>
          </p:cNvSpPr>
          <p:nvPr/>
        </p:nvSpPr>
        <p:spPr>
          <a:xfrm>
            <a:off x="195129" y="849148"/>
            <a:ext cx="6081493" cy="403085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a:latin typeface="+mn-lt"/>
              </a:rPr>
              <a:t>For example:</a:t>
            </a:r>
          </a:p>
          <a:p>
            <a:endParaRPr lang="en-US" sz="2400" dirty="0">
              <a:latin typeface="+mn-lt"/>
            </a:endParaRPr>
          </a:p>
          <a:p>
            <a:r>
              <a:rPr lang="en-US" sz="2400" dirty="0">
                <a:latin typeface="+mn-lt"/>
              </a:rPr>
              <a:t>If you were camping and a bear walked up, your lizard brain (amygdala) would keep you safe by telling you to either:</a:t>
            </a:r>
          </a:p>
          <a:p>
            <a:endParaRPr lang="en-US" sz="2400" dirty="0">
              <a:latin typeface="+mn-lt"/>
            </a:endParaRPr>
          </a:p>
          <a:p>
            <a:pPr algn="ctr"/>
            <a:r>
              <a:rPr lang="en-US" sz="2400" dirty="0">
                <a:latin typeface="+mn-lt"/>
              </a:rPr>
              <a:t>fight</a:t>
            </a:r>
          </a:p>
          <a:p>
            <a:pPr algn="ctr"/>
            <a:endParaRPr lang="en-US" sz="2400" dirty="0">
              <a:latin typeface="+mn-lt"/>
            </a:endParaRPr>
          </a:p>
          <a:p>
            <a:pPr algn="ctr"/>
            <a:r>
              <a:rPr lang="en-US" sz="2400" dirty="0">
                <a:latin typeface="+mn-lt"/>
              </a:rPr>
              <a:t>flight</a:t>
            </a:r>
          </a:p>
          <a:p>
            <a:pPr algn="ctr"/>
            <a:endParaRPr lang="en-US" sz="2400" dirty="0">
              <a:latin typeface="+mn-lt"/>
            </a:endParaRPr>
          </a:p>
          <a:p>
            <a:pPr algn="ctr"/>
            <a:r>
              <a:rPr lang="en-US" sz="2400" dirty="0">
                <a:latin typeface="+mn-lt"/>
              </a:rPr>
              <a:t>or freeze</a:t>
            </a:r>
          </a:p>
          <a:p>
            <a:endParaRPr lang="en-US" sz="2400" dirty="0">
              <a:latin typeface="+mn-lt"/>
            </a:endParaRPr>
          </a:p>
          <a:p>
            <a:endParaRPr lang="en-US" sz="2400" dirty="0">
              <a:latin typeface="+mn-lt"/>
            </a:endParaRPr>
          </a:p>
        </p:txBody>
      </p:sp>
      <p:sp>
        <p:nvSpPr>
          <p:cNvPr id="36" name="Text Box" descr="Parts of Your Brain">
            <a:extLst>
              <a:ext uri="{FF2B5EF4-FFF2-40B4-BE49-F238E27FC236}">
                <a16:creationId xmlns:a16="http://schemas.microsoft.com/office/drawing/2014/main" id="{0E1C5CE3-287C-40D0-A541-3680D3FB125F}"/>
              </a:ext>
            </a:extLst>
          </p:cNvPr>
          <p:cNvSpPr txBox="1">
            <a:spLocks/>
          </p:cNvSpPr>
          <p:nvPr/>
        </p:nvSpPr>
        <p:spPr>
          <a:xfrm>
            <a:off x="1444666" y="263493"/>
            <a:ext cx="6254667" cy="732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1pPr>
            <a:lvl2pPr marR="0" lvl="1"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2pPr>
            <a:lvl3pPr marR="0" lvl="2"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3pPr>
            <a:lvl4pPr marR="0" lvl="3"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4pPr>
            <a:lvl5pPr marR="0" lvl="4"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5pPr>
            <a:lvl6pPr marR="0" lvl="5"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6pPr>
            <a:lvl7pPr marR="0" lvl="6"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7pPr>
            <a:lvl8pPr marR="0" lvl="7"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8pPr>
            <a:lvl9pPr marR="0" lvl="8" algn="ctr" rtl="0">
              <a:lnSpc>
                <a:spcPct val="100000"/>
              </a:lnSpc>
              <a:spcBef>
                <a:spcPts val="0"/>
              </a:spcBef>
              <a:spcAft>
                <a:spcPts val="0"/>
              </a:spcAft>
              <a:buClr>
                <a:srgbClr val="000000"/>
              </a:buClr>
              <a:buSzPts val="1400"/>
              <a:buFont typeface="Permanent Marker"/>
              <a:buNone/>
              <a:defRPr sz="1400" b="0" i="0" u="none" strike="noStrike" cap="none">
                <a:solidFill>
                  <a:srgbClr val="000000"/>
                </a:solidFill>
                <a:latin typeface="Permanent Marker"/>
                <a:ea typeface="Permanent Marker"/>
                <a:cs typeface="Permanent Marker"/>
                <a:sym typeface="Permanent Marker"/>
              </a:defRPr>
            </a:lvl9pPr>
          </a:lstStyle>
          <a:p>
            <a:r>
              <a:rPr lang="en-US" sz="4800" dirty="0">
                <a:latin typeface="+mj-lt"/>
              </a:rPr>
              <a:t>Parts of Your Brain</a:t>
            </a:r>
          </a:p>
        </p:txBody>
      </p:sp>
    </p:spTree>
  </p:cSld>
  <p:clrMapOvr>
    <a:masterClrMapping/>
  </p:clrMapOvr>
</p:sld>
</file>

<file path=ppt/theme/theme1.xml><?xml version="1.0" encoding="utf-8"?>
<a:theme xmlns:a="http://schemas.openxmlformats.org/drawingml/2006/main" name="SKETCH LESSON">
  <a:themeElements>
    <a:clrScheme name="Simple Light">
      <a:dk1>
        <a:srgbClr val="000000"/>
      </a:dk1>
      <a:lt1>
        <a:srgbClr val="FFFFFF"/>
      </a:lt1>
      <a:dk2>
        <a:srgbClr val="595959"/>
      </a:dk2>
      <a:lt2>
        <a:srgbClr val="EEEEEE"/>
      </a:lt2>
      <a:accent1>
        <a:srgbClr val="FEB8B3"/>
      </a:accent1>
      <a:accent2>
        <a:srgbClr val="A6DFDA"/>
      </a:accent2>
      <a:accent3>
        <a:srgbClr val="FED58A"/>
      </a:accent3>
      <a:accent4>
        <a:srgbClr val="FF9991"/>
      </a:accent4>
      <a:accent5>
        <a:srgbClr val="8FE2DB"/>
      </a:accent5>
      <a:accent6>
        <a:srgbClr val="FFBF49"/>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7011</TotalTime>
  <Words>583</Words>
  <Application>Microsoft Office PowerPoint</Application>
  <PresentationFormat>On-screen Show (16:9)</PresentationFormat>
  <Paragraphs>102</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Comfortaa</vt:lpstr>
      <vt:lpstr>Arial</vt:lpstr>
      <vt:lpstr>Permanent Marker</vt:lpstr>
      <vt:lpstr>SKETCH LESSON</vt:lpstr>
      <vt:lpstr>Mindfulness and Your Brain</vt:lpstr>
      <vt:lpstr>Your Brain</vt:lpstr>
      <vt:lpstr>Write down or name as many feelings as you can!</vt:lpstr>
      <vt:lpstr>Parts of Your Brain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SKETCHNOTES LESSON</dc:title>
  <dc:creator>Molly Moomau</dc:creator>
  <cp:lastModifiedBy>Molly Moomau</cp:lastModifiedBy>
  <cp:revision>27</cp:revision>
  <dcterms:modified xsi:type="dcterms:W3CDTF">2020-08-19T18:16:39Z</dcterms:modified>
</cp:coreProperties>
</file>