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6AB"/>
    <a:srgbClr val="FBC875"/>
    <a:srgbClr val="01AFEC"/>
    <a:srgbClr val="FCEE6B"/>
    <a:srgbClr val="046DB7"/>
    <a:srgbClr val="5DBBBD"/>
    <a:srgbClr val="1475BA"/>
    <a:srgbClr val="0289BB"/>
    <a:srgbClr val="FACA7A"/>
    <a:srgbClr val="EC7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37BD6-FBCE-4CC8-94B2-19655F912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DDF78-D3B8-43FC-88D7-FD0CE8BEF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4FFBC-5FFE-48EB-BD5D-BDBB92D3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59EB-4576-4133-846B-6DD75CC13605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F4E62-1236-4B2A-8BF4-C8C95F21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E60AA-337F-4480-A911-871B61B5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4458-CA4C-456B-802A-3E86CD6A0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4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80E56-71E5-4950-8224-8901F2C3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BD20B-5C75-4C56-AFE1-7B9088C98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738B3-255B-48A0-8050-981C9756F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59EB-4576-4133-846B-6DD75CC13605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EA62D-31FA-4931-A590-F7C07CDF1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60291-F094-47FF-B65D-B0F99493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4458-CA4C-456B-802A-3E86CD6A0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2DE174-C68A-4F99-9256-781C987BA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A0AD0E-EC60-4ACE-8FE7-14BEC0B00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4C647-1374-49E4-B73C-6B88340D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59EB-4576-4133-846B-6DD75CC13605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8DE11-F1B2-450A-B00D-888D7C84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AF5AD-36C1-4B84-8BD2-8BFC6108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4458-CA4C-456B-802A-3E86CD6A0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9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951C-0B2C-447B-870B-15831F49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314AA-97A1-42FA-9DEC-6BC6C0EED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F54EF-3984-42FE-910E-9C0087CE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59EB-4576-4133-846B-6DD75CC13605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94858-CB69-4775-8D98-43AFBB09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134EC-5892-4BB0-B68D-661E692C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4458-CA4C-456B-802A-3E86CD6A0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5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5D648-A87A-40C2-9C64-4ED128DA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31A35-30F7-49AB-96C3-D5760DC77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50FB-5D6F-4C5F-9F38-48209D32C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59EB-4576-4133-846B-6DD75CC13605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BAE90-2D17-45C5-A82F-13FA3285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43588-049C-4349-8B0F-C80BDB681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4458-CA4C-456B-802A-3E86CD6A0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3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DE883-B2E4-44E3-BD82-C1F07B45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35055-79D5-404A-A48F-3FB9C57CC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93E60-A4AD-44DD-81FC-B2BA71292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3D509-78FC-41EE-83FA-723806AE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59EB-4576-4133-846B-6DD75CC13605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CA722-D169-4C52-9661-73A04854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82A4C-B63B-44AA-89CE-34E300EA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4458-CA4C-456B-802A-3E86CD6A0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0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8E4D-FB91-471B-AB13-09A3E648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2214F-73F9-4CAD-955E-13ACD4E31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CD05E-7877-4186-9633-12E392C11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9A84A-6FAF-476A-9A6C-3B4FB34F4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AC6318-2320-4CE7-AC0C-BB3A4A73F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CB4A53-3322-496A-A79B-719DD299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59EB-4576-4133-846B-6DD75CC13605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7798D-243A-472B-998E-B6712F2C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143093-431A-4D14-80CF-0CF47E5A6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4458-CA4C-456B-802A-3E86CD6A0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7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61B5-2B6A-4CAB-BC14-F6C2EF1C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493641-1488-484B-8F15-0D61B7B78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59EB-4576-4133-846B-6DD75CC13605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F1F8C-9B00-4571-939E-1B1376D1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7396A-F665-48F1-A20E-2A1AE7D4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4458-CA4C-456B-802A-3E86CD6A0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0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5CA04-D50D-4FC0-914E-72A4C7D9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59EB-4576-4133-846B-6DD75CC13605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EF32EA-346D-4F7A-86F6-66FF10F2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77813-01BA-4978-8BDF-FCCD76E3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4458-CA4C-456B-802A-3E86CD6A0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1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A7CDD-32E0-45AF-A803-F616E5DE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B14C-E579-4306-8575-D0EF52E45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C1EAC-B982-406F-BADF-0510E779E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FDD79-7710-49F4-80D9-3D44D746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59EB-4576-4133-846B-6DD75CC13605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34773-6F48-4081-9118-C081633A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2CD99-5D65-438D-A7C0-D4FF0D95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4458-CA4C-456B-802A-3E86CD6A0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6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C1EB-5A1C-4A95-BB43-2391AA147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57777D-DCEA-4EE3-9A40-0C24DEAF2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69C93-33D0-4636-B0C7-D12E6F8E2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4928F-EC5A-4DCE-9C57-0A9B215EF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59EB-4576-4133-846B-6DD75CC13605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55B62-732E-421E-B9BC-BD237169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D94BD-AA6E-41E0-95F2-55C3D574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4458-CA4C-456B-802A-3E86CD6A0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9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6BB1DA-2856-4B70-9D9D-882487902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91E5A-D3DF-4DB6-9DD1-31B878B4F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A8593-79DE-45D4-A008-E3304EDB0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359EB-4576-4133-846B-6DD75CC13605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91542-BEEC-4BF3-9985-424504AF5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57933-0DED-49DA-9407-A074E9302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F4458-CA4C-456B-802A-3E86CD6A0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5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10C3-406C-4BD1-93E9-837E4F80E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4000"/>
            <a:ext cx="9144000" cy="3810000"/>
          </a:xfrm>
          <a:effectLst>
            <a:outerShdw blurRad="50800" dist="76200" dir="5400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289B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H</a:t>
            </a:r>
            <a:r>
              <a:rPr lang="en-US" sz="8800" b="1" dirty="0">
                <a:solidFill>
                  <a:srgbClr val="EC75A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o</a:t>
            </a:r>
            <a:r>
              <a:rPr lang="en-US" sz="8800" b="1" dirty="0">
                <a:solidFill>
                  <a:srgbClr val="FBC87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w</a:t>
            </a:r>
            <a:r>
              <a:rPr lang="en-US" sz="8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en-US" sz="8800" b="1" dirty="0">
                <a:solidFill>
                  <a:srgbClr val="68BA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t</a:t>
            </a:r>
            <a:r>
              <a:rPr lang="en-US" sz="8800" b="1" dirty="0">
                <a:solidFill>
                  <a:srgbClr val="0289B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o</a:t>
            </a:r>
            <a:r>
              <a:rPr lang="en-US" sz="8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en-US" sz="8800" b="1" dirty="0">
                <a:solidFill>
                  <a:srgbClr val="EC75A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B</a:t>
            </a:r>
            <a:r>
              <a:rPr lang="en-US" sz="8800" b="1" dirty="0">
                <a:solidFill>
                  <a:srgbClr val="FBC87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e</a:t>
            </a:r>
            <a:r>
              <a:rPr lang="en-US" sz="8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en-US" sz="8800" b="1" dirty="0">
                <a:solidFill>
                  <a:srgbClr val="68BA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a</a:t>
            </a:r>
            <a:r>
              <a:rPr lang="en-US" sz="8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en-US" sz="8800" b="1" dirty="0">
                <a:solidFill>
                  <a:srgbClr val="0289BB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D</a:t>
            </a:r>
            <a:r>
              <a:rPr lang="en-US" sz="8800" b="1" dirty="0">
                <a:solidFill>
                  <a:srgbClr val="EC75AB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i</a:t>
            </a:r>
            <a:r>
              <a:rPr lang="en-US" sz="8800" b="1" dirty="0">
                <a:solidFill>
                  <a:srgbClr val="FBC875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s</a:t>
            </a:r>
            <a:r>
              <a:rPr lang="en-US" sz="8800" b="1" dirty="0">
                <a:solidFill>
                  <a:srgbClr val="68BABD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t</a:t>
            </a:r>
            <a:r>
              <a:rPr lang="en-US" sz="8800" b="1" dirty="0">
                <a:solidFill>
                  <a:srgbClr val="0289BB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</a:t>
            </a:r>
            <a:r>
              <a:rPr lang="en-US" sz="8800" b="1" dirty="0">
                <a:solidFill>
                  <a:srgbClr val="EC75AB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n</a:t>
            </a:r>
            <a:r>
              <a:rPr lang="en-US" sz="8800" b="1" dirty="0">
                <a:solidFill>
                  <a:srgbClr val="FBC875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c</a:t>
            </a:r>
            <a:r>
              <a:rPr lang="en-US" sz="8800" b="1" dirty="0">
                <a:solidFill>
                  <a:srgbClr val="68BABD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e</a:t>
            </a:r>
            <a:r>
              <a:rPr lang="en-US" sz="8800" b="1" dirty="0"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en-US" sz="8800" b="1" dirty="0">
                <a:solidFill>
                  <a:srgbClr val="0289BB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L</a:t>
            </a:r>
            <a:r>
              <a:rPr lang="en-US" sz="8800" b="1" dirty="0">
                <a:solidFill>
                  <a:srgbClr val="EC75AB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e</a:t>
            </a:r>
            <a:r>
              <a:rPr lang="en-US" sz="8800" b="1" dirty="0">
                <a:solidFill>
                  <a:srgbClr val="FBC875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</a:t>
            </a:r>
            <a:r>
              <a:rPr lang="en-US" sz="8800" b="1" dirty="0">
                <a:solidFill>
                  <a:srgbClr val="68BABD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r</a:t>
            </a:r>
            <a:r>
              <a:rPr lang="en-US" sz="8800" b="1" dirty="0">
                <a:solidFill>
                  <a:srgbClr val="0289BB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n</a:t>
            </a:r>
            <a:r>
              <a:rPr lang="en-US" sz="8800" b="1" dirty="0">
                <a:solidFill>
                  <a:srgbClr val="EC75AB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e</a:t>
            </a:r>
            <a:r>
              <a:rPr lang="en-US" sz="8800" b="1" dirty="0">
                <a:solidFill>
                  <a:srgbClr val="FBC875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r</a:t>
            </a:r>
            <a:r>
              <a:rPr lang="en-US" sz="8800" b="1" dirty="0">
                <a:solidFill>
                  <a:srgbClr val="68BABD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62123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F00B34-9F3F-4A9F-A733-434843A3FFF8}"/>
              </a:ext>
            </a:extLst>
          </p:cNvPr>
          <p:cNvSpPr/>
          <p:nvPr/>
        </p:nvSpPr>
        <p:spPr>
          <a:xfrm>
            <a:off x="8396287" y="4975227"/>
            <a:ext cx="3186112" cy="1195387"/>
          </a:xfrm>
          <a:prstGeom prst="roundRect">
            <a:avLst/>
          </a:prstGeom>
          <a:solidFill>
            <a:srgbClr val="01AFEC"/>
          </a:solidFill>
          <a:ln w="38100">
            <a:solidFill>
              <a:srgbClr val="EC7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40CF66D-0A4A-45CC-ACA4-E8A7D2586901}"/>
              </a:ext>
            </a:extLst>
          </p:cNvPr>
          <p:cNvSpPr/>
          <p:nvPr/>
        </p:nvSpPr>
        <p:spPr>
          <a:xfrm>
            <a:off x="8396287" y="2616996"/>
            <a:ext cx="3186112" cy="1195387"/>
          </a:xfrm>
          <a:prstGeom prst="roundRect">
            <a:avLst/>
          </a:prstGeom>
          <a:solidFill>
            <a:srgbClr val="FBC875"/>
          </a:solidFill>
          <a:ln w="38100">
            <a:solidFill>
              <a:srgbClr val="EC7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CBF3E9-A19A-4474-9397-D9A1694574F3}"/>
              </a:ext>
            </a:extLst>
          </p:cNvPr>
          <p:cNvSpPr/>
          <p:nvPr/>
        </p:nvSpPr>
        <p:spPr>
          <a:xfrm>
            <a:off x="1385888" y="3494088"/>
            <a:ext cx="3186112" cy="1195387"/>
          </a:xfrm>
          <a:prstGeom prst="roundRect">
            <a:avLst/>
          </a:prstGeom>
          <a:solidFill>
            <a:srgbClr val="FCEE6B"/>
          </a:solidFill>
          <a:ln w="38100">
            <a:solidFill>
              <a:srgbClr val="EC7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CC67F3-2C0A-43BE-BE37-8F4017C7874A}"/>
              </a:ext>
            </a:extLst>
          </p:cNvPr>
          <p:cNvSpPr/>
          <p:nvPr/>
        </p:nvSpPr>
        <p:spPr>
          <a:xfrm>
            <a:off x="1385888" y="1690688"/>
            <a:ext cx="3186112" cy="1195387"/>
          </a:xfrm>
          <a:prstGeom prst="roundRect">
            <a:avLst/>
          </a:prstGeom>
          <a:solidFill>
            <a:srgbClr val="0289BB"/>
          </a:solidFill>
          <a:ln w="38100">
            <a:solidFill>
              <a:srgbClr val="EC7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5F6D0-AFE5-4F7F-A34E-1CF408706A47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/>
          <a:p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B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prstClr val="black"/>
                </a:solidFill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R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s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p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c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t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f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u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2F26A-2390-41A1-B4A4-1C69399E7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675" y="1690688"/>
            <a:ext cx="3362325" cy="1195387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Eyes</a:t>
            </a:r>
          </a:p>
          <a:p>
            <a:pPr marL="0" indent="0" algn="ctr">
              <a:buNone/>
            </a:pPr>
            <a:r>
              <a:rPr lang="en-US" sz="2400" dirty="0"/>
              <a:t>Watching the speaker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50E3272-8E7A-4234-8351-542E08B59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7" y="777875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0AD24E-228C-49A3-9A11-1C9CD0CFA108}"/>
              </a:ext>
            </a:extLst>
          </p:cNvPr>
          <p:cNvSpPr txBox="1">
            <a:spLocks/>
          </p:cNvSpPr>
          <p:nvPr/>
        </p:nvSpPr>
        <p:spPr>
          <a:xfrm>
            <a:off x="8608217" y="2719390"/>
            <a:ext cx="2762251" cy="1195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/>
              <a:t>Ears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Listening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819FB3-79A6-4770-8D17-F71ABC9142F9}"/>
              </a:ext>
            </a:extLst>
          </p:cNvPr>
          <p:cNvSpPr txBox="1">
            <a:spLocks/>
          </p:cNvSpPr>
          <p:nvPr/>
        </p:nvSpPr>
        <p:spPr>
          <a:xfrm>
            <a:off x="1209674" y="3571875"/>
            <a:ext cx="3362325" cy="1195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/>
              <a:t>Mouth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Quiet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Until it is your turn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3CBE70E-7D40-43DF-8ADA-A65110C0F943}"/>
              </a:ext>
            </a:extLst>
          </p:cNvPr>
          <p:cNvSpPr txBox="1">
            <a:spLocks/>
          </p:cNvSpPr>
          <p:nvPr/>
        </p:nvSpPr>
        <p:spPr>
          <a:xfrm>
            <a:off x="8308179" y="4919665"/>
            <a:ext cx="3362325" cy="1325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/>
              <a:t>Body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Calm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Staying in one spot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3E2E0B-B079-4ABE-8678-51AEDF971523}"/>
              </a:ext>
            </a:extLst>
          </p:cNvPr>
          <p:cNvCxnSpPr>
            <a:cxnSpLocks/>
          </p:cNvCxnSpPr>
          <p:nvPr/>
        </p:nvCxnSpPr>
        <p:spPr>
          <a:xfrm>
            <a:off x="4571998" y="2780108"/>
            <a:ext cx="1157290" cy="434581"/>
          </a:xfrm>
          <a:prstGeom prst="straightConnector1">
            <a:avLst/>
          </a:prstGeom>
          <a:ln w="50800">
            <a:solidFill>
              <a:srgbClr val="1475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F7F7DE-31A5-4059-8801-0616D71123F1}"/>
              </a:ext>
            </a:extLst>
          </p:cNvPr>
          <p:cNvCxnSpPr>
            <a:cxnSpLocks/>
          </p:cNvCxnSpPr>
          <p:nvPr/>
        </p:nvCxnSpPr>
        <p:spPr>
          <a:xfrm flipH="1">
            <a:off x="7943850" y="3288509"/>
            <a:ext cx="452436" cy="28574"/>
          </a:xfrm>
          <a:prstGeom prst="straightConnector1">
            <a:avLst/>
          </a:prstGeom>
          <a:ln w="50800">
            <a:solidFill>
              <a:srgbClr val="1475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B7A71D-3037-4DB7-B01C-B0E4FEC0E107}"/>
              </a:ext>
            </a:extLst>
          </p:cNvPr>
          <p:cNvCxnSpPr>
            <a:cxnSpLocks/>
          </p:cNvCxnSpPr>
          <p:nvPr/>
        </p:nvCxnSpPr>
        <p:spPr>
          <a:xfrm flipV="1">
            <a:off x="4583904" y="3812383"/>
            <a:ext cx="1321594" cy="250821"/>
          </a:xfrm>
          <a:prstGeom prst="straightConnector1">
            <a:avLst/>
          </a:prstGeom>
          <a:ln w="50800">
            <a:solidFill>
              <a:srgbClr val="1475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14D2DAB-D25D-42E5-B79C-604375061E45}"/>
              </a:ext>
            </a:extLst>
          </p:cNvPr>
          <p:cNvCxnSpPr>
            <a:cxnSpLocks/>
          </p:cNvCxnSpPr>
          <p:nvPr/>
        </p:nvCxnSpPr>
        <p:spPr>
          <a:xfrm flipH="1" flipV="1">
            <a:off x="7591427" y="4571606"/>
            <a:ext cx="985839" cy="413541"/>
          </a:xfrm>
          <a:prstGeom prst="straightConnector1">
            <a:avLst/>
          </a:prstGeom>
          <a:ln w="50800">
            <a:solidFill>
              <a:srgbClr val="1475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307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002DB-34FF-4419-B447-70BD0C4BF22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B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prstClr val="black"/>
                </a:solidFill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R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s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p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c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t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f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u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l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02734-3F77-461F-91FF-3C7655EDB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8325" cy="703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Here are a few more tips!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C402F-50AA-4C97-A8EE-68D7B321A54C}"/>
              </a:ext>
            </a:extLst>
          </p:cNvPr>
          <p:cNvSpPr txBox="1"/>
          <p:nvPr/>
        </p:nvSpPr>
        <p:spPr>
          <a:xfrm>
            <a:off x="4357688" y="2675761"/>
            <a:ext cx="5314950" cy="158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When it is not your turn to talk be sure to press the mute button.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BC7325-2E56-4006-80D6-3DEFF6A56288}"/>
              </a:ext>
            </a:extLst>
          </p:cNvPr>
          <p:cNvSpPr txBox="1"/>
          <p:nvPr/>
        </p:nvSpPr>
        <p:spPr>
          <a:xfrm>
            <a:off x="6886575" y="4769244"/>
            <a:ext cx="4467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Try your best to have your whole face showing on the camera.</a:t>
            </a:r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8D31FACD-A096-4481-A5A7-E9C9F84CB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2663825"/>
            <a:ext cx="1952626" cy="1814794"/>
          </a:xfrm>
          <a:prstGeom prst="rect">
            <a:avLst/>
          </a:prstGeom>
        </p:spPr>
      </p:pic>
      <p:pic>
        <p:nvPicPr>
          <p:cNvPr id="13" name="Picture 12" descr="A picture containing drawing, computer&#10;&#10;Description automatically generated">
            <a:extLst>
              <a:ext uri="{FF2B5EF4-FFF2-40B4-BE49-F238E27FC236}">
                <a16:creationId xmlns:a16="http://schemas.microsoft.com/office/drawing/2014/main" id="{110DBAB5-CA7D-4FA4-9F2A-A5122C82B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7" y="4763491"/>
            <a:ext cx="4624388" cy="193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10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48825-C84F-4466-AC76-415F28643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950" y="415925"/>
            <a:ext cx="10515600" cy="1325563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T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r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y</a:t>
            </a:r>
            <a:r>
              <a:rPr lang="en-US" sz="5400" b="1" dirty="0">
                <a:solidFill>
                  <a:prstClr val="black"/>
                </a:solidFill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Y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o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u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r</a:t>
            </a:r>
            <a:r>
              <a:rPr lang="en-US" sz="5400" b="1" dirty="0">
                <a:solidFill>
                  <a:prstClr val="black"/>
                </a:solidFill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B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s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t</a:t>
            </a:r>
            <a:endParaRPr lang="en-US" sz="5400" dirty="0">
              <a:solidFill>
                <a:srgbClr val="046DB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5DF1A-D62D-4029-99E7-1503437E1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500" y="2098931"/>
            <a:ext cx="6064584" cy="44529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/>
              <a:t>Distance learning is new for everyone, even teachers!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Try your best and don’t give up!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you need help with something that is okay!  We are happy to help.  All you have to do is ask!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02E3E1AE-0CBC-4A78-A75B-196C788AF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741488"/>
            <a:ext cx="223845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7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D2FE-C752-4079-91E9-85ECA049E6E9}"/>
              </a:ext>
            </a:extLst>
          </p:cNvPr>
          <p:cNvSpPr/>
          <p:nvPr/>
        </p:nvSpPr>
        <p:spPr>
          <a:xfrm>
            <a:off x="2897982" y="2386012"/>
            <a:ext cx="7029450" cy="2657475"/>
          </a:xfrm>
          <a:prstGeom prst="roundRect">
            <a:avLst/>
          </a:prstGeom>
          <a:solidFill>
            <a:srgbClr val="5DBBBD"/>
          </a:solidFill>
          <a:ln w="38100">
            <a:solidFill>
              <a:srgbClr val="EC7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63203-AFE0-4312-BE5D-99C194265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137" y="710405"/>
            <a:ext cx="10515600" cy="1325563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T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r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y</a:t>
            </a:r>
            <a:r>
              <a:rPr lang="en-US" sz="5400" b="1" dirty="0">
                <a:solidFill>
                  <a:prstClr val="black"/>
                </a:solidFill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Y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o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u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r</a:t>
            </a:r>
            <a:r>
              <a:rPr lang="en-US" sz="5400" b="1" dirty="0">
                <a:solidFill>
                  <a:prstClr val="black"/>
                </a:solidFill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B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s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t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10E3-E47E-4098-98C8-9BEE0C6E1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713" y="3011487"/>
            <a:ext cx="5805488" cy="203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What does trying  your best look like for you?</a:t>
            </a:r>
          </a:p>
        </p:txBody>
      </p:sp>
    </p:spTree>
    <p:extLst>
      <p:ext uri="{BB962C8B-B14F-4D97-AF65-F5344CB8AC3E}">
        <p14:creationId xmlns:p14="http://schemas.microsoft.com/office/powerpoint/2010/main" val="2989731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D0B33-A354-4EC7-BD0A-22DA284C78C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T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a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k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prstClr val="black"/>
                </a:solidFill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B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r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a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i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n</a:t>
            </a:r>
            <a:r>
              <a:rPr lang="en-US" sz="5400" b="1" dirty="0">
                <a:solidFill>
                  <a:prstClr val="black"/>
                </a:solidFill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B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r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a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k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s</a:t>
            </a:r>
            <a:endParaRPr lang="en-US" sz="5400" dirty="0">
              <a:solidFill>
                <a:srgbClr val="FBC87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7522C-C543-4481-B2B8-33C885C42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537" y="1896410"/>
            <a:ext cx="5734050" cy="2074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Too much time on a screen is not good for your brain.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373E8F-8A04-42E2-A698-CFD6A29C9D1B}"/>
              </a:ext>
            </a:extLst>
          </p:cNvPr>
          <p:cNvSpPr txBox="1"/>
          <p:nvPr/>
        </p:nvSpPr>
        <p:spPr>
          <a:xfrm>
            <a:off x="4681537" y="3971273"/>
            <a:ext cx="5143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Make sure you take breaks throughout the day!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9556B6A-43F8-4808-AB3A-41A11DBAB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690688"/>
            <a:ext cx="3252787" cy="371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77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DE76C-1DF8-41DE-95F1-4FEBBC94B9CD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T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a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k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prstClr val="black"/>
                </a:solidFill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B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r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a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i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n</a:t>
            </a:r>
            <a:r>
              <a:rPr lang="en-US" sz="5400" b="1" dirty="0">
                <a:solidFill>
                  <a:prstClr val="black"/>
                </a:solidFill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B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r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a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k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DE150-C9E1-4E44-A4B7-29492161F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662" y="1968500"/>
            <a:ext cx="5519738" cy="146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Make sure you get fresh air everyday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56B17F-CF70-4D54-B0A6-85D9947423F5}"/>
              </a:ext>
            </a:extLst>
          </p:cNvPr>
          <p:cNvSpPr txBox="1"/>
          <p:nvPr/>
        </p:nvSpPr>
        <p:spPr>
          <a:xfrm>
            <a:off x="5012531" y="3706812"/>
            <a:ext cx="52292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Check out the Brain Break links in this module in Canvas for ideas!</a:t>
            </a:r>
          </a:p>
        </p:txBody>
      </p:sp>
    </p:spTree>
    <p:extLst>
      <p:ext uri="{BB962C8B-B14F-4D97-AF65-F5344CB8AC3E}">
        <p14:creationId xmlns:p14="http://schemas.microsoft.com/office/powerpoint/2010/main" val="1630961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7ECC61-9083-49C9-A055-53AB989B3136}"/>
              </a:ext>
            </a:extLst>
          </p:cNvPr>
          <p:cNvSpPr/>
          <p:nvPr/>
        </p:nvSpPr>
        <p:spPr>
          <a:xfrm>
            <a:off x="6386513" y="4878389"/>
            <a:ext cx="5257800" cy="1399282"/>
          </a:xfrm>
          <a:prstGeom prst="roundRect">
            <a:avLst/>
          </a:prstGeom>
          <a:solidFill>
            <a:srgbClr val="FCEE6B"/>
          </a:solidFill>
          <a:ln w="38100">
            <a:solidFill>
              <a:srgbClr val="147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2DA399-6CC7-4FD8-847D-62EC0AD8E9BC}"/>
              </a:ext>
            </a:extLst>
          </p:cNvPr>
          <p:cNvSpPr/>
          <p:nvPr/>
        </p:nvSpPr>
        <p:spPr>
          <a:xfrm>
            <a:off x="1028700" y="4878389"/>
            <a:ext cx="5257800" cy="1399282"/>
          </a:xfrm>
          <a:prstGeom prst="roundRect">
            <a:avLst/>
          </a:prstGeom>
          <a:solidFill>
            <a:srgbClr val="FCEE6B"/>
          </a:solidFill>
          <a:ln w="38100">
            <a:solidFill>
              <a:srgbClr val="147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7DF46-DDAA-4639-A703-0D7530E8D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329"/>
            <a:ext cx="10515600" cy="1325563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T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a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l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k</a:t>
            </a:r>
            <a:r>
              <a:rPr lang="en-US" sz="5400" b="1" dirty="0">
                <a:solidFill>
                  <a:prstClr val="black"/>
                </a:solidFill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A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b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o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u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t</a:t>
            </a:r>
            <a:r>
              <a:rPr lang="en-US" sz="5400" b="1" dirty="0">
                <a:solidFill>
                  <a:prstClr val="black"/>
                </a:solidFill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Y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o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u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r</a:t>
            </a:r>
            <a:r>
              <a:rPr lang="en-US" sz="5400" b="1" dirty="0">
                <a:solidFill>
                  <a:prstClr val="black"/>
                </a:solidFill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F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l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i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n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g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s</a:t>
            </a:r>
            <a:endParaRPr lang="en-US" sz="5400" dirty="0">
              <a:solidFill>
                <a:srgbClr val="046DB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63D3C-FF97-4EDB-B9E5-B452B70A3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9868" y="1666877"/>
            <a:ext cx="6672263" cy="31908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You will have many different feelings during distance learning.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It is very important that you talk to an adult about your feelings.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162DCD-4B4C-4DA6-B6A9-F9851B642060}"/>
              </a:ext>
            </a:extLst>
          </p:cNvPr>
          <p:cNvSpPr txBox="1"/>
          <p:nvPr/>
        </p:nvSpPr>
        <p:spPr>
          <a:xfrm>
            <a:off x="1128713" y="5093593"/>
            <a:ext cx="5157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Who is an adult </a:t>
            </a:r>
            <a:r>
              <a:rPr lang="en-US" sz="2800" b="1" u="sng" dirty="0"/>
              <a:t>at home </a:t>
            </a:r>
            <a:r>
              <a:rPr lang="en-US" sz="2800" dirty="0"/>
              <a:t>you can talk to about your feelings?</a:t>
            </a:r>
          </a:p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904142-0691-400E-84C4-1E5A6D6CFE4D}"/>
              </a:ext>
            </a:extLst>
          </p:cNvPr>
          <p:cNvSpPr txBox="1"/>
          <p:nvPr/>
        </p:nvSpPr>
        <p:spPr>
          <a:xfrm>
            <a:off x="6624637" y="5093593"/>
            <a:ext cx="4729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Who is an adult </a:t>
            </a:r>
            <a:r>
              <a:rPr lang="en-US" sz="2800" b="1" u="sng" dirty="0">
                <a:solidFill>
                  <a:prstClr val="black"/>
                </a:solidFill>
              </a:rPr>
              <a:t>at school </a:t>
            </a:r>
            <a:r>
              <a:rPr lang="en-US" sz="2800" dirty="0">
                <a:solidFill>
                  <a:prstClr val="black"/>
                </a:solidFill>
              </a:rPr>
              <a:t>you can talk to about your feelings?</a:t>
            </a:r>
          </a:p>
        </p:txBody>
      </p:sp>
    </p:spTree>
    <p:extLst>
      <p:ext uri="{BB962C8B-B14F-4D97-AF65-F5344CB8AC3E}">
        <p14:creationId xmlns:p14="http://schemas.microsoft.com/office/powerpoint/2010/main" val="2376247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B761C-14B4-45FF-AAFC-0C37E926D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862"/>
            <a:ext cx="10515600" cy="1325563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T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a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l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k</a:t>
            </a:r>
            <a:r>
              <a:rPr lang="en-US" sz="5400" b="1" dirty="0">
                <a:solidFill>
                  <a:prstClr val="black"/>
                </a:solidFill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A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b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o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u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t</a:t>
            </a:r>
            <a:r>
              <a:rPr lang="en-US" sz="5400" b="1" dirty="0">
                <a:solidFill>
                  <a:prstClr val="black"/>
                </a:solidFill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Y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o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u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r</a:t>
            </a:r>
            <a:r>
              <a:rPr lang="en-US" sz="5400" b="1" dirty="0">
                <a:solidFill>
                  <a:prstClr val="black"/>
                </a:solidFill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F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l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i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n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g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7B4D0-E9D2-4AB8-848E-A9C67A8E5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0" y="4756149"/>
            <a:ext cx="5734050" cy="2239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Point to the face that matches how you are feeling right now!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AC60AF93-525E-4323-8C5B-50B1A8702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25" y="1670049"/>
            <a:ext cx="5190649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247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D547-6C5A-4651-AF5B-34CE1A37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074"/>
            <a:ext cx="10515600" cy="1885950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Remember!</a:t>
            </a:r>
            <a:br>
              <a:rPr lang="en-US" sz="5400" b="1" dirty="0">
                <a:latin typeface="Segoe Print" panose="02000600000000000000" pitchFamily="2" charset="0"/>
              </a:rPr>
            </a:b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G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r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a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t</a:t>
            </a:r>
            <a:r>
              <a:rPr lang="en-US" sz="5400" b="1" dirty="0"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D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i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s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t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a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n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c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L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a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r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n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r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s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:</a:t>
            </a:r>
            <a:endParaRPr lang="en-US" sz="5400" b="1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741A6-A2F2-4A6E-A29A-338E9BD37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150" y="1991024"/>
            <a:ext cx="7833850" cy="4772025"/>
          </a:xfrm>
        </p:spPr>
        <p:txBody>
          <a:bodyPr>
            <a:normAutofit fontScale="77500" lnSpcReduction="20000"/>
          </a:bodyPr>
          <a:lstStyle/>
          <a:p>
            <a:r>
              <a:rPr lang="en-US" sz="4800" dirty="0"/>
              <a:t>Have a quiet space</a:t>
            </a:r>
          </a:p>
          <a:p>
            <a:endParaRPr lang="en-US" sz="4800" dirty="0"/>
          </a:p>
          <a:p>
            <a:r>
              <a:rPr lang="en-US" sz="4800" dirty="0"/>
              <a:t>Are respectful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r>
              <a:rPr lang="en-US" sz="4800" dirty="0"/>
              <a:t>Try their best</a:t>
            </a:r>
          </a:p>
          <a:p>
            <a:endParaRPr lang="en-US" sz="4800" dirty="0"/>
          </a:p>
          <a:p>
            <a:r>
              <a:rPr lang="en-US" sz="4800" dirty="0"/>
              <a:t>Take brain breaks</a:t>
            </a:r>
          </a:p>
          <a:p>
            <a:endParaRPr lang="en-US" sz="4800" dirty="0"/>
          </a:p>
          <a:p>
            <a:r>
              <a:rPr lang="en-US" sz="4800" dirty="0"/>
              <a:t>Talk about how they are feeling</a:t>
            </a:r>
          </a:p>
          <a:p>
            <a:pPr marL="0" indent="0">
              <a:buNone/>
            </a:pPr>
            <a:endParaRPr lang="en-US" sz="4000" dirty="0"/>
          </a:p>
          <a:p>
            <a:endParaRPr lang="en-US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11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10C3-406C-4BD1-93E9-837E4F80E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299" y="1057275"/>
            <a:ext cx="9144000" cy="5133975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289B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Y</a:t>
            </a:r>
            <a:r>
              <a:rPr lang="en-US" sz="8800" b="1" dirty="0">
                <a:solidFill>
                  <a:srgbClr val="EC76A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o</a:t>
            </a:r>
            <a:r>
              <a:rPr lang="en-US" sz="8800" b="1" dirty="0">
                <a:solidFill>
                  <a:srgbClr val="FBC87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u</a:t>
            </a:r>
            <a:r>
              <a:rPr lang="en-US" sz="8800" b="1" dirty="0">
                <a:solidFill>
                  <a:srgbClr val="0289B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en-US" sz="8800" b="1" dirty="0">
                <a:solidFill>
                  <a:srgbClr val="01AFE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a</a:t>
            </a:r>
            <a:r>
              <a:rPr lang="en-US" sz="8800" b="1" dirty="0">
                <a:solidFill>
                  <a:srgbClr val="0289B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r</a:t>
            </a:r>
            <a:r>
              <a:rPr lang="en-US" sz="8800" b="1" dirty="0">
                <a:solidFill>
                  <a:srgbClr val="EC76A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e</a:t>
            </a:r>
            <a:r>
              <a:rPr lang="en-US" sz="8800" b="1" dirty="0">
                <a:solidFill>
                  <a:srgbClr val="0289B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en-US" sz="8800" b="1" dirty="0">
                <a:solidFill>
                  <a:srgbClr val="FBC87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R</a:t>
            </a:r>
            <a:r>
              <a:rPr lang="en-US" sz="8800" b="1" dirty="0">
                <a:solidFill>
                  <a:srgbClr val="01AFE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e</a:t>
            </a:r>
            <a:r>
              <a:rPr lang="en-US" sz="8800" b="1" dirty="0">
                <a:solidFill>
                  <a:srgbClr val="0289B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a</a:t>
            </a:r>
            <a:r>
              <a:rPr lang="en-US" sz="8800" b="1" dirty="0">
                <a:solidFill>
                  <a:srgbClr val="EC76A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d</a:t>
            </a:r>
            <a:r>
              <a:rPr lang="en-US" sz="8800" b="1" dirty="0">
                <a:solidFill>
                  <a:srgbClr val="FBC87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y</a:t>
            </a:r>
            <a:r>
              <a:rPr lang="en-US" sz="8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en-US" sz="8800" b="1" dirty="0">
                <a:solidFill>
                  <a:srgbClr val="68BA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t</a:t>
            </a:r>
            <a:r>
              <a:rPr lang="en-US" sz="8800" b="1" dirty="0">
                <a:solidFill>
                  <a:srgbClr val="0289B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o</a:t>
            </a:r>
            <a:r>
              <a:rPr lang="en-US" sz="8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en-US" sz="8800" b="1" dirty="0">
                <a:solidFill>
                  <a:srgbClr val="EC75A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B</a:t>
            </a:r>
            <a:r>
              <a:rPr lang="en-US" sz="8800" b="1" dirty="0">
                <a:solidFill>
                  <a:srgbClr val="FBC87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e</a:t>
            </a:r>
            <a:r>
              <a:rPr lang="en-US" sz="8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en-US" sz="8800" b="1" dirty="0">
                <a:solidFill>
                  <a:srgbClr val="68BA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a</a:t>
            </a:r>
            <a:r>
              <a:rPr lang="en-US" sz="8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en-US" sz="8800" b="1" dirty="0">
                <a:solidFill>
                  <a:srgbClr val="0289BB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D</a:t>
            </a:r>
            <a:r>
              <a:rPr lang="en-US" sz="8800" b="1" dirty="0">
                <a:solidFill>
                  <a:srgbClr val="EC75AB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i</a:t>
            </a:r>
            <a:r>
              <a:rPr lang="en-US" sz="8800" b="1" dirty="0">
                <a:solidFill>
                  <a:srgbClr val="FBC875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s</a:t>
            </a:r>
            <a:r>
              <a:rPr lang="en-US" sz="8800" b="1" dirty="0">
                <a:solidFill>
                  <a:srgbClr val="68BABD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t</a:t>
            </a:r>
            <a:r>
              <a:rPr lang="en-US" sz="8800" b="1" dirty="0">
                <a:solidFill>
                  <a:srgbClr val="0289BB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</a:t>
            </a:r>
            <a:r>
              <a:rPr lang="en-US" sz="8800" b="1" dirty="0">
                <a:solidFill>
                  <a:srgbClr val="EC75AB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n</a:t>
            </a:r>
            <a:r>
              <a:rPr lang="en-US" sz="8800" b="1" dirty="0">
                <a:solidFill>
                  <a:srgbClr val="FBC875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c</a:t>
            </a:r>
            <a:r>
              <a:rPr lang="en-US" sz="8800" b="1" dirty="0">
                <a:solidFill>
                  <a:srgbClr val="68BABD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e</a:t>
            </a:r>
            <a:r>
              <a:rPr lang="en-US" sz="8800" b="1" dirty="0"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en-US" sz="8800" b="1" dirty="0">
                <a:solidFill>
                  <a:srgbClr val="0289BB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L</a:t>
            </a:r>
            <a:r>
              <a:rPr lang="en-US" sz="8800" b="1" dirty="0">
                <a:solidFill>
                  <a:srgbClr val="EC75AB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e</a:t>
            </a:r>
            <a:r>
              <a:rPr lang="en-US" sz="8800" b="1" dirty="0">
                <a:solidFill>
                  <a:srgbClr val="FBC875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</a:t>
            </a:r>
            <a:r>
              <a:rPr lang="en-US" sz="8800" b="1" dirty="0">
                <a:solidFill>
                  <a:srgbClr val="68BABD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r</a:t>
            </a:r>
            <a:r>
              <a:rPr lang="en-US" sz="8800" b="1" dirty="0">
                <a:solidFill>
                  <a:srgbClr val="0289BB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n</a:t>
            </a:r>
            <a:r>
              <a:rPr lang="en-US" sz="8800" b="1" dirty="0">
                <a:solidFill>
                  <a:srgbClr val="EC75AB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e</a:t>
            </a:r>
            <a:r>
              <a:rPr lang="en-US" sz="8800" b="1" dirty="0">
                <a:solidFill>
                  <a:srgbClr val="FBC875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r</a:t>
            </a:r>
            <a:r>
              <a:rPr lang="en-US" sz="8800" b="1" dirty="0">
                <a:solidFill>
                  <a:srgbClr val="68BABD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0266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3FAB-9C5E-4812-8CB8-5C88DF252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0154"/>
            <a:ext cx="10768781" cy="1646443"/>
          </a:xfrm>
          <a:effectLst>
            <a:outerShdw blurRad="50800" dist="762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46DB7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</a:t>
            </a:r>
            <a:r>
              <a:rPr lang="en-US" sz="6000" b="1" dirty="0">
                <a:solidFill>
                  <a:srgbClr val="EC76AB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</a:t>
            </a:r>
            <a:r>
              <a:rPr lang="en-US" sz="6000" b="1" dirty="0">
                <a:solidFill>
                  <a:srgbClr val="FCEE6B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</a:t>
            </a:r>
            <a:r>
              <a:rPr lang="en-US" sz="6000" b="1" dirty="0">
                <a:solidFill>
                  <a:srgbClr val="01AFEC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</a:t>
            </a:r>
            <a:r>
              <a:rPr lang="en-US" sz="6000" b="1" dirty="0">
                <a:solidFill>
                  <a:srgbClr val="FBC875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</a:t>
            </a:r>
            <a:r>
              <a:rPr lang="en-US" sz="6000" b="1" dirty="0">
                <a:solidFill>
                  <a:srgbClr val="046DB7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n</a:t>
            </a:r>
            <a:r>
              <a:rPr lang="en-US" sz="6000" b="1" dirty="0">
                <a:solidFill>
                  <a:srgbClr val="EC76AB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</a:t>
            </a:r>
            <a:r>
              <a:rPr lang="en-US" sz="6000" b="1" dirty="0">
                <a:solidFill>
                  <a:srgbClr val="FCEE6B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</a:t>
            </a:r>
            <a:r>
              <a:rPr lang="en-US" sz="6000" b="1" dirty="0"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6000" b="1" dirty="0">
                <a:solidFill>
                  <a:srgbClr val="01AFEC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L</a:t>
            </a:r>
            <a:r>
              <a:rPr lang="en-US" sz="6000" b="1" dirty="0">
                <a:solidFill>
                  <a:srgbClr val="FBC875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</a:t>
            </a:r>
            <a:r>
              <a:rPr lang="en-US" sz="6000" b="1" dirty="0">
                <a:solidFill>
                  <a:srgbClr val="046DB7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</a:t>
            </a:r>
            <a:r>
              <a:rPr lang="en-US" sz="6000" b="1" dirty="0">
                <a:solidFill>
                  <a:srgbClr val="EC76AB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</a:t>
            </a:r>
            <a:r>
              <a:rPr lang="en-US" sz="6000" b="1" dirty="0">
                <a:solidFill>
                  <a:srgbClr val="FCEE6B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n</a:t>
            </a:r>
            <a:r>
              <a:rPr lang="en-US" sz="6000" b="1" dirty="0">
                <a:solidFill>
                  <a:srgbClr val="01AFEC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</a:t>
            </a:r>
            <a:r>
              <a:rPr lang="en-US" sz="6000" b="1" dirty="0">
                <a:solidFill>
                  <a:srgbClr val="FBC875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n</a:t>
            </a:r>
            <a:r>
              <a:rPr lang="en-US" sz="6000" b="1" dirty="0">
                <a:solidFill>
                  <a:srgbClr val="046DB7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g</a:t>
            </a:r>
            <a:r>
              <a:rPr lang="en-US" sz="6000" b="1" dirty="0"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6000" b="1" dirty="0">
                <a:solidFill>
                  <a:srgbClr val="EC76AB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</a:t>
            </a:r>
            <a:r>
              <a:rPr lang="en-US" sz="6000" b="1" dirty="0">
                <a:solidFill>
                  <a:srgbClr val="FCEE6B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</a:t>
            </a:r>
            <a:r>
              <a:rPr lang="en-US" sz="6000" b="1" dirty="0"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br>
              <a:rPr lang="en-US" sz="6000" b="1" dirty="0"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en-US" sz="6000" b="1" dirty="0">
                <a:solidFill>
                  <a:srgbClr val="01AFEC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N</a:t>
            </a:r>
            <a:r>
              <a:rPr lang="en-US" sz="6000" b="1" dirty="0">
                <a:solidFill>
                  <a:srgbClr val="FBC875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</a:t>
            </a:r>
            <a:r>
              <a:rPr lang="en-US" sz="6000" b="1" dirty="0">
                <a:solidFill>
                  <a:srgbClr val="046DB7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</a:t>
            </a:r>
            <a:r>
              <a:rPr lang="en-US" sz="6000" b="1" dirty="0"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6000" b="1" dirty="0">
                <a:solidFill>
                  <a:srgbClr val="EC76AB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</a:t>
            </a:r>
            <a:r>
              <a:rPr lang="en-US" sz="6000" b="1" dirty="0">
                <a:solidFill>
                  <a:srgbClr val="FCEE6B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</a:t>
            </a:r>
            <a:r>
              <a:rPr lang="en-US" sz="6000" b="1" dirty="0">
                <a:solidFill>
                  <a:srgbClr val="01AFEC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</a:t>
            </a:r>
            <a:r>
              <a:rPr lang="en-US" sz="6000" b="1" dirty="0"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6000" b="1" dirty="0">
                <a:solidFill>
                  <a:srgbClr val="FBC875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U</a:t>
            </a:r>
            <a:r>
              <a:rPr lang="en-US" sz="6000" b="1" dirty="0">
                <a:solidFill>
                  <a:srgbClr val="046DB7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</a:t>
            </a:r>
            <a:r>
              <a:rPr lang="en-US" sz="6000" b="1" dirty="0"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6000" b="1" dirty="0">
                <a:solidFill>
                  <a:srgbClr val="EC76AB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</a:t>
            </a:r>
            <a:r>
              <a:rPr lang="en-US" sz="6000" b="1" dirty="0">
                <a:solidFill>
                  <a:srgbClr val="FCEE6B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l</a:t>
            </a:r>
            <a:r>
              <a:rPr lang="en-US" sz="6000" b="1" dirty="0">
                <a:solidFill>
                  <a:srgbClr val="01AFEC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F801D-C3E6-4851-A264-3A3E9437D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4" y="3245259"/>
            <a:ext cx="7962900" cy="3779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Having school at home is </a:t>
            </a:r>
          </a:p>
          <a:p>
            <a:pPr marL="0" indent="0">
              <a:buNone/>
            </a:pPr>
            <a:r>
              <a:rPr lang="en-US" sz="4400" dirty="0"/>
              <a:t>different than regular school.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This can be confusing</a:t>
            </a:r>
          </a:p>
          <a:p>
            <a:pPr marL="0" indent="0">
              <a:buNone/>
            </a:pPr>
            <a:r>
              <a:rPr lang="en-US" sz="4400" dirty="0"/>
              <a:t> for your brain.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0485D3C-1A81-4F81-88E3-8808BD4A5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94" y="2516597"/>
            <a:ext cx="3225596" cy="322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71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7669-7D8C-4F01-A112-01917613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963" y="1457325"/>
            <a:ext cx="7962900" cy="4175125"/>
          </a:xfrm>
          <a:effectLst>
            <a:outerShdw blurRad="50800" dist="76200" dir="5400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8800" b="1" dirty="0">
                <a:solidFill>
                  <a:srgbClr val="046DB7"/>
                </a:solidFill>
                <a:latin typeface="Segoe Print" panose="02000600000000000000" pitchFamily="2" charset="0"/>
              </a:rPr>
              <a:t>W</a:t>
            </a:r>
            <a:r>
              <a:rPr lang="en-US" sz="8800" b="1" dirty="0">
                <a:solidFill>
                  <a:srgbClr val="EC76AB"/>
                </a:solidFill>
                <a:latin typeface="Segoe Print" panose="02000600000000000000" pitchFamily="2" charset="0"/>
              </a:rPr>
              <a:t>e</a:t>
            </a:r>
            <a:r>
              <a:rPr lang="en-US" sz="8800" b="1" dirty="0">
                <a:latin typeface="Segoe Print" panose="02000600000000000000" pitchFamily="2" charset="0"/>
              </a:rPr>
              <a:t> </a:t>
            </a:r>
            <a:r>
              <a:rPr lang="en-US" sz="8800" b="1" dirty="0">
                <a:solidFill>
                  <a:srgbClr val="FCEE6B"/>
                </a:solidFill>
                <a:latin typeface="Segoe Print" panose="02000600000000000000" pitchFamily="2" charset="0"/>
              </a:rPr>
              <a:t>A</a:t>
            </a:r>
            <a:r>
              <a:rPr lang="en-US" sz="8800" b="1" dirty="0">
                <a:solidFill>
                  <a:srgbClr val="01AFEC"/>
                </a:solidFill>
                <a:latin typeface="Segoe Print" panose="02000600000000000000" pitchFamily="2" charset="0"/>
              </a:rPr>
              <a:t>r</a:t>
            </a:r>
            <a:r>
              <a:rPr lang="en-US" sz="8800" b="1" dirty="0">
                <a:solidFill>
                  <a:srgbClr val="FBC875"/>
                </a:solidFill>
                <a:latin typeface="Segoe Print" panose="02000600000000000000" pitchFamily="2" charset="0"/>
              </a:rPr>
              <a:t>e</a:t>
            </a:r>
            <a:r>
              <a:rPr lang="en-US" sz="8800" b="1" dirty="0">
                <a:latin typeface="Segoe Print" panose="02000600000000000000" pitchFamily="2" charset="0"/>
              </a:rPr>
              <a:t> </a:t>
            </a:r>
            <a:r>
              <a:rPr lang="en-US" sz="8800" b="1" dirty="0">
                <a:solidFill>
                  <a:srgbClr val="046DB7"/>
                </a:solidFill>
                <a:latin typeface="Segoe Print" panose="02000600000000000000" pitchFamily="2" charset="0"/>
              </a:rPr>
              <a:t>I</a:t>
            </a:r>
            <a:r>
              <a:rPr lang="en-US" sz="8800" b="1" dirty="0">
                <a:solidFill>
                  <a:srgbClr val="EC76AB"/>
                </a:solidFill>
                <a:latin typeface="Segoe Print" panose="02000600000000000000" pitchFamily="2" charset="0"/>
              </a:rPr>
              <a:t>n</a:t>
            </a:r>
            <a:r>
              <a:rPr lang="en-US" sz="8800" b="1" dirty="0">
                <a:latin typeface="Segoe Print" panose="02000600000000000000" pitchFamily="2" charset="0"/>
              </a:rPr>
              <a:t> </a:t>
            </a:r>
            <a:r>
              <a:rPr lang="en-US" sz="8800" b="1" dirty="0">
                <a:solidFill>
                  <a:srgbClr val="FCEE6B"/>
                </a:solidFill>
                <a:latin typeface="Segoe Print" panose="02000600000000000000" pitchFamily="2" charset="0"/>
              </a:rPr>
              <a:t>T</a:t>
            </a:r>
            <a:r>
              <a:rPr lang="en-US" sz="8800" b="1" dirty="0">
                <a:solidFill>
                  <a:srgbClr val="01AFEC"/>
                </a:solidFill>
                <a:latin typeface="Segoe Print" panose="02000600000000000000" pitchFamily="2" charset="0"/>
              </a:rPr>
              <a:t>h</a:t>
            </a:r>
            <a:r>
              <a:rPr lang="en-US" sz="8800" b="1" dirty="0">
                <a:solidFill>
                  <a:srgbClr val="FBC875"/>
                </a:solidFill>
                <a:latin typeface="Segoe Print" panose="02000600000000000000" pitchFamily="2" charset="0"/>
              </a:rPr>
              <a:t>i</a:t>
            </a:r>
            <a:r>
              <a:rPr lang="en-US" sz="8800" b="1" dirty="0">
                <a:solidFill>
                  <a:srgbClr val="046DB7"/>
                </a:solidFill>
                <a:latin typeface="Segoe Print" panose="02000600000000000000" pitchFamily="2" charset="0"/>
              </a:rPr>
              <a:t>s</a:t>
            </a:r>
            <a:r>
              <a:rPr lang="en-US" sz="8800" b="1" dirty="0">
                <a:latin typeface="Segoe Print" panose="02000600000000000000" pitchFamily="2" charset="0"/>
              </a:rPr>
              <a:t> </a:t>
            </a:r>
            <a:r>
              <a:rPr lang="en-US" sz="8800" b="1" dirty="0">
                <a:solidFill>
                  <a:srgbClr val="EC76AB"/>
                </a:solidFill>
                <a:latin typeface="Segoe Print" panose="02000600000000000000" pitchFamily="2" charset="0"/>
              </a:rPr>
              <a:t>T</a:t>
            </a:r>
            <a:r>
              <a:rPr lang="en-US" sz="8800" b="1" dirty="0">
                <a:solidFill>
                  <a:srgbClr val="FCEE6B"/>
                </a:solidFill>
                <a:latin typeface="Segoe Print" panose="02000600000000000000" pitchFamily="2" charset="0"/>
              </a:rPr>
              <a:t>o</a:t>
            </a:r>
            <a:r>
              <a:rPr lang="en-US" sz="8800" b="1" dirty="0">
                <a:solidFill>
                  <a:srgbClr val="01AFEC"/>
                </a:solidFill>
                <a:latin typeface="Segoe Print" panose="02000600000000000000" pitchFamily="2" charset="0"/>
              </a:rPr>
              <a:t>g</a:t>
            </a:r>
            <a:r>
              <a:rPr lang="en-US" sz="8800" b="1" dirty="0">
                <a:solidFill>
                  <a:srgbClr val="FBC875"/>
                </a:solidFill>
                <a:latin typeface="Segoe Print" panose="02000600000000000000" pitchFamily="2" charset="0"/>
              </a:rPr>
              <a:t>e</a:t>
            </a:r>
            <a:r>
              <a:rPr lang="en-US" sz="8800" b="1" dirty="0">
                <a:solidFill>
                  <a:srgbClr val="046DB7"/>
                </a:solidFill>
                <a:latin typeface="Segoe Print" panose="02000600000000000000" pitchFamily="2" charset="0"/>
              </a:rPr>
              <a:t>t</a:t>
            </a:r>
            <a:r>
              <a:rPr lang="en-US" sz="8800" b="1" dirty="0">
                <a:solidFill>
                  <a:srgbClr val="EC76AB"/>
                </a:solidFill>
                <a:latin typeface="Segoe Print" panose="02000600000000000000" pitchFamily="2" charset="0"/>
              </a:rPr>
              <a:t>h</a:t>
            </a:r>
            <a:r>
              <a:rPr lang="en-US" sz="8800" b="1" dirty="0">
                <a:solidFill>
                  <a:srgbClr val="FCEE6B"/>
                </a:solidFill>
                <a:latin typeface="Segoe Print" panose="02000600000000000000" pitchFamily="2" charset="0"/>
              </a:rPr>
              <a:t>e</a:t>
            </a:r>
            <a:r>
              <a:rPr lang="en-US" sz="8800" b="1" dirty="0">
                <a:solidFill>
                  <a:srgbClr val="01AFEC"/>
                </a:solidFill>
                <a:latin typeface="Segoe Print" panose="02000600000000000000" pitchFamily="2" charset="0"/>
              </a:rPr>
              <a:t>r</a:t>
            </a:r>
            <a:r>
              <a:rPr lang="en-US" sz="8800" b="1" dirty="0">
                <a:solidFill>
                  <a:srgbClr val="FBC875"/>
                </a:solidFill>
                <a:latin typeface="Segoe Print" panose="020006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1412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1B8C-DFCE-49E7-A11A-47B93803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6923" y="763331"/>
            <a:ext cx="12314903" cy="1325563"/>
          </a:xfrm>
          <a:effectLst>
            <a:outerShdw blurRad="50800" dist="76200" dir="5400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46DB7"/>
                </a:solidFill>
                <a:latin typeface="Segoe Print" panose="02000600000000000000" pitchFamily="2" charset="0"/>
              </a:rPr>
              <a:t>W</a:t>
            </a:r>
            <a:r>
              <a:rPr lang="en-US" sz="6000" b="1" dirty="0">
                <a:solidFill>
                  <a:srgbClr val="EC76AB"/>
                </a:solidFill>
                <a:latin typeface="Segoe Print" panose="02000600000000000000" pitchFamily="2" charset="0"/>
              </a:rPr>
              <a:t>r</a:t>
            </a:r>
            <a:r>
              <a:rPr lang="en-US" sz="6000" b="1" dirty="0">
                <a:solidFill>
                  <a:srgbClr val="FCEE6B"/>
                </a:solidFill>
                <a:latin typeface="Segoe Print" panose="02000600000000000000" pitchFamily="2" charset="0"/>
              </a:rPr>
              <a:t>i</a:t>
            </a:r>
            <a:r>
              <a:rPr lang="en-US" sz="6000" b="1" dirty="0">
                <a:solidFill>
                  <a:srgbClr val="01AFEC"/>
                </a:solidFill>
                <a:latin typeface="Segoe Print" panose="02000600000000000000" pitchFamily="2" charset="0"/>
              </a:rPr>
              <a:t>t</a:t>
            </a:r>
            <a:r>
              <a:rPr lang="en-US" sz="6000" b="1" dirty="0">
                <a:solidFill>
                  <a:srgbClr val="FBC875"/>
                </a:solidFill>
                <a:latin typeface="Segoe Print" panose="02000600000000000000" pitchFamily="2" charset="0"/>
              </a:rPr>
              <a:t>e</a:t>
            </a:r>
            <a:r>
              <a:rPr lang="en-US" sz="6000" b="1" dirty="0">
                <a:latin typeface="Segoe Print" panose="02000600000000000000" pitchFamily="2" charset="0"/>
              </a:rPr>
              <a:t> </a:t>
            </a:r>
            <a:r>
              <a:rPr lang="en-US" sz="6000" b="1" dirty="0">
                <a:solidFill>
                  <a:srgbClr val="046DB7"/>
                </a:solidFill>
                <a:latin typeface="Segoe Print" panose="02000600000000000000" pitchFamily="2" charset="0"/>
              </a:rPr>
              <a:t>o</a:t>
            </a:r>
            <a:r>
              <a:rPr lang="en-US" sz="6000" b="1" dirty="0">
                <a:solidFill>
                  <a:srgbClr val="EC76AB"/>
                </a:solidFill>
                <a:latin typeface="Segoe Print" panose="02000600000000000000" pitchFamily="2" charset="0"/>
              </a:rPr>
              <a:t>r</a:t>
            </a:r>
            <a:r>
              <a:rPr lang="en-US" sz="6000" b="1" dirty="0">
                <a:latin typeface="Segoe Print" panose="02000600000000000000" pitchFamily="2" charset="0"/>
              </a:rPr>
              <a:t> </a:t>
            </a:r>
            <a:r>
              <a:rPr lang="en-US" sz="6000" b="1" dirty="0">
                <a:solidFill>
                  <a:srgbClr val="FCEE6B"/>
                </a:solidFill>
                <a:latin typeface="Segoe Print" panose="02000600000000000000" pitchFamily="2" charset="0"/>
              </a:rPr>
              <a:t>D</a:t>
            </a:r>
            <a:r>
              <a:rPr lang="en-US" sz="6000" b="1" dirty="0">
                <a:solidFill>
                  <a:srgbClr val="01AFEC"/>
                </a:solidFill>
                <a:latin typeface="Segoe Print" panose="02000600000000000000" pitchFamily="2" charset="0"/>
              </a:rPr>
              <a:t>r</a:t>
            </a:r>
            <a:r>
              <a:rPr lang="en-US" sz="6000" b="1" dirty="0">
                <a:solidFill>
                  <a:srgbClr val="FBC875"/>
                </a:solidFill>
                <a:latin typeface="Segoe Print" panose="02000600000000000000" pitchFamily="2" charset="0"/>
              </a:rPr>
              <a:t>a</a:t>
            </a:r>
            <a:r>
              <a:rPr lang="en-US" sz="6000" b="1" dirty="0">
                <a:solidFill>
                  <a:srgbClr val="046DB7"/>
                </a:solidFill>
                <a:latin typeface="Segoe Print" panose="02000600000000000000" pitchFamily="2" charset="0"/>
              </a:rPr>
              <a:t>w</a:t>
            </a:r>
            <a:r>
              <a:rPr lang="en-US" sz="6000" b="1" dirty="0">
                <a:latin typeface="Segoe Print" panose="02000600000000000000" pitchFamily="2" charset="0"/>
              </a:rPr>
              <a:t> </a:t>
            </a:r>
            <a:r>
              <a:rPr lang="en-US" sz="6000" b="1" dirty="0">
                <a:solidFill>
                  <a:srgbClr val="EC76AB"/>
                </a:solidFill>
                <a:latin typeface="Segoe Print" panose="02000600000000000000" pitchFamily="2" charset="0"/>
              </a:rPr>
              <a:t>A</a:t>
            </a:r>
            <a:r>
              <a:rPr lang="en-US" sz="6000" b="1" dirty="0">
                <a:latin typeface="Segoe Print" panose="02000600000000000000" pitchFamily="2" charset="0"/>
              </a:rPr>
              <a:t> </a:t>
            </a:r>
            <a:r>
              <a:rPr lang="en-US" sz="6000" b="1" dirty="0">
                <a:solidFill>
                  <a:srgbClr val="FCEE6B"/>
                </a:solidFill>
                <a:latin typeface="Segoe Print" panose="02000600000000000000" pitchFamily="2" charset="0"/>
              </a:rPr>
              <a:t>P</a:t>
            </a:r>
            <a:r>
              <a:rPr lang="en-US" sz="6000" b="1" dirty="0">
                <a:solidFill>
                  <a:srgbClr val="01AFEC"/>
                </a:solidFill>
                <a:latin typeface="Segoe Print" panose="02000600000000000000" pitchFamily="2" charset="0"/>
              </a:rPr>
              <a:t>i</a:t>
            </a:r>
            <a:r>
              <a:rPr lang="en-US" sz="6000" b="1" dirty="0">
                <a:solidFill>
                  <a:srgbClr val="FBC875"/>
                </a:solidFill>
                <a:latin typeface="Segoe Print" panose="02000600000000000000" pitchFamily="2" charset="0"/>
              </a:rPr>
              <a:t>c</a:t>
            </a:r>
            <a:r>
              <a:rPr lang="en-US" sz="6000" b="1" dirty="0">
                <a:solidFill>
                  <a:srgbClr val="046DB7"/>
                </a:solidFill>
                <a:latin typeface="Segoe Print" panose="02000600000000000000" pitchFamily="2" charset="0"/>
              </a:rPr>
              <a:t>t</a:t>
            </a:r>
            <a:r>
              <a:rPr lang="en-US" sz="6000" b="1" dirty="0">
                <a:solidFill>
                  <a:srgbClr val="EC76AB"/>
                </a:solidFill>
                <a:latin typeface="Segoe Print" panose="02000600000000000000" pitchFamily="2" charset="0"/>
              </a:rPr>
              <a:t>u</a:t>
            </a:r>
            <a:r>
              <a:rPr lang="en-US" sz="6000" b="1" dirty="0">
                <a:solidFill>
                  <a:srgbClr val="FCEE6B"/>
                </a:solidFill>
                <a:latin typeface="Segoe Print" panose="02000600000000000000" pitchFamily="2" charset="0"/>
              </a:rPr>
              <a:t>r</a:t>
            </a:r>
            <a:r>
              <a:rPr lang="en-US" sz="6000" b="1" dirty="0">
                <a:solidFill>
                  <a:srgbClr val="01AFEC"/>
                </a:solidFill>
                <a:latin typeface="Segoe Print" panose="02000600000000000000" pitchFamily="2" charset="0"/>
              </a:rPr>
              <a:t>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A12FD-FEF0-4691-89FC-7050C0AB8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439" y="2354365"/>
            <a:ext cx="10515600" cy="5560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What are you </a:t>
            </a:r>
            <a:r>
              <a:rPr lang="en-US" sz="4400" u="sng" dirty="0"/>
              <a:t>excited</a:t>
            </a:r>
            <a:r>
              <a:rPr lang="en-US" sz="4400" dirty="0"/>
              <a:t> for about distance learning at home?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			What are you </a:t>
            </a:r>
            <a:r>
              <a:rPr lang="en-US" sz="4400" u="sng" dirty="0"/>
              <a:t>worried </a:t>
            </a:r>
            <a:r>
              <a:rPr lang="en-US" sz="4400" dirty="0"/>
              <a:t>about with</a:t>
            </a:r>
          </a:p>
          <a:p>
            <a:pPr marL="0" indent="0">
              <a:buNone/>
            </a:pPr>
            <a:r>
              <a:rPr lang="en-US" sz="4400" dirty="0"/>
              <a:t>			distance learning at home?</a:t>
            </a:r>
          </a:p>
        </p:txBody>
      </p:sp>
    </p:spTree>
    <p:extLst>
      <p:ext uri="{BB962C8B-B14F-4D97-AF65-F5344CB8AC3E}">
        <p14:creationId xmlns:p14="http://schemas.microsoft.com/office/powerpoint/2010/main" val="179585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D547-6C5A-4651-AF5B-34CE1A37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81" y="665461"/>
            <a:ext cx="10515600" cy="1325563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G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r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a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t</a:t>
            </a:r>
            <a:r>
              <a:rPr lang="en-US" sz="5400" b="1" dirty="0"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D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i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s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t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a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n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c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L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a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r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n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r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s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741A6-A2F2-4A6E-A29A-338E9BD37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150" y="1991024"/>
            <a:ext cx="7833850" cy="4772025"/>
          </a:xfrm>
        </p:spPr>
        <p:txBody>
          <a:bodyPr>
            <a:normAutofit fontScale="77500" lnSpcReduction="20000"/>
          </a:bodyPr>
          <a:lstStyle/>
          <a:p>
            <a:r>
              <a:rPr lang="en-US" sz="4800" dirty="0"/>
              <a:t>Have a quiet space</a:t>
            </a:r>
          </a:p>
          <a:p>
            <a:endParaRPr lang="en-US" sz="4800" dirty="0"/>
          </a:p>
          <a:p>
            <a:r>
              <a:rPr lang="en-US" sz="4800" dirty="0"/>
              <a:t>Are respectful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r>
              <a:rPr lang="en-US" sz="4800" dirty="0"/>
              <a:t>Try their best</a:t>
            </a:r>
          </a:p>
          <a:p>
            <a:endParaRPr lang="en-US" sz="4800" dirty="0"/>
          </a:p>
          <a:p>
            <a:r>
              <a:rPr lang="en-US" sz="4800" dirty="0"/>
              <a:t>Take brain breaks</a:t>
            </a:r>
          </a:p>
          <a:p>
            <a:endParaRPr lang="en-US" sz="4800" dirty="0"/>
          </a:p>
          <a:p>
            <a:r>
              <a:rPr lang="en-US" sz="4800" dirty="0"/>
              <a:t>Talk about how they are feeling</a:t>
            </a:r>
          </a:p>
          <a:p>
            <a:pPr marL="0" indent="0">
              <a:buNone/>
            </a:pPr>
            <a:endParaRPr lang="en-US" sz="4000" dirty="0"/>
          </a:p>
          <a:p>
            <a:endParaRPr lang="en-US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1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BD8E1-E986-4045-AA43-CF2C154A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4826" y="165099"/>
            <a:ext cx="10515600" cy="1325563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A</a:t>
            </a:r>
            <a:r>
              <a:rPr lang="en-US" sz="5400" b="1" dirty="0"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Q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u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i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t</a:t>
            </a:r>
            <a:r>
              <a:rPr lang="en-US" sz="5400" b="1" dirty="0"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S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p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a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c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2A510-0CDA-4A13-AFDC-0E8E5C3C8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373" y="2256505"/>
            <a:ext cx="7772401" cy="32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It is important to do your distance learning in a quiet space of your home.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92A82C4-8668-416B-82E0-E014718A0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4368801"/>
            <a:ext cx="1923839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43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E972A24-62D2-4215-B686-5088103D1622}"/>
              </a:ext>
            </a:extLst>
          </p:cNvPr>
          <p:cNvSpPr/>
          <p:nvPr/>
        </p:nvSpPr>
        <p:spPr>
          <a:xfrm>
            <a:off x="8513744" y="1776075"/>
            <a:ext cx="2786062" cy="3352231"/>
          </a:xfrm>
          <a:prstGeom prst="roundRect">
            <a:avLst/>
          </a:prstGeom>
          <a:solidFill>
            <a:srgbClr val="EC75AB"/>
          </a:solidFill>
          <a:ln w="38100">
            <a:solidFill>
              <a:srgbClr val="147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61C52E8-136B-41D9-B2F0-3A25F3C29F13}"/>
              </a:ext>
            </a:extLst>
          </p:cNvPr>
          <p:cNvSpPr/>
          <p:nvPr/>
        </p:nvSpPr>
        <p:spPr>
          <a:xfrm>
            <a:off x="5046283" y="1776075"/>
            <a:ext cx="2786062" cy="3352231"/>
          </a:xfrm>
          <a:prstGeom prst="roundRect">
            <a:avLst/>
          </a:prstGeom>
          <a:solidFill>
            <a:srgbClr val="01AFEC"/>
          </a:solidFill>
          <a:ln w="38100">
            <a:solidFill>
              <a:srgbClr val="147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CA3B44-4710-418E-9482-0FE8EB71A452}"/>
              </a:ext>
            </a:extLst>
          </p:cNvPr>
          <p:cNvSpPr/>
          <p:nvPr/>
        </p:nvSpPr>
        <p:spPr>
          <a:xfrm>
            <a:off x="1716795" y="1839931"/>
            <a:ext cx="2786062" cy="3352231"/>
          </a:xfrm>
          <a:prstGeom prst="roundRect">
            <a:avLst/>
          </a:prstGeom>
          <a:solidFill>
            <a:srgbClr val="FCEE6B"/>
          </a:solidFill>
          <a:ln w="38100">
            <a:solidFill>
              <a:srgbClr val="147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EDBD0-9A1F-4157-90D2-7E5A032B8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1952" y="21550"/>
            <a:ext cx="10515600" cy="1325563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/>
          <a:p>
            <a:pPr algn="ctr"/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A</a:t>
            </a:r>
            <a:r>
              <a:rPr lang="en-US" sz="5400" b="1" dirty="0">
                <a:solidFill>
                  <a:prstClr val="black"/>
                </a:solidFill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Q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u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i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t</a:t>
            </a:r>
            <a:r>
              <a:rPr lang="en-US" sz="5400" b="1" dirty="0">
                <a:solidFill>
                  <a:prstClr val="black"/>
                </a:solidFill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S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p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a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c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67372-E582-4B00-9453-33C80F34263B}"/>
              </a:ext>
            </a:extLst>
          </p:cNvPr>
          <p:cNvSpPr txBox="1"/>
          <p:nvPr/>
        </p:nvSpPr>
        <p:spPr>
          <a:xfrm>
            <a:off x="894735" y="1105112"/>
            <a:ext cx="549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Your space might be…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E08A7F-EA1C-461E-A305-369A6BF8EDFB}"/>
              </a:ext>
            </a:extLst>
          </p:cNvPr>
          <p:cNvSpPr txBox="1"/>
          <p:nvPr/>
        </p:nvSpPr>
        <p:spPr>
          <a:xfrm>
            <a:off x="2340829" y="4184629"/>
            <a:ext cx="1668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Desk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EFBCEF-58F8-432A-BDA7-D7C98266C4F4}"/>
              </a:ext>
            </a:extLst>
          </p:cNvPr>
          <p:cNvSpPr txBox="1"/>
          <p:nvPr/>
        </p:nvSpPr>
        <p:spPr>
          <a:xfrm>
            <a:off x="5605001" y="4184630"/>
            <a:ext cx="157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3CEE7-3650-4BF1-AD7B-2AFECCD0E39E}"/>
              </a:ext>
            </a:extLst>
          </p:cNvPr>
          <p:cNvSpPr txBox="1"/>
          <p:nvPr/>
        </p:nvSpPr>
        <p:spPr>
          <a:xfrm>
            <a:off x="8981825" y="4184630"/>
            <a:ext cx="2442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Floor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052D13-68EE-493D-B2FE-783C540880F2}"/>
              </a:ext>
            </a:extLst>
          </p:cNvPr>
          <p:cNvSpPr txBox="1"/>
          <p:nvPr/>
        </p:nvSpPr>
        <p:spPr>
          <a:xfrm>
            <a:off x="4502857" y="5233877"/>
            <a:ext cx="79337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As long as your space is quiet and comfortable you are ready for distance learning!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D4BFEB1-EE51-40AD-A75D-3C0C2EDA7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132" y="1925189"/>
            <a:ext cx="2116916" cy="232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83DA0A5-812B-437E-BF57-77FE0885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77" y="1816815"/>
            <a:ext cx="18764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6BCDC3-15E5-484E-9A57-34CFA393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353" y="2718831"/>
            <a:ext cx="2384843" cy="238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223D8AA0-B154-49B6-8089-5AB526A59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997" y="1864322"/>
            <a:ext cx="1308268" cy="208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2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CCCD-6518-48E0-8757-8107EC74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262" y="569843"/>
            <a:ext cx="6762750" cy="1325563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/>
          <a:p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A</a:t>
            </a:r>
            <a:r>
              <a:rPr lang="en-US" sz="5400" b="1" dirty="0">
                <a:solidFill>
                  <a:prstClr val="black"/>
                </a:solidFill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Q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u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i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t</a:t>
            </a:r>
            <a:r>
              <a:rPr lang="en-US" sz="5400" b="1" dirty="0">
                <a:solidFill>
                  <a:prstClr val="black"/>
                </a:solidFill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S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p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a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c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e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61ADD63-E48F-498E-8989-069EF88C8115}"/>
              </a:ext>
            </a:extLst>
          </p:cNvPr>
          <p:cNvSpPr/>
          <p:nvPr/>
        </p:nvSpPr>
        <p:spPr>
          <a:xfrm>
            <a:off x="2162635" y="2357438"/>
            <a:ext cx="8524416" cy="3243261"/>
          </a:xfrm>
          <a:prstGeom prst="roundRect">
            <a:avLst/>
          </a:prstGeom>
          <a:solidFill>
            <a:srgbClr val="01AFEC"/>
          </a:solidFill>
          <a:ln w="53975">
            <a:solidFill>
              <a:srgbClr val="FACA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EC21FC-AEDF-40E4-9FA1-70E53A062540}"/>
              </a:ext>
            </a:extLst>
          </p:cNvPr>
          <p:cNvSpPr txBox="1"/>
          <p:nvPr/>
        </p:nvSpPr>
        <p:spPr>
          <a:xfrm>
            <a:off x="2851200" y="3152447"/>
            <a:ext cx="7147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Draw a picture of your </a:t>
            </a:r>
            <a:r>
              <a:rPr lang="en-US" sz="4000" u="sng" dirty="0"/>
              <a:t>quiet</a:t>
            </a:r>
            <a:r>
              <a:rPr lang="en-US" sz="4000" dirty="0"/>
              <a:t> distance learning space.</a:t>
            </a:r>
          </a:p>
        </p:txBody>
      </p:sp>
    </p:spTree>
    <p:extLst>
      <p:ext uri="{BB962C8B-B14F-4D97-AF65-F5344CB8AC3E}">
        <p14:creationId xmlns:p14="http://schemas.microsoft.com/office/powerpoint/2010/main" val="226620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22621-CA66-45F2-B175-73943B3D0D8C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/>
          <a:p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B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prstClr val="black"/>
                </a:solidFill>
                <a:latin typeface="Segoe Print" panose="02000600000000000000" pitchFamily="2" charset="0"/>
              </a:rPr>
              <a:t> 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R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s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p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e</a:t>
            </a:r>
            <a:r>
              <a:rPr lang="en-US" sz="5400" b="1" dirty="0">
                <a:solidFill>
                  <a:srgbClr val="FCEE6B"/>
                </a:solidFill>
                <a:latin typeface="Segoe Print" panose="02000600000000000000" pitchFamily="2" charset="0"/>
              </a:rPr>
              <a:t>c</a:t>
            </a:r>
            <a:r>
              <a:rPr lang="en-US" sz="5400" b="1" dirty="0">
                <a:solidFill>
                  <a:srgbClr val="01AFEC"/>
                </a:solidFill>
                <a:latin typeface="Segoe Print" panose="02000600000000000000" pitchFamily="2" charset="0"/>
              </a:rPr>
              <a:t>t</a:t>
            </a:r>
            <a:r>
              <a:rPr lang="en-US" sz="5400" b="1" dirty="0">
                <a:solidFill>
                  <a:srgbClr val="FBC875"/>
                </a:solidFill>
                <a:latin typeface="Segoe Print" panose="02000600000000000000" pitchFamily="2" charset="0"/>
              </a:rPr>
              <a:t>f</a:t>
            </a:r>
            <a:r>
              <a:rPr lang="en-US" sz="5400" b="1" dirty="0">
                <a:solidFill>
                  <a:srgbClr val="046DB7"/>
                </a:solidFill>
                <a:latin typeface="Segoe Print" panose="02000600000000000000" pitchFamily="2" charset="0"/>
              </a:rPr>
              <a:t>u</a:t>
            </a:r>
            <a:r>
              <a:rPr lang="en-US" sz="5400" b="1" dirty="0">
                <a:solidFill>
                  <a:srgbClr val="EC76AB"/>
                </a:solidFill>
                <a:latin typeface="Segoe Print" panose="02000600000000000000" pitchFamily="2" charset="0"/>
              </a:rPr>
              <a:t>l</a:t>
            </a:r>
            <a:endParaRPr lang="en-US" dirty="0">
              <a:solidFill>
                <a:srgbClr val="EC76A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9E642-B85A-41C7-BD4B-ED039C8DD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862" y="1407317"/>
            <a:ext cx="5353050" cy="53078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When you are in your class meetings, it is important that you are being respectful.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The same rules that you have in your typical classroom are the rules you must abide by when you are in your virtual class meetings.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4B9DBF-1113-4E56-8C95-145667EEB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8" y="1940686"/>
            <a:ext cx="4319588" cy="339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35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475</Words>
  <Application>Microsoft Office PowerPoint</Application>
  <PresentationFormat>Widescreen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Segoe Print</vt:lpstr>
      <vt:lpstr>Office Theme</vt:lpstr>
      <vt:lpstr>How to Be a Distance Learner!</vt:lpstr>
      <vt:lpstr>Distance Learning is  New for Us All</vt:lpstr>
      <vt:lpstr>We Are In This Together!</vt:lpstr>
      <vt:lpstr>Write or Draw A Picture</vt:lpstr>
      <vt:lpstr>Great Distance Learners:</vt:lpstr>
      <vt:lpstr>A Quiet Space</vt:lpstr>
      <vt:lpstr>A Quiet Space</vt:lpstr>
      <vt:lpstr>A Quiet Space</vt:lpstr>
      <vt:lpstr>Be Respectful</vt:lpstr>
      <vt:lpstr>Be Respectful</vt:lpstr>
      <vt:lpstr>Be Respectful</vt:lpstr>
      <vt:lpstr>Try Your Best</vt:lpstr>
      <vt:lpstr>Try Your Best</vt:lpstr>
      <vt:lpstr>Take Brain Breaks</vt:lpstr>
      <vt:lpstr>Take Brain Breaks</vt:lpstr>
      <vt:lpstr>Talk About Your Feelings</vt:lpstr>
      <vt:lpstr>Talk About Your Feelings</vt:lpstr>
      <vt:lpstr>Remember! Great Distance Learners:</vt:lpstr>
      <vt:lpstr>You are Ready to Be a Distance Learner!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Moomau</dc:creator>
  <cp:lastModifiedBy>Molly Moomau</cp:lastModifiedBy>
  <cp:revision>42</cp:revision>
  <dcterms:created xsi:type="dcterms:W3CDTF">2020-08-18T14:23:59Z</dcterms:created>
  <dcterms:modified xsi:type="dcterms:W3CDTF">2020-08-19T18:11:14Z</dcterms:modified>
</cp:coreProperties>
</file>