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  <p:sldId id="265" r:id="rId10"/>
    <p:sldId id="267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AA7"/>
    <a:srgbClr val="F00085"/>
    <a:srgbClr val="0589C9"/>
    <a:srgbClr val="FB94C9"/>
    <a:srgbClr val="D3E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1EAF-9A03-4CD0-ACB8-2864620BD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B64B5-7F18-4399-83E8-17479118B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B331B-A71A-4F90-8B2A-E154E34D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FBBDD-6CED-419A-9C84-87AEEBDD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0FF61-F648-471A-B2DA-8762F784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EA82-B040-4DC5-884A-2ED0573D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B7834-62F2-4CCD-A949-91D5010B0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4E6E5-1405-4D2B-8F2C-178A9873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4EA3-CFB9-44D7-BC4C-A2EAD6A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0EDFD-DA80-4166-9D1B-4DAE7890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B9FEC-0931-4544-B453-B31F2889D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9FA4C-8DB6-4939-93C0-0706046EE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5169-B220-4165-854B-7263B1E1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E458-9D5C-44BA-8797-F6B73D19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484BA-D247-479F-A5DE-D7A457B5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FF55-D23F-4D67-B9D3-CFCC1C5D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A9F5A-1A8F-4223-AA8B-C34401C1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3CFC9-75A9-4FC5-83A1-21FB412E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1907D-5948-41F8-9AE2-7C454DE2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5CBBC-67E3-49A0-BAAE-098CCE2B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008A-48B4-418F-9460-2D239C03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3FCAE-3026-4480-9292-8B3B46B4A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56033-B74E-4AD4-85A7-F2A6B110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5FB43-5904-4431-BF94-B9DA59D1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35E46-3820-4B08-98A6-CF24385F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7E2D-D84F-442E-B5C5-601EC76F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171E-A73E-4983-A020-725F43F52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F310E-778D-4B5C-BE42-80340207F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A720A-7653-4AAD-8302-B0CE9100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82BF9-C815-452A-9FFC-3870F89D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EB385-2CE5-4318-A99A-6C825441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7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4B0B-BE49-48D9-9503-5E8F4481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51DEE-84EC-4FA3-8FDA-AB9374E43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72926-A25A-4EBF-8E8A-9B99B42B9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E3B39-89E2-4881-97BF-2C6B15F54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3CC9B-88B1-4327-BD5B-BED0AFCA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0A062-7700-4D5C-AC78-240D0A58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D3EDE-8F1E-47C8-9F34-C3264267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20977-EFD0-4D23-B5E7-B3C9AF53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6988-D5FA-4476-8F6A-0B27B75E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DD8B9-52A1-4A65-8AC1-1027191F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91515-1054-434D-9E9C-D96F4F14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0F3E1-711A-46B9-AA4A-250AAFD3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A9B55-563B-4F8D-A75B-E3B703B8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0B5D9-F449-4EEA-8FCD-D0E028C7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78F58-40B2-4A5E-BFE6-9DA92284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4941-303D-4A57-9238-A823284C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F2A1-E5A5-49A2-91D9-DD1C158B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FBF58-4CB0-4C39-BE5F-2475FBB11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A2B12-2424-401D-87A8-E5E332C9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FD429-5275-4068-99F3-BCE0CBA1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18FFF-1FAB-430B-B689-3C28C637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799E-12B0-45C2-B7D5-57C52F7E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1548D-53A4-4F74-8CE4-7A67F1580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46B87-3FED-4F64-88D5-0E08E6BD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251F7-0595-4A0A-9AAD-9C1D5879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7C5E6-D57B-442B-A2F0-C307E11F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0ECD7-4796-4585-93DC-AE8901D9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E55CB-4CC7-45CA-8A33-DF9418C2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09E94-F5F8-4533-AF3B-4DA960470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E724-DDBC-4F68-AC04-81B79FDF8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F1EC-5F61-4709-932F-D5AE0287856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32F96-6634-4DA9-BB64-0449F4C4A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A3E1A-DFD7-4BBB-B911-FC6220B4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F793-EF24-49D2-948A-FD21BBF0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youtube.net/w/x46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F709-9468-428B-85B7-34A6F4BB0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852" y="1708168"/>
            <a:ext cx="10012939" cy="2928599"/>
          </a:xfrm>
          <a:custGeom>
            <a:avLst/>
            <a:gdLst>
              <a:gd name="connsiteX0" fmla="*/ 0 w 10012939"/>
              <a:gd name="connsiteY0" fmla="*/ 0 h 2928599"/>
              <a:gd name="connsiteX1" fmla="*/ 588996 w 10012939"/>
              <a:gd name="connsiteY1" fmla="*/ 0 h 2928599"/>
              <a:gd name="connsiteX2" fmla="*/ 1077863 w 10012939"/>
              <a:gd name="connsiteY2" fmla="*/ 0 h 2928599"/>
              <a:gd name="connsiteX3" fmla="*/ 1666860 w 10012939"/>
              <a:gd name="connsiteY3" fmla="*/ 0 h 2928599"/>
              <a:gd name="connsiteX4" fmla="*/ 2355986 w 10012939"/>
              <a:gd name="connsiteY4" fmla="*/ 0 h 2928599"/>
              <a:gd name="connsiteX5" fmla="*/ 3045111 w 10012939"/>
              <a:gd name="connsiteY5" fmla="*/ 0 h 2928599"/>
              <a:gd name="connsiteX6" fmla="*/ 3734237 w 10012939"/>
              <a:gd name="connsiteY6" fmla="*/ 0 h 2928599"/>
              <a:gd name="connsiteX7" fmla="*/ 4523492 w 10012939"/>
              <a:gd name="connsiteY7" fmla="*/ 0 h 2928599"/>
              <a:gd name="connsiteX8" fmla="*/ 5112489 w 10012939"/>
              <a:gd name="connsiteY8" fmla="*/ 0 h 2928599"/>
              <a:gd name="connsiteX9" fmla="*/ 5801615 w 10012939"/>
              <a:gd name="connsiteY9" fmla="*/ 0 h 2928599"/>
              <a:gd name="connsiteX10" fmla="*/ 6390611 w 10012939"/>
              <a:gd name="connsiteY10" fmla="*/ 0 h 2928599"/>
              <a:gd name="connsiteX11" fmla="*/ 6979607 w 10012939"/>
              <a:gd name="connsiteY11" fmla="*/ 0 h 2928599"/>
              <a:gd name="connsiteX12" fmla="*/ 7568604 w 10012939"/>
              <a:gd name="connsiteY12" fmla="*/ 0 h 2928599"/>
              <a:gd name="connsiteX13" fmla="*/ 7857212 w 10012939"/>
              <a:gd name="connsiteY13" fmla="*/ 0 h 2928599"/>
              <a:gd name="connsiteX14" fmla="*/ 8546338 w 10012939"/>
              <a:gd name="connsiteY14" fmla="*/ 0 h 2928599"/>
              <a:gd name="connsiteX15" fmla="*/ 8834946 w 10012939"/>
              <a:gd name="connsiteY15" fmla="*/ 0 h 2928599"/>
              <a:gd name="connsiteX16" fmla="*/ 9423943 w 10012939"/>
              <a:gd name="connsiteY16" fmla="*/ 0 h 2928599"/>
              <a:gd name="connsiteX17" fmla="*/ 10012939 w 10012939"/>
              <a:gd name="connsiteY17" fmla="*/ 0 h 2928599"/>
              <a:gd name="connsiteX18" fmla="*/ 10012939 w 10012939"/>
              <a:gd name="connsiteY18" fmla="*/ 644292 h 2928599"/>
              <a:gd name="connsiteX19" fmla="*/ 10012939 w 10012939"/>
              <a:gd name="connsiteY19" fmla="*/ 1142154 h 2928599"/>
              <a:gd name="connsiteX20" fmla="*/ 10012939 w 10012939"/>
              <a:gd name="connsiteY20" fmla="*/ 1669301 h 2928599"/>
              <a:gd name="connsiteX21" fmla="*/ 10012939 w 10012939"/>
              <a:gd name="connsiteY21" fmla="*/ 2196449 h 2928599"/>
              <a:gd name="connsiteX22" fmla="*/ 10012939 w 10012939"/>
              <a:gd name="connsiteY22" fmla="*/ 2928599 h 2928599"/>
              <a:gd name="connsiteX23" fmla="*/ 9423943 w 10012939"/>
              <a:gd name="connsiteY23" fmla="*/ 2928599 h 2928599"/>
              <a:gd name="connsiteX24" fmla="*/ 8634687 w 10012939"/>
              <a:gd name="connsiteY24" fmla="*/ 2928599 h 2928599"/>
              <a:gd name="connsiteX25" fmla="*/ 8045691 w 10012939"/>
              <a:gd name="connsiteY25" fmla="*/ 2928599 h 2928599"/>
              <a:gd name="connsiteX26" fmla="*/ 7256436 w 10012939"/>
              <a:gd name="connsiteY26" fmla="*/ 2928599 h 2928599"/>
              <a:gd name="connsiteX27" fmla="*/ 6667439 w 10012939"/>
              <a:gd name="connsiteY27" fmla="*/ 2928599 h 2928599"/>
              <a:gd name="connsiteX28" fmla="*/ 5978314 w 10012939"/>
              <a:gd name="connsiteY28" fmla="*/ 2928599 h 2928599"/>
              <a:gd name="connsiteX29" fmla="*/ 5689705 w 10012939"/>
              <a:gd name="connsiteY29" fmla="*/ 2928599 h 2928599"/>
              <a:gd name="connsiteX30" fmla="*/ 4900450 w 10012939"/>
              <a:gd name="connsiteY30" fmla="*/ 2928599 h 2928599"/>
              <a:gd name="connsiteX31" fmla="*/ 4411583 w 10012939"/>
              <a:gd name="connsiteY31" fmla="*/ 2928599 h 2928599"/>
              <a:gd name="connsiteX32" fmla="*/ 3722457 w 10012939"/>
              <a:gd name="connsiteY32" fmla="*/ 2928599 h 2928599"/>
              <a:gd name="connsiteX33" fmla="*/ 3433849 w 10012939"/>
              <a:gd name="connsiteY33" fmla="*/ 2928599 h 2928599"/>
              <a:gd name="connsiteX34" fmla="*/ 2644594 w 10012939"/>
              <a:gd name="connsiteY34" fmla="*/ 2928599 h 2928599"/>
              <a:gd name="connsiteX35" fmla="*/ 2155727 w 10012939"/>
              <a:gd name="connsiteY35" fmla="*/ 2928599 h 2928599"/>
              <a:gd name="connsiteX36" fmla="*/ 1566730 w 10012939"/>
              <a:gd name="connsiteY36" fmla="*/ 2928599 h 2928599"/>
              <a:gd name="connsiteX37" fmla="*/ 1177993 w 10012939"/>
              <a:gd name="connsiteY37" fmla="*/ 2928599 h 2928599"/>
              <a:gd name="connsiteX38" fmla="*/ 0 w 10012939"/>
              <a:gd name="connsiteY38" fmla="*/ 2928599 h 2928599"/>
              <a:gd name="connsiteX39" fmla="*/ 0 w 10012939"/>
              <a:gd name="connsiteY39" fmla="*/ 2284307 h 2928599"/>
              <a:gd name="connsiteX40" fmla="*/ 0 w 10012939"/>
              <a:gd name="connsiteY40" fmla="*/ 1698587 h 2928599"/>
              <a:gd name="connsiteX41" fmla="*/ 0 w 10012939"/>
              <a:gd name="connsiteY41" fmla="*/ 1200726 h 2928599"/>
              <a:gd name="connsiteX42" fmla="*/ 0 w 10012939"/>
              <a:gd name="connsiteY42" fmla="*/ 585720 h 2928599"/>
              <a:gd name="connsiteX43" fmla="*/ 0 w 10012939"/>
              <a:gd name="connsiteY43" fmla="*/ 0 h 292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12939" h="2928599" fill="none" extrusionOk="0">
                <a:moveTo>
                  <a:pt x="0" y="0"/>
                </a:moveTo>
                <a:cubicBezTo>
                  <a:pt x="212593" y="-61254"/>
                  <a:pt x="390834" y="29360"/>
                  <a:pt x="588996" y="0"/>
                </a:cubicBezTo>
                <a:cubicBezTo>
                  <a:pt x="787158" y="-29360"/>
                  <a:pt x="841696" y="19932"/>
                  <a:pt x="1077863" y="0"/>
                </a:cubicBezTo>
                <a:cubicBezTo>
                  <a:pt x="1314030" y="-19932"/>
                  <a:pt x="1411919" y="3314"/>
                  <a:pt x="1666860" y="0"/>
                </a:cubicBezTo>
                <a:cubicBezTo>
                  <a:pt x="1921801" y="-3314"/>
                  <a:pt x="2144616" y="61203"/>
                  <a:pt x="2355986" y="0"/>
                </a:cubicBezTo>
                <a:cubicBezTo>
                  <a:pt x="2567356" y="-61203"/>
                  <a:pt x="2802937" y="81198"/>
                  <a:pt x="3045111" y="0"/>
                </a:cubicBezTo>
                <a:cubicBezTo>
                  <a:pt x="3287286" y="-81198"/>
                  <a:pt x="3452804" y="23717"/>
                  <a:pt x="3734237" y="0"/>
                </a:cubicBezTo>
                <a:cubicBezTo>
                  <a:pt x="4015670" y="-23717"/>
                  <a:pt x="4182812" y="52094"/>
                  <a:pt x="4523492" y="0"/>
                </a:cubicBezTo>
                <a:cubicBezTo>
                  <a:pt x="4864173" y="-52094"/>
                  <a:pt x="4949834" y="8978"/>
                  <a:pt x="5112489" y="0"/>
                </a:cubicBezTo>
                <a:cubicBezTo>
                  <a:pt x="5275144" y="-8978"/>
                  <a:pt x="5556407" y="36466"/>
                  <a:pt x="5801615" y="0"/>
                </a:cubicBezTo>
                <a:cubicBezTo>
                  <a:pt x="6046823" y="-36466"/>
                  <a:pt x="6223975" y="14911"/>
                  <a:pt x="6390611" y="0"/>
                </a:cubicBezTo>
                <a:cubicBezTo>
                  <a:pt x="6557247" y="-14911"/>
                  <a:pt x="6787254" y="9356"/>
                  <a:pt x="6979607" y="0"/>
                </a:cubicBezTo>
                <a:cubicBezTo>
                  <a:pt x="7171960" y="-9356"/>
                  <a:pt x="7289714" y="26969"/>
                  <a:pt x="7568604" y="0"/>
                </a:cubicBezTo>
                <a:cubicBezTo>
                  <a:pt x="7847494" y="-26969"/>
                  <a:pt x="7719879" y="9234"/>
                  <a:pt x="7857212" y="0"/>
                </a:cubicBezTo>
                <a:cubicBezTo>
                  <a:pt x="7994545" y="-9234"/>
                  <a:pt x="8284395" y="42379"/>
                  <a:pt x="8546338" y="0"/>
                </a:cubicBezTo>
                <a:cubicBezTo>
                  <a:pt x="8808281" y="-42379"/>
                  <a:pt x="8760370" y="16878"/>
                  <a:pt x="8834946" y="0"/>
                </a:cubicBezTo>
                <a:cubicBezTo>
                  <a:pt x="8909522" y="-16878"/>
                  <a:pt x="9142694" y="64756"/>
                  <a:pt x="9423943" y="0"/>
                </a:cubicBezTo>
                <a:cubicBezTo>
                  <a:pt x="9705192" y="-64756"/>
                  <a:pt x="9731573" y="53860"/>
                  <a:pt x="10012939" y="0"/>
                </a:cubicBezTo>
                <a:cubicBezTo>
                  <a:pt x="10084782" y="286375"/>
                  <a:pt x="9965107" y="362723"/>
                  <a:pt x="10012939" y="644292"/>
                </a:cubicBezTo>
                <a:cubicBezTo>
                  <a:pt x="10060771" y="925861"/>
                  <a:pt x="9977840" y="968972"/>
                  <a:pt x="10012939" y="1142154"/>
                </a:cubicBezTo>
                <a:cubicBezTo>
                  <a:pt x="10048038" y="1315336"/>
                  <a:pt x="9980976" y="1449306"/>
                  <a:pt x="10012939" y="1669301"/>
                </a:cubicBezTo>
                <a:cubicBezTo>
                  <a:pt x="10044902" y="1889296"/>
                  <a:pt x="9972879" y="2058330"/>
                  <a:pt x="10012939" y="2196449"/>
                </a:cubicBezTo>
                <a:cubicBezTo>
                  <a:pt x="10052999" y="2334568"/>
                  <a:pt x="9956586" y="2633828"/>
                  <a:pt x="10012939" y="2928599"/>
                </a:cubicBezTo>
                <a:cubicBezTo>
                  <a:pt x="9862530" y="2981646"/>
                  <a:pt x="9661965" y="2887018"/>
                  <a:pt x="9423943" y="2928599"/>
                </a:cubicBezTo>
                <a:cubicBezTo>
                  <a:pt x="9185921" y="2970180"/>
                  <a:pt x="8937496" y="2904462"/>
                  <a:pt x="8634687" y="2928599"/>
                </a:cubicBezTo>
                <a:cubicBezTo>
                  <a:pt x="8331878" y="2952736"/>
                  <a:pt x="8201257" y="2862015"/>
                  <a:pt x="8045691" y="2928599"/>
                </a:cubicBezTo>
                <a:cubicBezTo>
                  <a:pt x="7890125" y="2995183"/>
                  <a:pt x="7483489" y="2861024"/>
                  <a:pt x="7256436" y="2928599"/>
                </a:cubicBezTo>
                <a:cubicBezTo>
                  <a:pt x="7029383" y="2996174"/>
                  <a:pt x="6934532" y="2864943"/>
                  <a:pt x="6667439" y="2928599"/>
                </a:cubicBezTo>
                <a:cubicBezTo>
                  <a:pt x="6400346" y="2992255"/>
                  <a:pt x="6191055" y="2887585"/>
                  <a:pt x="5978314" y="2928599"/>
                </a:cubicBezTo>
                <a:cubicBezTo>
                  <a:pt x="5765573" y="2969613"/>
                  <a:pt x="5755214" y="2910501"/>
                  <a:pt x="5689705" y="2928599"/>
                </a:cubicBezTo>
                <a:cubicBezTo>
                  <a:pt x="5624196" y="2946697"/>
                  <a:pt x="5058517" y="2862946"/>
                  <a:pt x="4900450" y="2928599"/>
                </a:cubicBezTo>
                <a:cubicBezTo>
                  <a:pt x="4742383" y="2994252"/>
                  <a:pt x="4638383" y="2910258"/>
                  <a:pt x="4411583" y="2928599"/>
                </a:cubicBezTo>
                <a:cubicBezTo>
                  <a:pt x="4184783" y="2946940"/>
                  <a:pt x="3876042" y="2882673"/>
                  <a:pt x="3722457" y="2928599"/>
                </a:cubicBezTo>
                <a:cubicBezTo>
                  <a:pt x="3568872" y="2974525"/>
                  <a:pt x="3495007" y="2910234"/>
                  <a:pt x="3433849" y="2928599"/>
                </a:cubicBezTo>
                <a:cubicBezTo>
                  <a:pt x="3372691" y="2946964"/>
                  <a:pt x="2904465" y="2865997"/>
                  <a:pt x="2644594" y="2928599"/>
                </a:cubicBezTo>
                <a:cubicBezTo>
                  <a:pt x="2384723" y="2991201"/>
                  <a:pt x="2309424" y="2886940"/>
                  <a:pt x="2155727" y="2928599"/>
                </a:cubicBezTo>
                <a:cubicBezTo>
                  <a:pt x="2002030" y="2970258"/>
                  <a:pt x="1839775" y="2920364"/>
                  <a:pt x="1566730" y="2928599"/>
                </a:cubicBezTo>
                <a:cubicBezTo>
                  <a:pt x="1293685" y="2936834"/>
                  <a:pt x="1330663" y="2924254"/>
                  <a:pt x="1177993" y="2928599"/>
                </a:cubicBezTo>
                <a:cubicBezTo>
                  <a:pt x="1025323" y="2932944"/>
                  <a:pt x="483444" y="2924004"/>
                  <a:pt x="0" y="2928599"/>
                </a:cubicBezTo>
                <a:cubicBezTo>
                  <a:pt x="-45229" y="2673110"/>
                  <a:pt x="15780" y="2578398"/>
                  <a:pt x="0" y="2284307"/>
                </a:cubicBezTo>
                <a:cubicBezTo>
                  <a:pt x="-15780" y="1990216"/>
                  <a:pt x="49302" y="1928384"/>
                  <a:pt x="0" y="1698587"/>
                </a:cubicBezTo>
                <a:cubicBezTo>
                  <a:pt x="-49302" y="1468790"/>
                  <a:pt x="6061" y="1304935"/>
                  <a:pt x="0" y="1200726"/>
                </a:cubicBezTo>
                <a:cubicBezTo>
                  <a:pt x="-6061" y="1096517"/>
                  <a:pt x="66672" y="811720"/>
                  <a:pt x="0" y="585720"/>
                </a:cubicBezTo>
                <a:cubicBezTo>
                  <a:pt x="-66672" y="359720"/>
                  <a:pt x="68656" y="211608"/>
                  <a:pt x="0" y="0"/>
                </a:cubicBezTo>
                <a:close/>
              </a:path>
              <a:path w="10012939" h="2928599" stroke="0" extrusionOk="0">
                <a:moveTo>
                  <a:pt x="0" y="0"/>
                </a:moveTo>
                <a:cubicBezTo>
                  <a:pt x="200441" y="-51261"/>
                  <a:pt x="331868" y="6249"/>
                  <a:pt x="488867" y="0"/>
                </a:cubicBezTo>
                <a:cubicBezTo>
                  <a:pt x="645866" y="-6249"/>
                  <a:pt x="681583" y="13375"/>
                  <a:pt x="777475" y="0"/>
                </a:cubicBezTo>
                <a:cubicBezTo>
                  <a:pt x="873367" y="-13375"/>
                  <a:pt x="1357743" y="58964"/>
                  <a:pt x="1566730" y="0"/>
                </a:cubicBezTo>
                <a:cubicBezTo>
                  <a:pt x="1775718" y="-58964"/>
                  <a:pt x="1828657" y="12958"/>
                  <a:pt x="2055597" y="0"/>
                </a:cubicBezTo>
                <a:cubicBezTo>
                  <a:pt x="2282537" y="-12958"/>
                  <a:pt x="2329650" y="10322"/>
                  <a:pt x="2544464" y="0"/>
                </a:cubicBezTo>
                <a:cubicBezTo>
                  <a:pt x="2759278" y="-10322"/>
                  <a:pt x="3151980" y="46836"/>
                  <a:pt x="3333720" y="0"/>
                </a:cubicBezTo>
                <a:cubicBezTo>
                  <a:pt x="3515460" y="-46836"/>
                  <a:pt x="3561093" y="34255"/>
                  <a:pt x="3722457" y="0"/>
                </a:cubicBezTo>
                <a:cubicBezTo>
                  <a:pt x="3883821" y="-34255"/>
                  <a:pt x="4262388" y="56918"/>
                  <a:pt x="4511713" y="0"/>
                </a:cubicBezTo>
                <a:cubicBezTo>
                  <a:pt x="4761038" y="-56918"/>
                  <a:pt x="4916096" y="93678"/>
                  <a:pt x="5300968" y="0"/>
                </a:cubicBezTo>
                <a:cubicBezTo>
                  <a:pt x="5685841" y="-93678"/>
                  <a:pt x="5600403" y="15803"/>
                  <a:pt x="5889964" y="0"/>
                </a:cubicBezTo>
                <a:cubicBezTo>
                  <a:pt x="6179525" y="-15803"/>
                  <a:pt x="6326852" y="14704"/>
                  <a:pt x="6679219" y="0"/>
                </a:cubicBezTo>
                <a:cubicBezTo>
                  <a:pt x="7031586" y="-14704"/>
                  <a:pt x="7036582" y="36858"/>
                  <a:pt x="7168086" y="0"/>
                </a:cubicBezTo>
                <a:cubicBezTo>
                  <a:pt x="7299590" y="-36858"/>
                  <a:pt x="7468104" y="2663"/>
                  <a:pt x="7656953" y="0"/>
                </a:cubicBezTo>
                <a:cubicBezTo>
                  <a:pt x="7845802" y="-2663"/>
                  <a:pt x="8127517" y="31026"/>
                  <a:pt x="8346079" y="0"/>
                </a:cubicBezTo>
                <a:cubicBezTo>
                  <a:pt x="8564641" y="-31026"/>
                  <a:pt x="8718512" y="96"/>
                  <a:pt x="8834946" y="0"/>
                </a:cubicBezTo>
                <a:cubicBezTo>
                  <a:pt x="8951380" y="-96"/>
                  <a:pt x="9568421" y="22072"/>
                  <a:pt x="10012939" y="0"/>
                </a:cubicBezTo>
                <a:cubicBezTo>
                  <a:pt x="10026811" y="269243"/>
                  <a:pt x="9987126" y="418370"/>
                  <a:pt x="10012939" y="644292"/>
                </a:cubicBezTo>
                <a:cubicBezTo>
                  <a:pt x="10038752" y="870214"/>
                  <a:pt x="9940876" y="995017"/>
                  <a:pt x="10012939" y="1259298"/>
                </a:cubicBezTo>
                <a:cubicBezTo>
                  <a:pt x="10085002" y="1523579"/>
                  <a:pt x="9960503" y="1581078"/>
                  <a:pt x="10012939" y="1874303"/>
                </a:cubicBezTo>
                <a:cubicBezTo>
                  <a:pt x="10065375" y="2167528"/>
                  <a:pt x="9958844" y="2269410"/>
                  <a:pt x="10012939" y="2372165"/>
                </a:cubicBezTo>
                <a:cubicBezTo>
                  <a:pt x="10067034" y="2474920"/>
                  <a:pt x="10011737" y="2699043"/>
                  <a:pt x="10012939" y="2928599"/>
                </a:cubicBezTo>
                <a:cubicBezTo>
                  <a:pt x="9717943" y="2974984"/>
                  <a:pt x="9564997" y="2900969"/>
                  <a:pt x="9323813" y="2928599"/>
                </a:cubicBezTo>
                <a:cubicBezTo>
                  <a:pt x="9082629" y="2956229"/>
                  <a:pt x="9096457" y="2918129"/>
                  <a:pt x="8935076" y="2928599"/>
                </a:cubicBezTo>
                <a:cubicBezTo>
                  <a:pt x="8773695" y="2939069"/>
                  <a:pt x="8597036" y="2900775"/>
                  <a:pt x="8346079" y="2928599"/>
                </a:cubicBezTo>
                <a:cubicBezTo>
                  <a:pt x="8095122" y="2956423"/>
                  <a:pt x="8198099" y="2926142"/>
                  <a:pt x="8057471" y="2928599"/>
                </a:cubicBezTo>
                <a:cubicBezTo>
                  <a:pt x="7916843" y="2931056"/>
                  <a:pt x="7851992" y="2915079"/>
                  <a:pt x="7768863" y="2928599"/>
                </a:cubicBezTo>
                <a:cubicBezTo>
                  <a:pt x="7685734" y="2942119"/>
                  <a:pt x="7356471" y="2898456"/>
                  <a:pt x="7179866" y="2928599"/>
                </a:cubicBezTo>
                <a:cubicBezTo>
                  <a:pt x="7003261" y="2958742"/>
                  <a:pt x="6950002" y="2883838"/>
                  <a:pt x="6791129" y="2928599"/>
                </a:cubicBezTo>
                <a:cubicBezTo>
                  <a:pt x="6632256" y="2973360"/>
                  <a:pt x="6254165" y="2911292"/>
                  <a:pt x="6102003" y="2928599"/>
                </a:cubicBezTo>
                <a:cubicBezTo>
                  <a:pt x="5949841" y="2945906"/>
                  <a:pt x="5881940" y="2904784"/>
                  <a:pt x="5713265" y="2928599"/>
                </a:cubicBezTo>
                <a:cubicBezTo>
                  <a:pt x="5544590" y="2952414"/>
                  <a:pt x="5174142" y="2865390"/>
                  <a:pt x="5024139" y="2928599"/>
                </a:cubicBezTo>
                <a:cubicBezTo>
                  <a:pt x="4874136" y="2991808"/>
                  <a:pt x="4829021" y="2902180"/>
                  <a:pt x="4735531" y="2928599"/>
                </a:cubicBezTo>
                <a:cubicBezTo>
                  <a:pt x="4642041" y="2955018"/>
                  <a:pt x="4280956" y="2924041"/>
                  <a:pt x="4046405" y="2928599"/>
                </a:cubicBezTo>
                <a:cubicBezTo>
                  <a:pt x="3811854" y="2933157"/>
                  <a:pt x="3741636" y="2903782"/>
                  <a:pt x="3657668" y="2928599"/>
                </a:cubicBezTo>
                <a:cubicBezTo>
                  <a:pt x="3573700" y="2953416"/>
                  <a:pt x="3440011" y="2899126"/>
                  <a:pt x="3369059" y="2928599"/>
                </a:cubicBezTo>
                <a:cubicBezTo>
                  <a:pt x="3298107" y="2958072"/>
                  <a:pt x="3125180" y="2906501"/>
                  <a:pt x="2980322" y="2928599"/>
                </a:cubicBezTo>
                <a:cubicBezTo>
                  <a:pt x="2835464" y="2950697"/>
                  <a:pt x="2454895" y="2890473"/>
                  <a:pt x="2291196" y="2928599"/>
                </a:cubicBezTo>
                <a:cubicBezTo>
                  <a:pt x="2127497" y="2966725"/>
                  <a:pt x="2080379" y="2922235"/>
                  <a:pt x="1902458" y="2928599"/>
                </a:cubicBezTo>
                <a:cubicBezTo>
                  <a:pt x="1724537" y="2934963"/>
                  <a:pt x="1739822" y="2910794"/>
                  <a:pt x="1613850" y="2928599"/>
                </a:cubicBezTo>
                <a:cubicBezTo>
                  <a:pt x="1487878" y="2946404"/>
                  <a:pt x="1321579" y="2882214"/>
                  <a:pt x="1225113" y="2928599"/>
                </a:cubicBezTo>
                <a:cubicBezTo>
                  <a:pt x="1128647" y="2974984"/>
                  <a:pt x="839470" y="2895029"/>
                  <a:pt x="736246" y="2928599"/>
                </a:cubicBezTo>
                <a:cubicBezTo>
                  <a:pt x="633022" y="2962169"/>
                  <a:pt x="262021" y="2865131"/>
                  <a:pt x="0" y="2928599"/>
                </a:cubicBezTo>
                <a:cubicBezTo>
                  <a:pt x="-17176" y="2773107"/>
                  <a:pt x="20001" y="2586504"/>
                  <a:pt x="0" y="2401451"/>
                </a:cubicBezTo>
                <a:cubicBezTo>
                  <a:pt x="-20001" y="2216398"/>
                  <a:pt x="62246" y="2065696"/>
                  <a:pt x="0" y="1874303"/>
                </a:cubicBezTo>
                <a:cubicBezTo>
                  <a:pt x="-62246" y="1682910"/>
                  <a:pt x="39911" y="1466292"/>
                  <a:pt x="0" y="1288584"/>
                </a:cubicBezTo>
                <a:cubicBezTo>
                  <a:pt x="-39911" y="1110876"/>
                  <a:pt x="29234" y="873208"/>
                  <a:pt x="0" y="702864"/>
                </a:cubicBezTo>
                <a:cubicBezTo>
                  <a:pt x="-29234" y="532520"/>
                  <a:pt x="13881" y="344843"/>
                  <a:pt x="0" y="0"/>
                </a:cubicBezTo>
                <a:close/>
              </a:path>
            </a:pathLst>
          </a:custGeom>
          <a:solidFill>
            <a:srgbClr val="3BBAA7"/>
          </a:solidFill>
          <a:ln w="38100" cap="sq">
            <a:solidFill>
              <a:schemeClr val="tx1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165100" dir="4680000" algn="ctr" rotWithShape="0">
              <a:srgbClr val="000000">
                <a:alpha val="3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Diverse Universe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1st Grade Counseling Lesson-PWCS</a:t>
            </a:r>
          </a:p>
        </p:txBody>
      </p:sp>
    </p:spTree>
    <p:extLst>
      <p:ext uri="{BB962C8B-B14F-4D97-AF65-F5344CB8AC3E}">
        <p14:creationId xmlns:p14="http://schemas.microsoft.com/office/powerpoint/2010/main" val="374959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4D79-0830-447E-BD28-E9F05C31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7" y="523931"/>
            <a:ext cx="11034485" cy="5810138"/>
          </a:xfrm>
          <a:custGeom>
            <a:avLst/>
            <a:gdLst>
              <a:gd name="connsiteX0" fmla="*/ 0 w 11034485"/>
              <a:gd name="connsiteY0" fmla="*/ 0 h 5810138"/>
              <a:gd name="connsiteX1" fmla="*/ 580762 w 11034485"/>
              <a:gd name="connsiteY1" fmla="*/ 0 h 5810138"/>
              <a:gd name="connsiteX2" fmla="*/ 830490 w 11034485"/>
              <a:gd name="connsiteY2" fmla="*/ 0 h 5810138"/>
              <a:gd name="connsiteX3" fmla="*/ 1521597 w 11034485"/>
              <a:gd name="connsiteY3" fmla="*/ 0 h 5810138"/>
              <a:gd name="connsiteX4" fmla="*/ 1771325 w 11034485"/>
              <a:gd name="connsiteY4" fmla="*/ 0 h 5810138"/>
              <a:gd name="connsiteX5" fmla="*/ 2352088 w 11034485"/>
              <a:gd name="connsiteY5" fmla="*/ 0 h 5810138"/>
              <a:gd name="connsiteX6" fmla="*/ 3153540 w 11034485"/>
              <a:gd name="connsiteY6" fmla="*/ 0 h 5810138"/>
              <a:gd name="connsiteX7" fmla="*/ 3954992 w 11034485"/>
              <a:gd name="connsiteY7" fmla="*/ 0 h 5810138"/>
              <a:gd name="connsiteX8" fmla="*/ 4646099 w 11034485"/>
              <a:gd name="connsiteY8" fmla="*/ 0 h 5810138"/>
              <a:gd name="connsiteX9" fmla="*/ 5116516 w 11034485"/>
              <a:gd name="connsiteY9" fmla="*/ 0 h 5810138"/>
              <a:gd name="connsiteX10" fmla="*/ 5366244 w 11034485"/>
              <a:gd name="connsiteY10" fmla="*/ 0 h 5810138"/>
              <a:gd name="connsiteX11" fmla="*/ 5836662 w 11034485"/>
              <a:gd name="connsiteY11" fmla="*/ 0 h 5810138"/>
              <a:gd name="connsiteX12" fmla="*/ 6527769 w 11034485"/>
              <a:gd name="connsiteY12" fmla="*/ 0 h 5810138"/>
              <a:gd name="connsiteX13" fmla="*/ 7329221 w 11034485"/>
              <a:gd name="connsiteY13" fmla="*/ 0 h 5810138"/>
              <a:gd name="connsiteX14" fmla="*/ 7578949 w 11034485"/>
              <a:gd name="connsiteY14" fmla="*/ 0 h 5810138"/>
              <a:gd name="connsiteX15" fmla="*/ 7828677 w 11034485"/>
              <a:gd name="connsiteY15" fmla="*/ 0 h 5810138"/>
              <a:gd name="connsiteX16" fmla="*/ 8630129 w 11034485"/>
              <a:gd name="connsiteY16" fmla="*/ 0 h 5810138"/>
              <a:gd name="connsiteX17" fmla="*/ 8879857 w 11034485"/>
              <a:gd name="connsiteY17" fmla="*/ 0 h 5810138"/>
              <a:gd name="connsiteX18" fmla="*/ 9460619 w 11034485"/>
              <a:gd name="connsiteY18" fmla="*/ 0 h 5810138"/>
              <a:gd name="connsiteX19" fmla="*/ 9820692 w 11034485"/>
              <a:gd name="connsiteY19" fmla="*/ 0 h 5810138"/>
              <a:gd name="connsiteX20" fmla="*/ 10180764 w 11034485"/>
              <a:gd name="connsiteY20" fmla="*/ 0 h 5810138"/>
              <a:gd name="connsiteX21" fmla="*/ 11034485 w 11034485"/>
              <a:gd name="connsiteY21" fmla="*/ 0 h 5810138"/>
              <a:gd name="connsiteX22" fmla="*/ 11034485 w 11034485"/>
              <a:gd name="connsiteY22" fmla="*/ 464811 h 5810138"/>
              <a:gd name="connsiteX23" fmla="*/ 11034485 w 11034485"/>
              <a:gd name="connsiteY23" fmla="*/ 871521 h 5810138"/>
              <a:gd name="connsiteX24" fmla="*/ 11034485 w 11034485"/>
              <a:gd name="connsiteY24" fmla="*/ 1452535 h 5810138"/>
              <a:gd name="connsiteX25" fmla="*/ 11034485 w 11034485"/>
              <a:gd name="connsiteY25" fmla="*/ 1975447 h 5810138"/>
              <a:gd name="connsiteX26" fmla="*/ 11034485 w 11034485"/>
              <a:gd name="connsiteY26" fmla="*/ 2498359 h 5810138"/>
              <a:gd name="connsiteX27" fmla="*/ 11034485 w 11034485"/>
              <a:gd name="connsiteY27" fmla="*/ 3021272 h 5810138"/>
              <a:gd name="connsiteX28" fmla="*/ 11034485 w 11034485"/>
              <a:gd name="connsiteY28" fmla="*/ 3427981 h 5810138"/>
              <a:gd name="connsiteX29" fmla="*/ 11034485 w 11034485"/>
              <a:gd name="connsiteY29" fmla="*/ 4125198 h 5810138"/>
              <a:gd name="connsiteX30" fmla="*/ 11034485 w 11034485"/>
              <a:gd name="connsiteY30" fmla="*/ 4822415 h 5810138"/>
              <a:gd name="connsiteX31" fmla="*/ 11034485 w 11034485"/>
              <a:gd name="connsiteY31" fmla="*/ 5229124 h 5810138"/>
              <a:gd name="connsiteX32" fmla="*/ 11034485 w 11034485"/>
              <a:gd name="connsiteY32" fmla="*/ 5810138 h 5810138"/>
              <a:gd name="connsiteX33" fmla="*/ 10453723 w 11034485"/>
              <a:gd name="connsiteY33" fmla="*/ 5810138 h 5810138"/>
              <a:gd name="connsiteX34" fmla="*/ 10093650 w 11034485"/>
              <a:gd name="connsiteY34" fmla="*/ 5810138 h 5810138"/>
              <a:gd name="connsiteX35" fmla="*/ 9623232 w 11034485"/>
              <a:gd name="connsiteY35" fmla="*/ 5810138 h 5810138"/>
              <a:gd name="connsiteX36" fmla="*/ 9042470 w 11034485"/>
              <a:gd name="connsiteY36" fmla="*/ 5810138 h 5810138"/>
              <a:gd name="connsiteX37" fmla="*/ 8461708 w 11034485"/>
              <a:gd name="connsiteY37" fmla="*/ 5810138 h 5810138"/>
              <a:gd name="connsiteX38" fmla="*/ 7770600 w 11034485"/>
              <a:gd name="connsiteY38" fmla="*/ 5810138 h 5810138"/>
              <a:gd name="connsiteX39" fmla="*/ 7410528 w 11034485"/>
              <a:gd name="connsiteY39" fmla="*/ 5810138 h 5810138"/>
              <a:gd name="connsiteX40" fmla="*/ 7050455 w 11034485"/>
              <a:gd name="connsiteY40" fmla="*/ 5810138 h 5810138"/>
              <a:gd name="connsiteX41" fmla="*/ 6249003 w 11034485"/>
              <a:gd name="connsiteY41" fmla="*/ 5810138 h 5810138"/>
              <a:gd name="connsiteX42" fmla="*/ 5447551 w 11034485"/>
              <a:gd name="connsiteY42" fmla="*/ 5810138 h 5810138"/>
              <a:gd name="connsiteX43" fmla="*/ 4866789 w 11034485"/>
              <a:gd name="connsiteY43" fmla="*/ 5810138 h 5810138"/>
              <a:gd name="connsiteX44" fmla="*/ 4617061 w 11034485"/>
              <a:gd name="connsiteY44" fmla="*/ 5810138 h 5810138"/>
              <a:gd name="connsiteX45" fmla="*/ 4367333 w 11034485"/>
              <a:gd name="connsiteY45" fmla="*/ 5810138 h 5810138"/>
              <a:gd name="connsiteX46" fmla="*/ 3565881 w 11034485"/>
              <a:gd name="connsiteY46" fmla="*/ 5810138 h 5810138"/>
              <a:gd name="connsiteX47" fmla="*/ 3095463 w 11034485"/>
              <a:gd name="connsiteY47" fmla="*/ 5810138 h 5810138"/>
              <a:gd name="connsiteX48" fmla="*/ 2294011 w 11034485"/>
              <a:gd name="connsiteY48" fmla="*/ 5810138 h 5810138"/>
              <a:gd name="connsiteX49" fmla="*/ 1713249 w 11034485"/>
              <a:gd name="connsiteY49" fmla="*/ 5810138 h 5810138"/>
              <a:gd name="connsiteX50" fmla="*/ 1463521 w 11034485"/>
              <a:gd name="connsiteY50" fmla="*/ 5810138 h 5810138"/>
              <a:gd name="connsiteX51" fmla="*/ 1103448 w 11034485"/>
              <a:gd name="connsiteY51" fmla="*/ 5810138 h 5810138"/>
              <a:gd name="connsiteX52" fmla="*/ 633031 w 11034485"/>
              <a:gd name="connsiteY52" fmla="*/ 5810138 h 5810138"/>
              <a:gd name="connsiteX53" fmla="*/ 0 w 11034485"/>
              <a:gd name="connsiteY53" fmla="*/ 5810138 h 5810138"/>
              <a:gd name="connsiteX54" fmla="*/ 0 w 11034485"/>
              <a:gd name="connsiteY54" fmla="*/ 5171023 h 5810138"/>
              <a:gd name="connsiteX55" fmla="*/ 0 w 11034485"/>
              <a:gd name="connsiteY55" fmla="*/ 4648110 h 5810138"/>
              <a:gd name="connsiteX56" fmla="*/ 0 w 11034485"/>
              <a:gd name="connsiteY56" fmla="*/ 4241401 h 5810138"/>
              <a:gd name="connsiteX57" fmla="*/ 0 w 11034485"/>
              <a:gd name="connsiteY57" fmla="*/ 3544184 h 5810138"/>
              <a:gd name="connsiteX58" fmla="*/ 0 w 11034485"/>
              <a:gd name="connsiteY58" fmla="*/ 3137475 h 5810138"/>
              <a:gd name="connsiteX59" fmla="*/ 0 w 11034485"/>
              <a:gd name="connsiteY59" fmla="*/ 2556461 h 5810138"/>
              <a:gd name="connsiteX60" fmla="*/ 0 w 11034485"/>
              <a:gd name="connsiteY60" fmla="*/ 1859244 h 5810138"/>
              <a:gd name="connsiteX61" fmla="*/ 0 w 11034485"/>
              <a:gd name="connsiteY61" fmla="*/ 1162028 h 5810138"/>
              <a:gd name="connsiteX62" fmla="*/ 0 w 11034485"/>
              <a:gd name="connsiteY62" fmla="*/ 522912 h 5810138"/>
              <a:gd name="connsiteX63" fmla="*/ 0 w 11034485"/>
              <a:gd name="connsiteY63" fmla="*/ 0 h 58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034485" h="5810138" fill="none" extrusionOk="0">
                <a:moveTo>
                  <a:pt x="0" y="0"/>
                </a:moveTo>
                <a:cubicBezTo>
                  <a:pt x="143668" y="-40564"/>
                  <a:pt x="442921" y="27503"/>
                  <a:pt x="580762" y="0"/>
                </a:cubicBezTo>
                <a:cubicBezTo>
                  <a:pt x="718603" y="-27503"/>
                  <a:pt x="776762" y="8435"/>
                  <a:pt x="830490" y="0"/>
                </a:cubicBezTo>
                <a:cubicBezTo>
                  <a:pt x="884218" y="-8435"/>
                  <a:pt x="1186051" y="67261"/>
                  <a:pt x="1521597" y="0"/>
                </a:cubicBezTo>
                <a:cubicBezTo>
                  <a:pt x="1857143" y="-67261"/>
                  <a:pt x="1678476" y="9509"/>
                  <a:pt x="1771325" y="0"/>
                </a:cubicBezTo>
                <a:cubicBezTo>
                  <a:pt x="1864174" y="-9509"/>
                  <a:pt x="2212180" y="8157"/>
                  <a:pt x="2352088" y="0"/>
                </a:cubicBezTo>
                <a:cubicBezTo>
                  <a:pt x="2491996" y="-8157"/>
                  <a:pt x="2877233" y="24098"/>
                  <a:pt x="3153540" y="0"/>
                </a:cubicBezTo>
                <a:cubicBezTo>
                  <a:pt x="3429847" y="-24098"/>
                  <a:pt x="3742404" y="6947"/>
                  <a:pt x="3954992" y="0"/>
                </a:cubicBezTo>
                <a:cubicBezTo>
                  <a:pt x="4167580" y="-6947"/>
                  <a:pt x="4392316" y="17311"/>
                  <a:pt x="4646099" y="0"/>
                </a:cubicBezTo>
                <a:cubicBezTo>
                  <a:pt x="4899882" y="-17311"/>
                  <a:pt x="4902367" y="36728"/>
                  <a:pt x="5116516" y="0"/>
                </a:cubicBezTo>
                <a:cubicBezTo>
                  <a:pt x="5330665" y="-36728"/>
                  <a:pt x="5294359" y="24700"/>
                  <a:pt x="5366244" y="0"/>
                </a:cubicBezTo>
                <a:cubicBezTo>
                  <a:pt x="5438129" y="-24700"/>
                  <a:pt x="5656978" y="6949"/>
                  <a:pt x="5836662" y="0"/>
                </a:cubicBezTo>
                <a:cubicBezTo>
                  <a:pt x="6016346" y="-6949"/>
                  <a:pt x="6322408" y="8031"/>
                  <a:pt x="6527769" y="0"/>
                </a:cubicBezTo>
                <a:cubicBezTo>
                  <a:pt x="6733130" y="-8031"/>
                  <a:pt x="7157252" y="38729"/>
                  <a:pt x="7329221" y="0"/>
                </a:cubicBezTo>
                <a:cubicBezTo>
                  <a:pt x="7501190" y="-38729"/>
                  <a:pt x="7517359" y="4908"/>
                  <a:pt x="7578949" y="0"/>
                </a:cubicBezTo>
                <a:cubicBezTo>
                  <a:pt x="7640539" y="-4908"/>
                  <a:pt x="7766369" y="5062"/>
                  <a:pt x="7828677" y="0"/>
                </a:cubicBezTo>
                <a:cubicBezTo>
                  <a:pt x="7890985" y="-5062"/>
                  <a:pt x="8280774" y="82304"/>
                  <a:pt x="8630129" y="0"/>
                </a:cubicBezTo>
                <a:cubicBezTo>
                  <a:pt x="8979484" y="-82304"/>
                  <a:pt x="8768883" y="21025"/>
                  <a:pt x="8879857" y="0"/>
                </a:cubicBezTo>
                <a:cubicBezTo>
                  <a:pt x="8990831" y="-21025"/>
                  <a:pt x="9285799" y="68977"/>
                  <a:pt x="9460619" y="0"/>
                </a:cubicBezTo>
                <a:cubicBezTo>
                  <a:pt x="9635439" y="-68977"/>
                  <a:pt x="9668117" y="32229"/>
                  <a:pt x="9820692" y="0"/>
                </a:cubicBezTo>
                <a:cubicBezTo>
                  <a:pt x="9973267" y="-32229"/>
                  <a:pt x="10048011" y="8423"/>
                  <a:pt x="10180764" y="0"/>
                </a:cubicBezTo>
                <a:cubicBezTo>
                  <a:pt x="10313517" y="-8423"/>
                  <a:pt x="10642650" y="193"/>
                  <a:pt x="11034485" y="0"/>
                </a:cubicBezTo>
                <a:cubicBezTo>
                  <a:pt x="11040610" y="168847"/>
                  <a:pt x="11028543" y="304925"/>
                  <a:pt x="11034485" y="464811"/>
                </a:cubicBezTo>
                <a:cubicBezTo>
                  <a:pt x="11040427" y="624697"/>
                  <a:pt x="11028802" y="693677"/>
                  <a:pt x="11034485" y="871521"/>
                </a:cubicBezTo>
                <a:cubicBezTo>
                  <a:pt x="11040168" y="1049365"/>
                  <a:pt x="10982319" y="1266527"/>
                  <a:pt x="11034485" y="1452535"/>
                </a:cubicBezTo>
                <a:cubicBezTo>
                  <a:pt x="11086651" y="1638543"/>
                  <a:pt x="11020462" y="1762210"/>
                  <a:pt x="11034485" y="1975447"/>
                </a:cubicBezTo>
                <a:cubicBezTo>
                  <a:pt x="11048508" y="2188684"/>
                  <a:pt x="11020908" y="2391344"/>
                  <a:pt x="11034485" y="2498359"/>
                </a:cubicBezTo>
                <a:cubicBezTo>
                  <a:pt x="11048062" y="2605374"/>
                  <a:pt x="10998151" y="2892914"/>
                  <a:pt x="11034485" y="3021272"/>
                </a:cubicBezTo>
                <a:cubicBezTo>
                  <a:pt x="11070819" y="3149630"/>
                  <a:pt x="10989903" y="3327426"/>
                  <a:pt x="11034485" y="3427981"/>
                </a:cubicBezTo>
                <a:cubicBezTo>
                  <a:pt x="11079067" y="3528536"/>
                  <a:pt x="10981771" y="3854643"/>
                  <a:pt x="11034485" y="4125198"/>
                </a:cubicBezTo>
                <a:cubicBezTo>
                  <a:pt x="11087199" y="4395753"/>
                  <a:pt x="11004055" y="4602852"/>
                  <a:pt x="11034485" y="4822415"/>
                </a:cubicBezTo>
                <a:cubicBezTo>
                  <a:pt x="11064915" y="5041978"/>
                  <a:pt x="10996092" y="5060936"/>
                  <a:pt x="11034485" y="5229124"/>
                </a:cubicBezTo>
                <a:cubicBezTo>
                  <a:pt x="11072878" y="5397312"/>
                  <a:pt x="11020110" y="5673497"/>
                  <a:pt x="11034485" y="5810138"/>
                </a:cubicBezTo>
                <a:cubicBezTo>
                  <a:pt x="10909741" y="5829585"/>
                  <a:pt x="10718157" y="5789548"/>
                  <a:pt x="10453723" y="5810138"/>
                </a:cubicBezTo>
                <a:cubicBezTo>
                  <a:pt x="10189289" y="5830728"/>
                  <a:pt x="10167136" y="5795523"/>
                  <a:pt x="10093650" y="5810138"/>
                </a:cubicBezTo>
                <a:cubicBezTo>
                  <a:pt x="10020164" y="5824753"/>
                  <a:pt x="9754846" y="5804916"/>
                  <a:pt x="9623232" y="5810138"/>
                </a:cubicBezTo>
                <a:cubicBezTo>
                  <a:pt x="9491618" y="5815360"/>
                  <a:pt x="9283412" y="5747721"/>
                  <a:pt x="9042470" y="5810138"/>
                </a:cubicBezTo>
                <a:cubicBezTo>
                  <a:pt x="8801528" y="5872555"/>
                  <a:pt x="8735595" y="5804639"/>
                  <a:pt x="8461708" y="5810138"/>
                </a:cubicBezTo>
                <a:cubicBezTo>
                  <a:pt x="8187821" y="5815637"/>
                  <a:pt x="7909363" y="5796206"/>
                  <a:pt x="7770600" y="5810138"/>
                </a:cubicBezTo>
                <a:cubicBezTo>
                  <a:pt x="7631837" y="5824070"/>
                  <a:pt x="7514335" y="5774443"/>
                  <a:pt x="7410528" y="5810138"/>
                </a:cubicBezTo>
                <a:cubicBezTo>
                  <a:pt x="7306721" y="5845833"/>
                  <a:pt x="7221600" y="5769831"/>
                  <a:pt x="7050455" y="5810138"/>
                </a:cubicBezTo>
                <a:cubicBezTo>
                  <a:pt x="6879310" y="5850445"/>
                  <a:pt x="6492907" y="5774345"/>
                  <a:pt x="6249003" y="5810138"/>
                </a:cubicBezTo>
                <a:cubicBezTo>
                  <a:pt x="6005099" y="5845931"/>
                  <a:pt x="5637367" y="5766225"/>
                  <a:pt x="5447551" y="5810138"/>
                </a:cubicBezTo>
                <a:cubicBezTo>
                  <a:pt x="5257735" y="5854051"/>
                  <a:pt x="5101443" y="5758711"/>
                  <a:pt x="4866789" y="5810138"/>
                </a:cubicBezTo>
                <a:cubicBezTo>
                  <a:pt x="4632135" y="5861565"/>
                  <a:pt x="4704023" y="5807931"/>
                  <a:pt x="4617061" y="5810138"/>
                </a:cubicBezTo>
                <a:cubicBezTo>
                  <a:pt x="4530099" y="5812345"/>
                  <a:pt x="4433773" y="5780880"/>
                  <a:pt x="4367333" y="5810138"/>
                </a:cubicBezTo>
                <a:cubicBezTo>
                  <a:pt x="4300893" y="5839396"/>
                  <a:pt x="3883858" y="5718579"/>
                  <a:pt x="3565881" y="5810138"/>
                </a:cubicBezTo>
                <a:cubicBezTo>
                  <a:pt x="3247904" y="5901697"/>
                  <a:pt x="3216646" y="5768751"/>
                  <a:pt x="3095463" y="5810138"/>
                </a:cubicBezTo>
                <a:cubicBezTo>
                  <a:pt x="2974280" y="5851525"/>
                  <a:pt x="2569656" y="5787782"/>
                  <a:pt x="2294011" y="5810138"/>
                </a:cubicBezTo>
                <a:cubicBezTo>
                  <a:pt x="2018366" y="5832494"/>
                  <a:pt x="1893387" y="5782167"/>
                  <a:pt x="1713249" y="5810138"/>
                </a:cubicBezTo>
                <a:cubicBezTo>
                  <a:pt x="1533111" y="5838109"/>
                  <a:pt x="1528785" y="5780640"/>
                  <a:pt x="1463521" y="5810138"/>
                </a:cubicBezTo>
                <a:cubicBezTo>
                  <a:pt x="1398257" y="5839636"/>
                  <a:pt x="1214016" y="5802058"/>
                  <a:pt x="1103448" y="5810138"/>
                </a:cubicBezTo>
                <a:cubicBezTo>
                  <a:pt x="992880" y="5818218"/>
                  <a:pt x="760781" y="5777203"/>
                  <a:pt x="633031" y="5810138"/>
                </a:cubicBezTo>
                <a:cubicBezTo>
                  <a:pt x="505281" y="5843073"/>
                  <a:pt x="239663" y="5739528"/>
                  <a:pt x="0" y="5810138"/>
                </a:cubicBezTo>
                <a:cubicBezTo>
                  <a:pt x="-49501" y="5591655"/>
                  <a:pt x="45891" y="5345633"/>
                  <a:pt x="0" y="5171023"/>
                </a:cubicBezTo>
                <a:cubicBezTo>
                  <a:pt x="-45891" y="4996413"/>
                  <a:pt x="6495" y="4768165"/>
                  <a:pt x="0" y="4648110"/>
                </a:cubicBezTo>
                <a:cubicBezTo>
                  <a:pt x="-6495" y="4528055"/>
                  <a:pt x="28229" y="4362851"/>
                  <a:pt x="0" y="4241401"/>
                </a:cubicBezTo>
                <a:cubicBezTo>
                  <a:pt x="-28229" y="4119951"/>
                  <a:pt x="37485" y="3815065"/>
                  <a:pt x="0" y="3544184"/>
                </a:cubicBezTo>
                <a:cubicBezTo>
                  <a:pt x="-37485" y="3273303"/>
                  <a:pt x="15075" y="3255005"/>
                  <a:pt x="0" y="3137475"/>
                </a:cubicBezTo>
                <a:cubicBezTo>
                  <a:pt x="-15075" y="3019945"/>
                  <a:pt x="16668" y="2807167"/>
                  <a:pt x="0" y="2556461"/>
                </a:cubicBezTo>
                <a:cubicBezTo>
                  <a:pt x="-16668" y="2305755"/>
                  <a:pt x="51007" y="2138940"/>
                  <a:pt x="0" y="1859244"/>
                </a:cubicBezTo>
                <a:cubicBezTo>
                  <a:pt x="-51007" y="1579548"/>
                  <a:pt x="34328" y="1331597"/>
                  <a:pt x="0" y="1162028"/>
                </a:cubicBezTo>
                <a:cubicBezTo>
                  <a:pt x="-34328" y="992459"/>
                  <a:pt x="25925" y="777109"/>
                  <a:pt x="0" y="522912"/>
                </a:cubicBezTo>
                <a:cubicBezTo>
                  <a:pt x="-25925" y="268715"/>
                  <a:pt x="60117" y="210079"/>
                  <a:pt x="0" y="0"/>
                </a:cubicBezTo>
                <a:close/>
              </a:path>
              <a:path w="11034485" h="5810138" stroke="0" extrusionOk="0">
                <a:moveTo>
                  <a:pt x="0" y="0"/>
                </a:moveTo>
                <a:cubicBezTo>
                  <a:pt x="144226" y="-12105"/>
                  <a:pt x="284792" y="55048"/>
                  <a:pt x="470418" y="0"/>
                </a:cubicBezTo>
                <a:cubicBezTo>
                  <a:pt x="656044" y="-55048"/>
                  <a:pt x="615196" y="21917"/>
                  <a:pt x="720145" y="0"/>
                </a:cubicBezTo>
                <a:cubicBezTo>
                  <a:pt x="825094" y="-21917"/>
                  <a:pt x="1216875" y="9749"/>
                  <a:pt x="1521597" y="0"/>
                </a:cubicBezTo>
                <a:cubicBezTo>
                  <a:pt x="1826319" y="-9749"/>
                  <a:pt x="1760940" y="20733"/>
                  <a:pt x="1992015" y="0"/>
                </a:cubicBezTo>
                <a:cubicBezTo>
                  <a:pt x="2223090" y="-20733"/>
                  <a:pt x="2275158" y="515"/>
                  <a:pt x="2462432" y="0"/>
                </a:cubicBezTo>
                <a:cubicBezTo>
                  <a:pt x="2649706" y="-515"/>
                  <a:pt x="2887134" y="7673"/>
                  <a:pt x="3263885" y="0"/>
                </a:cubicBezTo>
                <a:cubicBezTo>
                  <a:pt x="3640636" y="-7673"/>
                  <a:pt x="3457791" y="32176"/>
                  <a:pt x="3623957" y="0"/>
                </a:cubicBezTo>
                <a:cubicBezTo>
                  <a:pt x="3790123" y="-32176"/>
                  <a:pt x="4133611" y="58800"/>
                  <a:pt x="4425409" y="0"/>
                </a:cubicBezTo>
                <a:cubicBezTo>
                  <a:pt x="4717207" y="-58800"/>
                  <a:pt x="4943041" y="66719"/>
                  <a:pt x="5226861" y="0"/>
                </a:cubicBezTo>
                <a:cubicBezTo>
                  <a:pt x="5510681" y="-66719"/>
                  <a:pt x="5539971" y="22388"/>
                  <a:pt x="5807624" y="0"/>
                </a:cubicBezTo>
                <a:cubicBezTo>
                  <a:pt x="6075277" y="-22388"/>
                  <a:pt x="6232392" y="23429"/>
                  <a:pt x="6609076" y="0"/>
                </a:cubicBezTo>
                <a:cubicBezTo>
                  <a:pt x="6985760" y="-23429"/>
                  <a:pt x="6962921" y="27305"/>
                  <a:pt x="7079493" y="0"/>
                </a:cubicBezTo>
                <a:cubicBezTo>
                  <a:pt x="7196065" y="-27305"/>
                  <a:pt x="7452263" y="42304"/>
                  <a:pt x="7549911" y="0"/>
                </a:cubicBezTo>
                <a:cubicBezTo>
                  <a:pt x="7647559" y="-42304"/>
                  <a:pt x="8013738" y="58061"/>
                  <a:pt x="8241018" y="0"/>
                </a:cubicBezTo>
                <a:cubicBezTo>
                  <a:pt x="8468298" y="-58061"/>
                  <a:pt x="8582164" y="19249"/>
                  <a:pt x="8711436" y="0"/>
                </a:cubicBezTo>
                <a:cubicBezTo>
                  <a:pt x="8840708" y="-19249"/>
                  <a:pt x="9120100" y="50121"/>
                  <a:pt x="9512888" y="0"/>
                </a:cubicBezTo>
                <a:cubicBezTo>
                  <a:pt x="9905676" y="-50121"/>
                  <a:pt x="10134907" y="79912"/>
                  <a:pt x="10314340" y="0"/>
                </a:cubicBezTo>
                <a:cubicBezTo>
                  <a:pt x="10493773" y="-79912"/>
                  <a:pt x="10839624" y="70653"/>
                  <a:pt x="11034485" y="0"/>
                </a:cubicBezTo>
                <a:cubicBezTo>
                  <a:pt x="11046259" y="205753"/>
                  <a:pt x="11012934" y="286685"/>
                  <a:pt x="11034485" y="522912"/>
                </a:cubicBezTo>
                <a:cubicBezTo>
                  <a:pt x="11056036" y="759139"/>
                  <a:pt x="10998240" y="793178"/>
                  <a:pt x="11034485" y="929622"/>
                </a:cubicBezTo>
                <a:cubicBezTo>
                  <a:pt x="11070730" y="1066066"/>
                  <a:pt x="10996085" y="1207767"/>
                  <a:pt x="11034485" y="1394433"/>
                </a:cubicBezTo>
                <a:cubicBezTo>
                  <a:pt x="11072885" y="1581099"/>
                  <a:pt x="11009716" y="1733398"/>
                  <a:pt x="11034485" y="2033548"/>
                </a:cubicBezTo>
                <a:cubicBezTo>
                  <a:pt x="11059254" y="2333699"/>
                  <a:pt x="10972017" y="2409786"/>
                  <a:pt x="11034485" y="2556461"/>
                </a:cubicBezTo>
                <a:cubicBezTo>
                  <a:pt x="11096953" y="2703136"/>
                  <a:pt x="10998570" y="2823505"/>
                  <a:pt x="11034485" y="3021272"/>
                </a:cubicBezTo>
                <a:cubicBezTo>
                  <a:pt x="11070400" y="3219039"/>
                  <a:pt x="11010304" y="3450964"/>
                  <a:pt x="11034485" y="3660387"/>
                </a:cubicBezTo>
                <a:cubicBezTo>
                  <a:pt x="11058666" y="3869811"/>
                  <a:pt x="11016343" y="4074054"/>
                  <a:pt x="11034485" y="4241401"/>
                </a:cubicBezTo>
                <a:cubicBezTo>
                  <a:pt x="11052627" y="4408748"/>
                  <a:pt x="10979704" y="4623820"/>
                  <a:pt x="11034485" y="4822415"/>
                </a:cubicBezTo>
                <a:cubicBezTo>
                  <a:pt x="11089266" y="5021010"/>
                  <a:pt x="10920486" y="5426249"/>
                  <a:pt x="11034485" y="5810138"/>
                </a:cubicBezTo>
                <a:cubicBezTo>
                  <a:pt x="10730837" y="5855086"/>
                  <a:pt x="10667560" y="5742502"/>
                  <a:pt x="10343378" y="5810138"/>
                </a:cubicBezTo>
                <a:cubicBezTo>
                  <a:pt x="10019196" y="5877774"/>
                  <a:pt x="10126923" y="5789895"/>
                  <a:pt x="9983305" y="5810138"/>
                </a:cubicBezTo>
                <a:cubicBezTo>
                  <a:pt x="9839687" y="5830381"/>
                  <a:pt x="9573060" y="5807098"/>
                  <a:pt x="9292198" y="5810138"/>
                </a:cubicBezTo>
                <a:cubicBezTo>
                  <a:pt x="9011336" y="5813178"/>
                  <a:pt x="9116968" y="5796526"/>
                  <a:pt x="9042470" y="5810138"/>
                </a:cubicBezTo>
                <a:cubicBezTo>
                  <a:pt x="8967972" y="5823750"/>
                  <a:pt x="8611453" y="5765683"/>
                  <a:pt x="8351363" y="5810138"/>
                </a:cubicBezTo>
                <a:cubicBezTo>
                  <a:pt x="8091273" y="5854593"/>
                  <a:pt x="8139486" y="5785349"/>
                  <a:pt x="7991290" y="5810138"/>
                </a:cubicBezTo>
                <a:cubicBezTo>
                  <a:pt x="7843094" y="5834927"/>
                  <a:pt x="7810602" y="5786107"/>
                  <a:pt x="7741562" y="5810138"/>
                </a:cubicBezTo>
                <a:cubicBezTo>
                  <a:pt x="7672522" y="5834169"/>
                  <a:pt x="7477260" y="5795300"/>
                  <a:pt x="7381490" y="5810138"/>
                </a:cubicBezTo>
                <a:cubicBezTo>
                  <a:pt x="7285720" y="5824976"/>
                  <a:pt x="6953132" y="5735166"/>
                  <a:pt x="6690382" y="5810138"/>
                </a:cubicBezTo>
                <a:cubicBezTo>
                  <a:pt x="6427632" y="5885110"/>
                  <a:pt x="6436212" y="5768620"/>
                  <a:pt x="6330310" y="5810138"/>
                </a:cubicBezTo>
                <a:cubicBezTo>
                  <a:pt x="6224408" y="5851656"/>
                  <a:pt x="6201126" y="5787322"/>
                  <a:pt x="6080582" y="5810138"/>
                </a:cubicBezTo>
                <a:cubicBezTo>
                  <a:pt x="5960038" y="5832954"/>
                  <a:pt x="5799303" y="5776335"/>
                  <a:pt x="5720509" y="5810138"/>
                </a:cubicBezTo>
                <a:cubicBezTo>
                  <a:pt x="5641715" y="5843941"/>
                  <a:pt x="5353378" y="5764695"/>
                  <a:pt x="5250092" y="5810138"/>
                </a:cubicBezTo>
                <a:cubicBezTo>
                  <a:pt x="5146806" y="5855581"/>
                  <a:pt x="4932701" y="5778103"/>
                  <a:pt x="4669329" y="5810138"/>
                </a:cubicBezTo>
                <a:cubicBezTo>
                  <a:pt x="4405957" y="5842173"/>
                  <a:pt x="4438569" y="5788071"/>
                  <a:pt x="4309257" y="5810138"/>
                </a:cubicBezTo>
                <a:cubicBezTo>
                  <a:pt x="4179945" y="5832205"/>
                  <a:pt x="3763087" y="5778958"/>
                  <a:pt x="3507805" y="5810138"/>
                </a:cubicBezTo>
                <a:cubicBezTo>
                  <a:pt x="3252523" y="5841318"/>
                  <a:pt x="3068208" y="5769836"/>
                  <a:pt x="2927042" y="5810138"/>
                </a:cubicBezTo>
                <a:cubicBezTo>
                  <a:pt x="2785876" y="5850440"/>
                  <a:pt x="2409038" y="5738230"/>
                  <a:pt x="2125590" y="5810138"/>
                </a:cubicBezTo>
                <a:cubicBezTo>
                  <a:pt x="1842142" y="5882046"/>
                  <a:pt x="1742705" y="5778185"/>
                  <a:pt x="1434483" y="5810138"/>
                </a:cubicBezTo>
                <a:cubicBezTo>
                  <a:pt x="1126261" y="5842091"/>
                  <a:pt x="1107342" y="5797471"/>
                  <a:pt x="964066" y="5810138"/>
                </a:cubicBezTo>
                <a:cubicBezTo>
                  <a:pt x="820790" y="5822805"/>
                  <a:pt x="460057" y="5729387"/>
                  <a:pt x="0" y="5810138"/>
                </a:cubicBezTo>
                <a:cubicBezTo>
                  <a:pt x="-44786" y="5711211"/>
                  <a:pt x="31766" y="5528465"/>
                  <a:pt x="0" y="5345327"/>
                </a:cubicBezTo>
                <a:cubicBezTo>
                  <a:pt x="-31766" y="5162189"/>
                  <a:pt x="61102" y="5049906"/>
                  <a:pt x="0" y="4764313"/>
                </a:cubicBezTo>
                <a:cubicBezTo>
                  <a:pt x="-61102" y="4478720"/>
                  <a:pt x="13814" y="4386328"/>
                  <a:pt x="0" y="4067097"/>
                </a:cubicBezTo>
                <a:cubicBezTo>
                  <a:pt x="-13814" y="3747866"/>
                  <a:pt x="10258" y="3574652"/>
                  <a:pt x="0" y="3369880"/>
                </a:cubicBezTo>
                <a:cubicBezTo>
                  <a:pt x="-10258" y="3165108"/>
                  <a:pt x="615" y="3045279"/>
                  <a:pt x="0" y="2730765"/>
                </a:cubicBezTo>
                <a:cubicBezTo>
                  <a:pt x="-615" y="2416252"/>
                  <a:pt x="25990" y="2306527"/>
                  <a:pt x="0" y="2091650"/>
                </a:cubicBezTo>
                <a:cubicBezTo>
                  <a:pt x="-25990" y="1876773"/>
                  <a:pt x="20105" y="1770281"/>
                  <a:pt x="0" y="1452535"/>
                </a:cubicBezTo>
                <a:cubicBezTo>
                  <a:pt x="-20105" y="1134789"/>
                  <a:pt x="14209" y="1186011"/>
                  <a:pt x="0" y="987723"/>
                </a:cubicBezTo>
                <a:cubicBezTo>
                  <a:pt x="-14209" y="789435"/>
                  <a:pt x="82384" y="282353"/>
                  <a:pt x="0" y="0"/>
                </a:cubicBezTo>
                <a:close/>
              </a:path>
            </a:pathLst>
          </a:custGeom>
          <a:solidFill>
            <a:srgbClr val="3BBAA7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right!  You should be polite and ask to learn more.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people don’t mind having a nice conversation.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never okay to make fun of someone because they are different or do things differently than you do.</a:t>
            </a:r>
          </a:p>
        </p:txBody>
      </p:sp>
    </p:spTree>
    <p:extLst>
      <p:ext uri="{BB962C8B-B14F-4D97-AF65-F5344CB8AC3E}">
        <p14:creationId xmlns:p14="http://schemas.microsoft.com/office/powerpoint/2010/main" val="51624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ACB8-8418-4983-82E0-6F89AD242CE6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515600"/>
              <a:gd name="connsiteY0" fmla="*/ 0 h 1325563"/>
              <a:gd name="connsiteX1" fmla="*/ 584200 w 10515600"/>
              <a:gd name="connsiteY1" fmla="*/ 0 h 1325563"/>
              <a:gd name="connsiteX2" fmla="*/ 1063244 w 10515600"/>
              <a:gd name="connsiteY2" fmla="*/ 0 h 1325563"/>
              <a:gd name="connsiteX3" fmla="*/ 1542288 w 10515600"/>
              <a:gd name="connsiteY3" fmla="*/ 0 h 1325563"/>
              <a:gd name="connsiteX4" fmla="*/ 2126488 w 10515600"/>
              <a:gd name="connsiteY4" fmla="*/ 0 h 1325563"/>
              <a:gd name="connsiteX5" fmla="*/ 2815844 w 10515600"/>
              <a:gd name="connsiteY5" fmla="*/ 0 h 1325563"/>
              <a:gd name="connsiteX6" fmla="*/ 3505200 w 10515600"/>
              <a:gd name="connsiteY6" fmla="*/ 0 h 1325563"/>
              <a:gd name="connsiteX7" fmla="*/ 4194556 w 10515600"/>
              <a:gd name="connsiteY7" fmla="*/ 0 h 1325563"/>
              <a:gd name="connsiteX8" fmla="*/ 4989068 w 10515600"/>
              <a:gd name="connsiteY8" fmla="*/ 0 h 1325563"/>
              <a:gd name="connsiteX9" fmla="*/ 5573268 w 10515600"/>
              <a:gd name="connsiteY9" fmla="*/ 0 h 1325563"/>
              <a:gd name="connsiteX10" fmla="*/ 6262624 w 10515600"/>
              <a:gd name="connsiteY10" fmla="*/ 0 h 1325563"/>
              <a:gd name="connsiteX11" fmla="*/ 6846824 w 10515600"/>
              <a:gd name="connsiteY11" fmla="*/ 0 h 1325563"/>
              <a:gd name="connsiteX12" fmla="*/ 7431024 w 10515600"/>
              <a:gd name="connsiteY12" fmla="*/ 0 h 1325563"/>
              <a:gd name="connsiteX13" fmla="*/ 8015224 w 10515600"/>
              <a:gd name="connsiteY13" fmla="*/ 0 h 1325563"/>
              <a:gd name="connsiteX14" fmla="*/ 8283956 w 10515600"/>
              <a:gd name="connsiteY14" fmla="*/ 0 h 1325563"/>
              <a:gd name="connsiteX15" fmla="*/ 8973312 w 10515600"/>
              <a:gd name="connsiteY15" fmla="*/ 0 h 1325563"/>
              <a:gd name="connsiteX16" fmla="*/ 9242044 w 10515600"/>
              <a:gd name="connsiteY16" fmla="*/ 0 h 1325563"/>
              <a:gd name="connsiteX17" fmla="*/ 9826244 w 10515600"/>
              <a:gd name="connsiteY17" fmla="*/ 0 h 1325563"/>
              <a:gd name="connsiteX18" fmla="*/ 10515600 w 10515600"/>
              <a:gd name="connsiteY18" fmla="*/ 0 h 1325563"/>
              <a:gd name="connsiteX19" fmla="*/ 10515600 w 10515600"/>
              <a:gd name="connsiteY19" fmla="*/ 468366 h 1325563"/>
              <a:gd name="connsiteX20" fmla="*/ 10515600 w 10515600"/>
              <a:gd name="connsiteY20" fmla="*/ 870453 h 1325563"/>
              <a:gd name="connsiteX21" fmla="*/ 10515600 w 10515600"/>
              <a:gd name="connsiteY21" fmla="*/ 1325563 h 1325563"/>
              <a:gd name="connsiteX22" fmla="*/ 10141712 w 10515600"/>
              <a:gd name="connsiteY22" fmla="*/ 1325563 h 1325563"/>
              <a:gd name="connsiteX23" fmla="*/ 9767824 w 10515600"/>
              <a:gd name="connsiteY23" fmla="*/ 1325563 h 1325563"/>
              <a:gd name="connsiteX24" fmla="*/ 8973312 w 10515600"/>
              <a:gd name="connsiteY24" fmla="*/ 1325563 h 1325563"/>
              <a:gd name="connsiteX25" fmla="*/ 8178800 w 10515600"/>
              <a:gd name="connsiteY25" fmla="*/ 1325563 h 1325563"/>
              <a:gd name="connsiteX26" fmla="*/ 7594600 w 10515600"/>
              <a:gd name="connsiteY26" fmla="*/ 1325563 h 1325563"/>
              <a:gd name="connsiteX27" fmla="*/ 6800088 w 10515600"/>
              <a:gd name="connsiteY27" fmla="*/ 1325563 h 1325563"/>
              <a:gd name="connsiteX28" fmla="*/ 6215888 w 10515600"/>
              <a:gd name="connsiteY28" fmla="*/ 1325563 h 1325563"/>
              <a:gd name="connsiteX29" fmla="*/ 5526532 w 10515600"/>
              <a:gd name="connsiteY29" fmla="*/ 1325563 h 1325563"/>
              <a:gd name="connsiteX30" fmla="*/ 5257800 w 10515600"/>
              <a:gd name="connsiteY30" fmla="*/ 1325563 h 1325563"/>
              <a:gd name="connsiteX31" fmla="*/ 4463288 w 10515600"/>
              <a:gd name="connsiteY31" fmla="*/ 1325563 h 1325563"/>
              <a:gd name="connsiteX32" fmla="*/ 3984244 w 10515600"/>
              <a:gd name="connsiteY32" fmla="*/ 1325563 h 1325563"/>
              <a:gd name="connsiteX33" fmla="*/ 3294888 w 10515600"/>
              <a:gd name="connsiteY33" fmla="*/ 1325563 h 1325563"/>
              <a:gd name="connsiteX34" fmla="*/ 3026156 w 10515600"/>
              <a:gd name="connsiteY34" fmla="*/ 1325563 h 1325563"/>
              <a:gd name="connsiteX35" fmla="*/ 2231644 w 10515600"/>
              <a:gd name="connsiteY35" fmla="*/ 1325563 h 1325563"/>
              <a:gd name="connsiteX36" fmla="*/ 1752600 w 10515600"/>
              <a:gd name="connsiteY36" fmla="*/ 1325563 h 1325563"/>
              <a:gd name="connsiteX37" fmla="*/ 1168400 w 10515600"/>
              <a:gd name="connsiteY37" fmla="*/ 1325563 h 1325563"/>
              <a:gd name="connsiteX38" fmla="*/ 794512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857197 h 1325563"/>
              <a:gd name="connsiteX41" fmla="*/ 0 w 10515600"/>
              <a:gd name="connsiteY41" fmla="*/ 415343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8818" y="97495"/>
                  <a:pt x="10505274" y="259415"/>
                  <a:pt x="10515600" y="468366"/>
                </a:cubicBezTo>
                <a:cubicBezTo>
                  <a:pt x="10525926" y="677317"/>
                  <a:pt x="10508682" y="677626"/>
                  <a:pt x="10515600" y="870453"/>
                </a:cubicBezTo>
                <a:cubicBezTo>
                  <a:pt x="10522518" y="1063280"/>
                  <a:pt x="10510955" y="1218240"/>
                  <a:pt x="10515600" y="1325563"/>
                </a:cubicBezTo>
                <a:cubicBezTo>
                  <a:pt x="10340140" y="1355842"/>
                  <a:pt x="10274695" y="1293885"/>
                  <a:pt x="10141712" y="1325563"/>
                </a:cubicBezTo>
                <a:cubicBezTo>
                  <a:pt x="10008729" y="1357241"/>
                  <a:pt x="9902744" y="1312872"/>
                  <a:pt x="9767824" y="1325563"/>
                </a:cubicBezTo>
                <a:cubicBezTo>
                  <a:pt x="9632904" y="1338254"/>
                  <a:pt x="9328068" y="1240126"/>
                  <a:pt x="8973312" y="1325563"/>
                </a:cubicBezTo>
                <a:cubicBezTo>
                  <a:pt x="8618556" y="1411000"/>
                  <a:pt x="8531308" y="1259411"/>
                  <a:pt x="8178800" y="1325563"/>
                </a:cubicBezTo>
                <a:cubicBezTo>
                  <a:pt x="7826292" y="1391715"/>
                  <a:pt x="7713557" y="1282190"/>
                  <a:pt x="7594600" y="1325563"/>
                </a:cubicBezTo>
                <a:cubicBezTo>
                  <a:pt x="7475643" y="1368936"/>
                  <a:pt x="7009492" y="1305285"/>
                  <a:pt x="6800088" y="1325563"/>
                </a:cubicBezTo>
                <a:cubicBezTo>
                  <a:pt x="6590684" y="1345841"/>
                  <a:pt x="6389801" y="1260904"/>
                  <a:pt x="6215888" y="1325563"/>
                </a:cubicBezTo>
                <a:cubicBezTo>
                  <a:pt x="6041975" y="1390222"/>
                  <a:pt x="5678912" y="1265992"/>
                  <a:pt x="5526532" y="1325563"/>
                </a:cubicBezTo>
                <a:cubicBezTo>
                  <a:pt x="5374152" y="1385134"/>
                  <a:pt x="5382254" y="1306310"/>
                  <a:pt x="5257800" y="1325563"/>
                </a:cubicBezTo>
                <a:cubicBezTo>
                  <a:pt x="5133346" y="1344816"/>
                  <a:pt x="4836155" y="1289227"/>
                  <a:pt x="4463288" y="1325563"/>
                </a:cubicBezTo>
                <a:cubicBezTo>
                  <a:pt x="4090421" y="1361899"/>
                  <a:pt x="4151020" y="1298534"/>
                  <a:pt x="3984244" y="1325563"/>
                </a:cubicBezTo>
                <a:cubicBezTo>
                  <a:pt x="3817468" y="1352592"/>
                  <a:pt x="3572374" y="1304693"/>
                  <a:pt x="3294888" y="1325563"/>
                </a:cubicBezTo>
                <a:cubicBezTo>
                  <a:pt x="3017402" y="1346433"/>
                  <a:pt x="3151456" y="1317654"/>
                  <a:pt x="3026156" y="1325563"/>
                </a:cubicBezTo>
                <a:cubicBezTo>
                  <a:pt x="2900856" y="1333472"/>
                  <a:pt x="2418455" y="1297159"/>
                  <a:pt x="2231644" y="1325563"/>
                </a:cubicBezTo>
                <a:cubicBezTo>
                  <a:pt x="2044833" y="1353967"/>
                  <a:pt x="1940374" y="1306516"/>
                  <a:pt x="1752600" y="1325563"/>
                </a:cubicBezTo>
                <a:cubicBezTo>
                  <a:pt x="1564826" y="1344610"/>
                  <a:pt x="1305095" y="1305552"/>
                  <a:pt x="1168400" y="1325563"/>
                </a:cubicBezTo>
                <a:cubicBezTo>
                  <a:pt x="1031705" y="1345574"/>
                  <a:pt x="927881" y="1303665"/>
                  <a:pt x="794512" y="1325563"/>
                </a:cubicBezTo>
                <a:cubicBezTo>
                  <a:pt x="661143" y="1347461"/>
                  <a:pt x="164008" y="1239848"/>
                  <a:pt x="0" y="1325563"/>
                </a:cubicBezTo>
                <a:cubicBezTo>
                  <a:pt x="-43827" y="1107128"/>
                  <a:pt x="40367" y="1071636"/>
                  <a:pt x="0" y="857197"/>
                </a:cubicBezTo>
                <a:cubicBezTo>
                  <a:pt x="-40367" y="642758"/>
                  <a:pt x="24937" y="567712"/>
                  <a:pt x="0" y="415343"/>
                </a:cubicBezTo>
                <a:cubicBezTo>
                  <a:pt x="-24937" y="262974"/>
                  <a:pt x="39094" y="119383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6968" y="118651"/>
                  <a:pt x="10479712" y="227816"/>
                  <a:pt x="10515600" y="441854"/>
                </a:cubicBezTo>
                <a:cubicBezTo>
                  <a:pt x="10551488" y="655892"/>
                  <a:pt x="10487580" y="795649"/>
                  <a:pt x="10515600" y="896964"/>
                </a:cubicBezTo>
                <a:cubicBezTo>
                  <a:pt x="10543620" y="998279"/>
                  <a:pt x="10467886" y="1134345"/>
                  <a:pt x="10515600" y="1325563"/>
                </a:cubicBezTo>
                <a:cubicBezTo>
                  <a:pt x="10386768" y="1345314"/>
                  <a:pt x="10232234" y="1296468"/>
                  <a:pt x="10141712" y="1325563"/>
                </a:cubicBezTo>
                <a:cubicBezTo>
                  <a:pt x="10051190" y="1354658"/>
                  <a:pt x="9821524" y="1272248"/>
                  <a:pt x="9557512" y="1325563"/>
                </a:cubicBezTo>
                <a:cubicBezTo>
                  <a:pt x="9293500" y="1378878"/>
                  <a:pt x="9328409" y="1285987"/>
                  <a:pt x="9183624" y="1325563"/>
                </a:cubicBezTo>
                <a:cubicBezTo>
                  <a:pt x="9038839" y="1365139"/>
                  <a:pt x="8786483" y="1307681"/>
                  <a:pt x="8599424" y="1325563"/>
                </a:cubicBezTo>
                <a:cubicBezTo>
                  <a:pt x="8412365" y="1343445"/>
                  <a:pt x="8414709" y="1295618"/>
                  <a:pt x="8330692" y="1325563"/>
                </a:cubicBezTo>
                <a:cubicBezTo>
                  <a:pt x="8246675" y="1355508"/>
                  <a:pt x="8177963" y="1311461"/>
                  <a:pt x="8061960" y="1325563"/>
                </a:cubicBezTo>
                <a:cubicBezTo>
                  <a:pt x="7945957" y="1339665"/>
                  <a:pt x="7703014" y="1305435"/>
                  <a:pt x="7477760" y="1325563"/>
                </a:cubicBezTo>
                <a:cubicBezTo>
                  <a:pt x="7252506" y="1345691"/>
                  <a:pt x="7252717" y="1303457"/>
                  <a:pt x="7103872" y="1325563"/>
                </a:cubicBezTo>
                <a:cubicBezTo>
                  <a:pt x="6955027" y="1347669"/>
                  <a:pt x="6731082" y="1266922"/>
                  <a:pt x="6414516" y="1325563"/>
                </a:cubicBezTo>
                <a:cubicBezTo>
                  <a:pt x="6097950" y="1384204"/>
                  <a:pt x="6209104" y="1291605"/>
                  <a:pt x="6040628" y="1325563"/>
                </a:cubicBezTo>
                <a:cubicBezTo>
                  <a:pt x="5872152" y="1359521"/>
                  <a:pt x="5612756" y="1250928"/>
                  <a:pt x="5351272" y="1325563"/>
                </a:cubicBezTo>
                <a:cubicBezTo>
                  <a:pt x="5089788" y="1400198"/>
                  <a:pt x="5214554" y="1299028"/>
                  <a:pt x="5082540" y="1325563"/>
                </a:cubicBezTo>
                <a:cubicBezTo>
                  <a:pt x="4950526" y="1352098"/>
                  <a:pt x="4664612" y="1292268"/>
                  <a:pt x="4393184" y="1325563"/>
                </a:cubicBezTo>
                <a:cubicBezTo>
                  <a:pt x="4121756" y="1358858"/>
                  <a:pt x="4202348" y="1294794"/>
                  <a:pt x="4019296" y="1325563"/>
                </a:cubicBezTo>
                <a:cubicBezTo>
                  <a:pt x="3836244" y="1356332"/>
                  <a:pt x="3833682" y="1302544"/>
                  <a:pt x="3750564" y="1325563"/>
                </a:cubicBezTo>
                <a:cubicBezTo>
                  <a:pt x="3667446" y="1348582"/>
                  <a:pt x="3558774" y="1289251"/>
                  <a:pt x="3376676" y="1325563"/>
                </a:cubicBezTo>
                <a:cubicBezTo>
                  <a:pt x="3194578" y="1361875"/>
                  <a:pt x="2934693" y="1260449"/>
                  <a:pt x="2687320" y="1325563"/>
                </a:cubicBezTo>
                <a:cubicBezTo>
                  <a:pt x="2439947" y="1390677"/>
                  <a:pt x="2409273" y="1286072"/>
                  <a:pt x="2313432" y="1325563"/>
                </a:cubicBezTo>
                <a:cubicBezTo>
                  <a:pt x="2217591" y="1365054"/>
                  <a:pt x="2115947" y="1322974"/>
                  <a:pt x="2044700" y="1325563"/>
                </a:cubicBezTo>
                <a:cubicBezTo>
                  <a:pt x="1973453" y="1328152"/>
                  <a:pt x="1746704" y="1313098"/>
                  <a:pt x="1670812" y="1325563"/>
                </a:cubicBezTo>
                <a:cubicBezTo>
                  <a:pt x="1594920" y="1338028"/>
                  <a:pt x="1361608" y="1274437"/>
                  <a:pt x="1191768" y="1325563"/>
                </a:cubicBezTo>
                <a:cubicBezTo>
                  <a:pt x="1021928" y="1376689"/>
                  <a:pt x="747020" y="1259611"/>
                  <a:pt x="607568" y="1325563"/>
                </a:cubicBezTo>
                <a:cubicBezTo>
                  <a:pt x="468116" y="1391515"/>
                  <a:pt x="299108" y="1260064"/>
                  <a:pt x="0" y="1325563"/>
                </a:cubicBezTo>
                <a:cubicBezTo>
                  <a:pt x="-42502" y="1110413"/>
                  <a:pt x="24566" y="1060159"/>
                  <a:pt x="0" y="857197"/>
                </a:cubicBezTo>
                <a:cubicBezTo>
                  <a:pt x="-24566" y="654235"/>
                  <a:pt x="2557" y="605171"/>
                  <a:pt x="0" y="415343"/>
                </a:cubicBezTo>
                <a:cubicBezTo>
                  <a:pt x="-2557" y="225515"/>
                  <a:pt x="15012" y="8877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Your Finger at the Right Way to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2AAA-3779-4344-93A2-FB9909DD7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4420295"/>
            <a:ext cx="3719514" cy="1325563"/>
          </a:xfrm>
          <a:custGeom>
            <a:avLst/>
            <a:gdLst>
              <a:gd name="connsiteX0" fmla="*/ 0 w 3719514"/>
              <a:gd name="connsiteY0" fmla="*/ 0 h 1325563"/>
              <a:gd name="connsiteX1" fmla="*/ 456969 w 3719514"/>
              <a:gd name="connsiteY1" fmla="*/ 0 h 1325563"/>
              <a:gd name="connsiteX2" fmla="*/ 1025523 w 3719514"/>
              <a:gd name="connsiteY2" fmla="*/ 0 h 1325563"/>
              <a:gd name="connsiteX3" fmla="*/ 1594077 w 3719514"/>
              <a:gd name="connsiteY3" fmla="*/ 0 h 1325563"/>
              <a:gd name="connsiteX4" fmla="*/ 2013851 w 3719514"/>
              <a:gd name="connsiteY4" fmla="*/ 0 h 1325563"/>
              <a:gd name="connsiteX5" fmla="*/ 2433625 w 3719514"/>
              <a:gd name="connsiteY5" fmla="*/ 0 h 1325563"/>
              <a:gd name="connsiteX6" fmla="*/ 2964984 w 3719514"/>
              <a:gd name="connsiteY6" fmla="*/ 0 h 1325563"/>
              <a:gd name="connsiteX7" fmla="*/ 3719514 w 3719514"/>
              <a:gd name="connsiteY7" fmla="*/ 0 h 1325563"/>
              <a:gd name="connsiteX8" fmla="*/ 3719514 w 3719514"/>
              <a:gd name="connsiteY8" fmla="*/ 468366 h 1325563"/>
              <a:gd name="connsiteX9" fmla="*/ 3719514 w 3719514"/>
              <a:gd name="connsiteY9" fmla="*/ 910220 h 1325563"/>
              <a:gd name="connsiteX10" fmla="*/ 3719514 w 3719514"/>
              <a:gd name="connsiteY10" fmla="*/ 1325563 h 1325563"/>
              <a:gd name="connsiteX11" fmla="*/ 3113765 w 3719514"/>
              <a:gd name="connsiteY11" fmla="*/ 1325563 h 1325563"/>
              <a:gd name="connsiteX12" fmla="*/ 2582405 w 3719514"/>
              <a:gd name="connsiteY12" fmla="*/ 1325563 h 1325563"/>
              <a:gd name="connsiteX13" fmla="*/ 1976656 w 3719514"/>
              <a:gd name="connsiteY13" fmla="*/ 1325563 h 1325563"/>
              <a:gd name="connsiteX14" fmla="*/ 1519687 w 3719514"/>
              <a:gd name="connsiteY14" fmla="*/ 1325563 h 1325563"/>
              <a:gd name="connsiteX15" fmla="*/ 1062718 w 3719514"/>
              <a:gd name="connsiteY15" fmla="*/ 1325563 h 1325563"/>
              <a:gd name="connsiteX16" fmla="*/ 494164 w 3719514"/>
              <a:gd name="connsiteY16" fmla="*/ 1325563 h 1325563"/>
              <a:gd name="connsiteX17" fmla="*/ 0 w 3719514"/>
              <a:gd name="connsiteY17" fmla="*/ 1325563 h 1325563"/>
              <a:gd name="connsiteX18" fmla="*/ 0 w 3719514"/>
              <a:gd name="connsiteY18" fmla="*/ 896964 h 1325563"/>
              <a:gd name="connsiteX19" fmla="*/ 0 w 3719514"/>
              <a:gd name="connsiteY19" fmla="*/ 441854 h 1325563"/>
              <a:gd name="connsiteX20" fmla="*/ 0 w 3719514"/>
              <a:gd name="connsiteY2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9514" h="1325563" fill="none" extrusionOk="0">
                <a:moveTo>
                  <a:pt x="0" y="0"/>
                </a:moveTo>
                <a:cubicBezTo>
                  <a:pt x="134290" y="-12975"/>
                  <a:pt x="349686" y="40845"/>
                  <a:pt x="456969" y="0"/>
                </a:cubicBezTo>
                <a:cubicBezTo>
                  <a:pt x="564252" y="-40845"/>
                  <a:pt x="788161" y="20955"/>
                  <a:pt x="1025523" y="0"/>
                </a:cubicBezTo>
                <a:cubicBezTo>
                  <a:pt x="1262885" y="-20955"/>
                  <a:pt x="1374280" y="67525"/>
                  <a:pt x="1594077" y="0"/>
                </a:cubicBezTo>
                <a:cubicBezTo>
                  <a:pt x="1813874" y="-67525"/>
                  <a:pt x="1828038" y="40423"/>
                  <a:pt x="2013851" y="0"/>
                </a:cubicBezTo>
                <a:cubicBezTo>
                  <a:pt x="2199664" y="-40423"/>
                  <a:pt x="2291247" y="10265"/>
                  <a:pt x="2433625" y="0"/>
                </a:cubicBezTo>
                <a:cubicBezTo>
                  <a:pt x="2576003" y="-10265"/>
                  <a:pt x="2752537" y="43715"/>
                  <a:pt x="2964984" y="0"/>
                </a:cubicBezTo>
                <a:cubicBezTo>
                  <a:pt x="3177431" y="-43715"/>
                  <a:pt x="3532580" y="56522"/>
                  <a:pt x="3719514" y="0"/>
                </a:cubicBezTo>
                <a:cubicBezTo>
                  <a:pt x="3734627" y="187799"/>
                  <a:pt x="3677947" y="283741"/>
                  <a:pt x="3719514" y="468366"/>
                </a:cubicBezTo>
                <a:cubicBezTo>
                  <a:pt x="3761081" y="652991"/>
                  <a:pt x="3719433" y="755372"/>
                  <a:pt x="3719514" y="910220"/>
                </a:cubicBezTo>
                <a:cubicBezTo>
                  <a:pt x="3719595" y="1065068"/>
                  <a:pt x="3707903" y="1187645"/>
                  <a:pt x="3719514" y="1325563"/>
                </a:cubicBezTo>
                <a:cubicBezTo>
                  <a:pt x="3570632" y="1391910"/>
                  <a:pt x="3343363" y="1308233"/>
                  <a:pt x="3113765" y="1325563"/>
                </a:cubicBezTo>
                <a:cubicBezTo>
                  <a:pt x="2884167" y="1342893"/>
                  <a:pt x="2715252" y="1322989"/>
                  <a:pt x="2582405" y="1325563"/>
                </a:cubicBezTo>
                <a:cubicBezTo>
                  <a:pt x="2449558" y="1328137"/>
                  <a:pt x="2241783" y="1320089"/>
                  <a:pt x="1976656" y="1325563"/>
                </a:cubicBezTo>
                <a:cubicBezTo>
                  <a:pt x="1711529" y="1331037"/>
                  <a:pt x="1677111" y="1297323"/>
                  <a:pt x="1519687" y="1325563"/>
                </a:cubicBezTo>
                <a:cubicBezTo>
                  <a:pt x="1362263" y="1353803"/>
                  <a:pt x="1198259" y="1302943"/>
                  <a:pt x="1062718" y="1325563"/>
                </a:cubicBezTo>
                <a:cubicBezTo>
                  <a:pt x="927177" y="1348183"/>
                  <a:pt x="674514" y="1286453"/>
                  <a:pt x="494164" y="1325563"/>
                </a:cubicBezTo>
                <a:cubicBezTo>
                  <a:pt x="313814" y="1364673"/>
                  <a:pt x="164622" y="1288337"/>
                  <a:pt x="0" y="1325563"/>
                </a:cubicBezTo>
                <a:cubicBezTo>
                  <a:pt x="-49358" y="1207567"/>
                  <a:pt x="38327" y="1105510"/>
                  <a:pt x="0" y="896964"/>
                </a:cubicBezTo>
                <a:cubicBezTo>
                  <a:pt x="-38327" y="688418"/>
                  <a:pt x="4689" y="611833"/>
                  <a:pt x="0" y="441854"/>
                </a:cubicBezTo>
                <a:cubicBezTo>
                  <a:pt x="-4689" y="271875"/>
                  <a:pt x="31213" y="177049"/>
                  <a:pt x="0" y="0"/>
                </a:cubicBezTo>
                <a:close/>
              </a:path>
              <a:path w="3719514" h="1325563" stroke="0" extrusionOk="0">
                <a:moveTo>
                  <a:pt x="0" y="0"/>
                </a:moveTo>
                <a:cubicBezTo>
                  <a:pt x="196712" y="-10925"/>
                  <a:pt x="325660" y="51417"/>
                  <a:pt x="494164" y="0"/>
                </a:cubicBezTo>
                <a:cubicBezTo>
                  <a:pt x="662668" y="-51417"/>
                  <a:pt x="909153" y="21775"/>
                  <a:pt x="1062718" y="0"/>
                </a:cubicBezTo>
                <a:cubicBezTo>
                  <a:pt x="1216283" y="-21775"/>
                  <a:pt x="1347795" y="51250"/>
                  <a:pt x="1631273" y="0"/>
                </a:cubicBezTo>
                <a:cubicBezTo>
                  <a:pt x="1914752" y="-51250"/>
                  <a:pt x="1969787" y="33639"/>
                  <a:pt x="2088241" y="0"/>
                </a:cubicBezTo>
                <a:cubicBezTo>
                  <a:pt x="2206695" y="-33639"/>
                  <a:pt x="2493183" y="54058"/>
                  <a:pt x="2656796" y="0"/>
                </a:cubicBezTo>
                <a:cubicBezTo>
                  <a:pt x="2820409" y="-54058"/>
                  <a:pt x="3001650" y="1830"/>
                  <a:pt x="3188155" y="0"/>
                </a:cubicBezTo>
                <a:cubicBezTo>
                  <a:pt x="3374660" y="-1830"/>
                  <a:pt x="3500829" y="12633"/>
                  <a:pt x="3719514" y="0"/>
                </a:cubicBezTo>
                <a:cubicBezTo>
                  <a:pt x="3771641" y="184192"/>
                  <a:pt x="3702788" y="315855"/>
                  <a:pt x="3719514" y="441854"/>
                </a:cubicBezTo>
                <a:cubicBezTo>
                  <a:pt x="3736240" y="567853"/>
                  <a:pt x="3717230" y="772218"/>
                  <a:pt x="3719514" y="857197"/>
                </a:cubicBezTo>
                <a:cubicBezTo>
                  <a:pt x="3721798" y="942176"/>
                  <a:pt x="3677304" y="1141484"/>
                  <a:pt x="3719514" y="1325563"/>
                </a:cubicBezTo>
                <a:cubicBezTo>
                  <a:pt x="3623314" y="1330085"/>
                  <a:pt x="3420802" y="1301842"/>
                  <a:pt x="3299740" y="1325563"/>
                </a:cubicBezTo>
                <a:cubicBezTo>
                  <a:pt x="3178678" y="1349284"/>
                  <a:pt x="2868508" y="1265631"/>
                  <a:pt x="2731186" y="1325563"/>
                </a:cubicBezTo>
                <a:cubicBezTo>
                  <a:pt x="2593864" y="1385495"/>
                  <a:pt x="2469137" y="1289952"/>
                  <a:pt x="2274217" y="1325563"/>
                </a:cubicBezTo>
                <a:cubicBezTo>
                  <a:pt x="2079297" y="1361174"/>
                  <a:pt x="1933889" y="1313341"/>
                  <a:pt x="1817248" y="1325563"/>
                </a:cubicBezTo>
                <a:cubicBezTo>
                  <a:pt x="1700607" y="1337785"/>
                  <a:pt x="1428049" y="1315425"/>
                  <a:pt x="1285889" y="1325563"/>
                </a:cubicBezTo>
                <a:cubicBezTo>
                  <a:pt x="1143729" y="1335701"/>
                  <a:pt x="901885" y="1322063"/>
                  <a:pt x="791725" y="1325563"/>
                </a:cubicBezTo>
                <a:cubicBezTo>
                  <a:pt x="681565" y="1329063"/>
                  <a:pt x="269323" y="1307174"/>
                  <a:pt x="0" y="1325563"/>
                </a:cubicBezTo>
                <a:cubicBezTo>
                  <a:pt x="-30452" y="1189158"/>
                  <a:pt x="25258" y="1055459"/>
                  <a:pt x="0" y="910220"/>
                </a:cubicBezTo>
                <a:cubicBezTo>
                  <a:pt x="-25258" y="764981"/>
                  <a:pt x="53950" y="589024"/>
                  <a:pt x="0" y="441854"/>
                </a:cubicBezTo>
                <a:cubicBezTo>
                  <a:pt x="-53950" y="294684"/>
                  <a:pt x="32096" y="173683"/>
                  <a:pt x="0" y="0"/>
                </a:cubicBezTo>
                <a:close/>
              </a:path>
            </a:pathLst>
          </a:custGeom>
          <a:solidFill>
            <a:srgbClr val="F00085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0172954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D257D-EAA3-4F96-94E0-3FEC606B3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640" y="4359275"/>
            <a:ext cx="4729160" cy="1827213"/>
          </a:xfrm>
          <a:custGeom>
            <a:avLst/>
            <a:gdLst>
              <a:gd name="connsiteX0" fmla="*/ 0 w 4729160"/>
              <a:gd name="connsiteY0" fmla="*/ 0 h 1827213"/>
              <a:gd name="connsiteX1" fmla="*/ 496562 w 4729160"/>
              <a:gd name="connsiteY1" fmla="*/ 0 h 1827213"/>
              <a:gd name="connsiteX2" fmla="*/ 1134998 w 4729160"/>
              <a:gd name="connsiteY2" fmla="*/ 0 h 1827213"/>
              <a:gd name="connsiteX3" fmla="*/ 1726143 w 4729160"/>
              <a:gd name="connsiteY3" fmla="*/ 0 h 1827213"/>
              <a:gd name="connsiteX4" fmla="*/ 2222705 w 4729160"/>
              <a:gd name="connsiteY4" fmla="*/ 0 h 1827213"/>
              <a:gd name="connsiteX5" fmla="*/ 2908433 w 4729160"/>
              <a:gd name="connsiteY5" fmla="*/ 0 h 1827213"/>
              <a:gd name="connsiteX6" fmla="*/ 3404995 w 4729160"/>
              <a:gd name="connsiteY6" fmla="*/ 0 h 1827213"/>
              <a:gd name="connsiteX7" fmla="*/ 4090723 w 4729160"/>
              <a:gd name="connsiteY7" fmla="*/ 0 h 1827213"/>
              <a:gd name="connsiteX8" fmla="*/ 4729160 w 4729160"/>
              <a:gd name="connsiteY8" fmla="*/ 0 h 1827213"/>
              <a:gd name="connsiteX9" fmla="*/ 4729160 w 4729160"/>
              <a:gd name="connsiteY9" fmla="*/ 420259 h 1827213"/>
              <a:gd name="connsiteX10" fmla="*/ 4729160 w 4729160"/>
              <a:gd name="connsiteY10" fmla="*/ 877062 h 1827213"/>
              <a:gd name="connsiteX11" fmla="*/ 4729160 w 4729160"/>
              <a:gd name="connsiteY11" fmla="*/ 1370410 h 1827213"/>
              <a:gd name="connsiteX12" fmla="*/ 4729160 w 4729160"/>
              <a:gd name="connsiteY12" fmla="*/ 1827213 h 1827213"/>
              <a:gd name="connsiteX13" fmla="*/ 4232598 w 4729160"/>
              <a:gd name="connsiteY13" fmla="*/ 1827213 h 1827213"/>
              <a:gd name="connsiteX14" fmla="*/ 3783328 w 4729160"/>
              <a:gd name="connsiteY14" fmla="*/ 1827213 h 1827213"/>
              <a:gd name="connsiteX15" fmla="*/ 3286766 w 4729160"/>
              <a:gd name="connsiteY15" fmla="*/ 1827213 h 1827213"/>
              <a:gd name="connsiteX16" fmla="*/ 2742913 w 4729160"/>
              <a:gd name="connsiteY16" fmla="*/ 1827213 h 1827213"/>
              <a:gd name="connsiteX17" fmla="*/ 2246351 w 4729160"/>
              <a:gd name="connsiteY17" fmla="*/ 1827213 h 1827213"/>
              <a:gd name="connsiteX18" fmla="*/ 1797081 w 4729160"/>
              <a:gd name="connsiteY18" fmla="*/ 1827213 h 1827213"/>
              <a:gd name="connsiteX19" fmla="*/ 1158644 w 4729160"/>
              <a:gd name="connsiteY19" fmla="*/ 1827213 h 1827213"/>
              <a:gd name="connsiteX20" fmla="*/ 0 w 4729160"/>
              <a:gd name="connsiteY20" fmla="*/ 1827213 h 1827213"/>
              <a:gd name="connsiteX21" fmla="*/ 0 w 4729160"/>
              <a:gd name="connsiteY21" fmla="*/ 1352138 h 1827213"/>
              <a:gd name="connsiteX22" fmla="*/ 0 w 4729160"/>
              <a:gd name="connsiteY22" fmla="*/ 950151 h 1827213"/>
              <a:gd name="connsiteX23" fmla="*/ 0 w 4729160"/>
              <a:gd name="connsiteY23" fmla="*/ 511620 h 1827213"/>
              <a:gd name="connsiteX24" fmla="*/ 0 w 4729160"/>
              <a:gd name="connsiteY24" fmla="*/ 0 h 18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29160" h="1827213" fill="none" extrusionOk="0">
                <a:moveTo>
                  <a:pt x="0" y="0"/>
                </a:moveTo>
                <a:cubicBezTo>
                  <a:pt x="206574" y="-30649"/>
                  <a:pt x="274180" y="52329"/>
                  <a:pt x="496562" y="0"/>
                </a:cubicBezTo>
                <a:cubicBezTo>
                  <a:pt x="718944" y="-52329"/>
                  <a:pt x="1000699" y="52382"/>
                  <a:pt x="1134998" y="0"/>
                </a:cubicBezTo>
                <a:cubicBezTo>
                  <a:pt x="1269297" y="-52382"/>
                  <a:pt x="1484407" y="2465"/>
                  <a:pt x="1726143" y="0"/>
                </a:cubicBezTo>
                <a:cubicBezTo>
                  <a:pt x="1967879" y="-2465"/>
                  <a:pt x="2079123" y="42231"/>
                  <a:pt x="2222705" y="0"/>
                </a:cubicBezTo>
                <a:cubicBezTo>
                  <a:pt x="2366287" y="-42231"/>
                  <a:pt x="2685443" y="74753"/>
                  <a:pt x="2908433" y="0"/>
                </a:cubicBezTo>
                <a:cubicBezTo>
                  <a:pt x="3131423" y="-74753"/>
                  <a:pt x="3211212" y="18369"/>
                  <a:pt x="3404995" y="0"/>
                </a:cubicBezTo>
                <a:cubicBezTo>
                  <a:pt x="3598778" y="-18369"/>
                  <a:pt x="3895510" y="75074"/>
                  <a:pt x="4090723" y="0"/>
                </a:cubicBezTo>
                <a:cubicBezTo>
                  <a:pt x="4285936" y="-75074"/>
                  <a:pt x="4556743" y="48790"/>
                  <a:pt x="4729160" y="0"/>
                </a:cubicBezTo>
                <a:cubicBezTo>
                  <a:pt x="4737291" y="91151"/>
                  <a:pt x="4681829" y="330146"/>
                  <a:pt x="4729160" y="420259"/>
                </a:cubicBezTo>
                <a:cubicBezTo>
                  <a:pt x="4776491" y="510372"/>
                  <a:pt x="4690624" y="689209"/>
                  <a:pt x="4729160" y="877062"/>
                </a:cubicBezTo>
                <a:cubicBezTo>
                  <a:pt x="4767696" y="1064915"/>
                  <a:pt x="4691603" y="1242035"/>
                  <a:pt x="4729160" y="1370410"/>
                </a:cubicBezTo>
                <a:cubicBezTo>
                  <a:pt x="4766717" y="1498785"/>
                  <a:pt x="4695528" y="1701036"/>
                  <a:pt x="4729160" y="1827213"/>
                </a:cubicBezTo>
                <a:cubicBezTo>
                  <a:pt x="4624315" y="1884741"/>
                  <a:pt x="4438053" y="1795611"/>
                  <a:pt x="4232598" y="1827213"/>
                </a:cubicBezTo>
                <a:cubicBezTo>
                  <a:pt x="4027143" y="1858815"/>
                  <a:pt x="3914113" y="1779363"/>
                  <a:pt x="3783328" y="1827213"/>
                </a:cubicBezTo>
                <a:cubicBezTo>
                  <a:pt x="3652543" y="1875063"/>
                  <a:pt x="3403918" y="1815566"/>
                  <a:pt x="3286766" y="1827213"/>
                </a:cubicBezTo>
                <a:cubicBezTo>
                  <a:pt x="3169614" y="1838860"/>
                  <a:pt x="2968762" y="1802595"/>
                  <a:pt x="2742913" y="1827213"/>
                </a:cubicBezTo>
                <a:cubicBezTo>
                  <a:pt x="2517064" y="1851831"/>
                  <a:pt x="2401175" y="1805655"/>
                  <a:pt x="2246351" y="1827213"/>
                </a:cubicBezTo>
                <a:cubicBezTo>
                  <a:pt x="2091527" y="1848771"/>
                  <a:pt x="1991187" y="1810832"/>
                  <a:pt x="1797081" y="1827213"/>
                </a:cubicBezTo>
                <a:cubicBezTo>
                  <a:pt x="1602975" y="1843594"/>
                  <a:pt x="1307178" y="1816863"/>
                  <a:pt x="1158644" y="1827213"/>
                </a:cubicBezTo>
                <a:cubicBezTo>
                  <a:pt x="1010110" y="1837563"/>
                  <a:pt x="269758" y="1738022"/>
                  <a:pt x="0" y="1827213"/>
                </a:cubicBezTo>
                <a:cubicBezTo>
                  <a:pt x="-13573" y="1632038"/>
                  <a:pt x="47759" y="1479386"/>
                  <a:pt x="0" y="1352138"/>
                </a:cubicBezTo>
                <a:cubicBezTo>
                  <a:pt x="-47759" y="1224890"/>
                  <a:pt x="27398" y="1120683"/>
                  <a:pt x="0" y="950151"/>
                </a:cubicBezTo>
                <a:cubicBezTo>
                  <a:pt x="-27398" y="779619"/>
                  <a:pt x="20102" y="620175"/>
                  <a:pt x="0" y="511620"/>
                </a:cubicBezTo>
                <a:cubicBezTo>
                  <a:pt x="-20102" y="403065"/>
                  <a:pt x="57951" y="222799"/>
                  <a:pt x="0" y="0"/>
                </a:cubicBezTo>
                <a:close/>
              </a:path>
              <a:path w="4729160" h="1827213" stroke="0" extrusionOk="0">
                <a:moveTo>
                  <a:pt x="0" y="0"/>
                </a:moveTo>
                <a:cubicBezTo>
                  <a:pt x="123409" y="-21384"/>
                  <a:pt x="317521" y="28744"/>
                  <a:pt x="543853" y="0"/>
                </a:cubicBezTo>
                <a:cubicBezTo>
                  <a:pt x="770185" y="-28744"/>
                  <a:pt x="884890" y="23073"/>
                  <a:pt x="993124" y="0"/>
                </a:cubicBezTo>
                <a:cubicBezTo>
                  <a:pt x="1101358" y="-23073"/>
                  <a:pt x="1279315" y="39237"/>
                  <a:pt x="1536977" y="0"/>
                </a:cubicBezTo>
                <a:cubicBezTo>
                  <a:pt x="1794639" y="-39237"/>
                  <a:pt x="1839295" y="21122"/>
                  <a:pt x="2080830" y="0"/>
                </a:cubicBezTo>
                <a:cubicBezTo>
                  <a:pt x="2322365" y="-21122"/>
                  <a:pt x="2364622" y="51761"/>
                  <a:pt x="2530101" y="0"/>
                </a:cubicBezTo>
                <a:cubicBezTo>
                  <a:pt x="2695580" y="-51761"/>
                  <a:pt x="2876049" y="2046"/>
                  <a:pt x="3121246" y="0"/>
                </a:cubicBezTo>
                <a:cubicBezTo>
                  <a:pt x="3366444" y="-2046"/>
                  <a:pt x="3416876" y="27898"/>
                  <a:pt x="3617807" y="0"/>
                </a:cubicBezTo>
                <a:cubicBezTo>
                  <a:pt x="3818738" y="-27898"/>
                  <a:pt x="4239226" y="101179"/>
                  <a:pt x="4729160" y="0"/>
                </a:cubicBezTo>
                <a:cubicBezTo>
                  <a:pt x="4754208" y="106940"/>
                  <a:pt x="4692285" y="303056"/>
                  <a:pt x="4729160" y="401987"/>
                </a:cubicBezTo>
                <a:cubicBezTo>
                  <a:pt x="4766035" y="500918"/>
                  <a:pt x="4705312" y="629840"/>
                  <a:pt x="4729160" y="840518"/>
                </a:cubicBezTo>
                <a:cubicBezTo>
                  <a:pt x="4753008" y="1051196"/>
                  <a:pt x="4697268" y="1207536"/>
                  <a:pt x="4729160" y="1315593"/>
                </a:cubicBezTo>
                <a:cubicBezTo>
                  <a:pt x="4761052" y="1423651"/>
                  <a:pt x="4696184" y="1699659"/>
                  <a:pt x="4729160" y="1827213"/>
                </a:cubicBezTo>
                <a:cubicBezTo>
                  <a:pt x="4507332" y="1840851"/>
                  <a:pt x="4218325" y="1814013"/>
                  <a:pt x="4043432" y="1827213"/>
                </a:cubicBezTo>
                <a:cubicBezTo>
                  <a:pt x="3868539" y="1840413"/>
                  <a:pt x="3756776" y="1795594"/>
                  <a:pt x="3546870" y="1827213"/>
                </a:cubicBezTo>
                <a:cubicBezTo>
                  <a:pt x="3336964" y="1858832"/>
                  <a:pt x="3132059" y="1772010"/>
                  <a:pt x="3003017" y="1827213"/>
                </a:cubicBezTo>
                <a:cubicBezTo>
                  <a:pt x="2873975" y="1882416"/>
                  <a:pt x="2716268" y="1769821"/>
                  <a:pt x="2459163" y="1827213"/>
                </a:cubicBezTo>
                <a:cubicBezTo>
                  <a:pt x="2202058" y="1884605"/>
                  <a:pt x="2098681" y="1792853"/>
                  <a:pt x="1962601" y="1827213"/>
                </a:cubicBezTo>
                <a:cubicBezTo>
                  <a:pt x="1826521" y="1861573"/>
                  <a:pt x="1523453" y="1784415"/>
                  <a:pt x="1276873" y="1827213"/>
                </a:cubicBezTo>
                <a:cubicBezTo>
                  <a:pt x="1030293" y="1870011"/>
                  <a:pt x="947887" y="1750860"/>
                  <a:pt x="638437" y="1827213"/>
                </a:cubicBezTo>
                <a:cubicBezTo>
                  <a:pt x="328987" y="1903566"/>
                  <a:pt x="251766" y="1764952"/>
                  <a:pt x="0" y="1827213"/>
                </a:cubicBezTo>
                <a:cubicBezTo>
                  <a:pt x="-22736" y="1726411"/>
                  <a:pt x="5674" y="1493237"/>
                  <a:pt x="0" y="1388682"/>
                </a:cubicBezTo>
                <a:cubicBezTo>
                  <a:pt x="-5674" y="1284127"/>
                  <a:pt x="3544" y="1126432"/>
                  <a:pt x="0" y="986695"/>
                </a:cubicBezTo>
                <a:cubicBezTo>
                  <a:pt x="-3544" y="846958"/>
                  <a:pt x="37424" y="710140"/>
                  <a:pt x="0" y="584708"/>
                </a:cubicBezTo>
                <a:cubicBezTo>
                  <a:pt x="-37424" y="459276"/>
                  <a:pt x="58395" y="223529"/>
                  <a:pt x="0" y="0"/>
                </a:cubicBezTo>
                <a:close/>
              </a:path>
            </a:pathLst>
          </a:custGeom>
          <a:solidFill>
            <a:srgbClr val="F00085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01969194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470DB-F21D-4F39-8416-561674BBBCA3}"/>
              </a:ext>
            </a:extLst>
          </p:cNvPr>
          <p:cNvSpPr txBox="1"/>
          <p:nvPr/>
        </p:nvSpPr>
        <p:spPr>
          <a:xfrm>
            <a:off x="838199" y="2301081"/>
            <a:ext cx="10620375" cy="1384995"/>
          </a:xfrm>
          <a:custGeom>
            <a:avLst/>
            <a:gdLst>
              <a:gd name="connsiteX0" fmla="*/ 0 w 10620375"/>
              <a:gd name="connsiteY0" fmla="*/ 0 h 1384995"/>
              <a:gd name="connsiteX1" fmla="*/ 590021 w 10620375"/>
              <a:gd name="connsiteY1" fmla="*/ 0 h 1384995"/>
              <a:gd name="connsiteX2" fmla="*/ 1073838 w 10620375"/>
              <a:gd name="connsiteY2" fmla="*/ 0 h 1384995"/>
              <a:gd name="connsiteX3" fmla="*/ 1557655 w 10620375"/>
              <a:gd name="connsiteY3" fmla="*/ 0 h 1384995"/>
              <a:gd name="connsiteX4" fmla="*/ 2147676 w 10620375"/>
              <a:gd name="connsiteY4" fmla="*/ 0 h 1384995"/>
              <a:gd name="connsiteX5" fmla="*/ 2843900 w 10620375"/>
              <a:gd name="connsiteY5" fmla="*/ 0 h 1384995"/>
              <a:gd name="connsiteX6" fmla="*/ 3540125 w 10620375"/>
              <a:gd name="connsiteY6" fmla="*/ 0 h 1384995"/>
              <a:gd name="connsiteX7" fmla="*/ 4236350 w 10620375"/>
              <a:gd name="connsiteY7" fmla="*/ 0 h 1384995"/>
              <a:gd name="connsiteX8" fmla="*/ 5038778 w 10620375"/>
              <a:gd name="connsiteY8" fmla="*/ 0 h 1384995"/>
              <a:gd name="connsiteX9" fmla="*/ 5628799 w 10620375"/>
              <a:gd name="connsiteY9" fmla="*/ 0 h 1384995"/>
              <a:gd name="connsiteX10" fmla="*/ 6325023 w 10620375"/>
              <a:gd name="connsiteY10" fmla="*/ 0 h 1384995"/>
              <a:gd name="connsiteX11" fmla="*/ 6915044 w 10620375"/>
              <a:gd name="connsiteY11" fmla="*/ 0 h 1384995"/>
              <a:gd name="connsiteX12" fmla="*/ 7505065 w 10620375"/>
              <a:gd name="connsiteY12" fmla="*/ 0 h 1384995"/>
              <a:gd name="connsiteX13" fmla="*/ 8095086 w 10620375"/>
              <a:gd name="connsiteY13" fmla="*/ 0 h 1384995"/>
              <a:gd name="connsiteX14" fmla="*/ 8366495 w 10620375"/>
              <a:gd name="connsiteY14" fmla="*/ 0 h 1384995"/>
              <a:gd name="connsiteX15" fmla="*/ 9062720 w 10620375"/>
              <a:gd name="connsiteY15" fmla="*/ 0 h 1384995"/>
              <a:gd name="connsiteX16" fmla="*/ 9334130 w 10620375"/>
              <a:gd name="connsiteY16" fmla="*/ 0 h 1384995"/>
              <a:gd name="connsiteX17" fmla="*/ 9924150 w 10620375"/>
              <a:gd name="connsiteY17" fmla="*/ 0 h 1384995"/>
              <a:gd name="connsiteX18" fmla="*/ 10620375 w 10620375"/>
              <a:gd name="connsiteY18" fmla="*/ 0 h 1384995"/>
              <a:gd name="connsiteX19" fmla="*/ 10620375 w 10620375"/>
              <a:gd name="connsiteY19" fmla="*/ 489365 h 1384995"/>
              <a:gd name="connsiteX20" fmla="*/ 10620375 w 10620375"/>
              <a:gd name="connsiteY20" fmla="*/ 909480 h 1384995"/>
              <a:gd name="connsiteX21" fmla="*/ 10620375 w 10620375"/>
              <a:gd name="connsiteY21" fmla="*/ 1384995 h 1384995"/>
              <a:gd name="connsiteX22" fmla="*/ 10242762 w 10620375"/>
              <a:gd name="connsiteY22" fmla="*/ 1384995 h 1384995"/>
              <a:gd name="connsiteX23" fmla="*/ 9865148 w 10620375"/>
              <a:gd name="connsiteY23" fmla="*/ 1384995 h 1384995"/>
              <a:gd name="connsiteX24" fmla="*/ 9062720 w 10620375"/>
              <a:gd name="connsiteY24" fmla="*/ 1384995 h 1384995"/>
              <a:gd name="connsiteX25" fmla="*/ 8260292 w 10620375"/>
              <a:gd name="connsiteY25" fmla="*/ 1384995 h 1384995"/>
              <a:gd name="connsiteX26" fmla="*/ 7670271 w 10620375"/>
              <a:gd name="connsiteY26" fmla="*/ 1384995 h 1384995"/>
              <a:gd name="connsiteX27" fmla="*/ 6867843 w 10620375"/>
              <a:gd name="connsiteY27" fmla="*/ 1384995 h 1384995"/>
              <a:gd name="connsiteX28" fmla="*/ 6277822 w 10620375"/>
              <a:gd name="connsiteY28" fmla="*/ 1384995 h 1384995"/>
              <a:gd name="connsiteX29" fmla="*/ 5581597 w 10620375"/>
              <a:gd name="connsiteY29" fmla="*/ 1384995 h 1384995"/>
              <a:gd name="connsiteX30" fmla="*/ 5310188 w 10620375"/>
              <a:gd name="connsiteY30" fmla="*/ 1384995 h 1384995"/>
              <a:gd name="connsiteX31" fmla="*/ 4507759 w 10620375"/>
              <a:gd name="connsiteY31" fmla="*/ 1384995 h 1384995"/>
              <a:gd name="connsiteX32" fmla="*/ 4023942 w 10620375"/>
              <a:gd name="connsiteY32" fmla="*/ 1384995 h 1384995"/>
              <a:gd name="connsiteX33" fmla="*/ 3327718 w 10620375"/>
              <a:gd name="connsiteY33" fmla="*/ 1384995 h 1384995"/>
              <a:gd name="connsiteX34" fmla="*/ 3056308 w 10620375"/>
              <a:gd name="connsiteY34" fmla="*/ 1384995 h 1384995"/>
              <a:gd name="connsiteX35" fmla="*/ 2253880 w 10620375"/>
              <a:gd name="connsiteY35" fmla="*/ 1384995 h 1384995"/>
              <a:gd name="connsiteX36" fmla="*/ 1770062 w 10620375"/>
              <a:gd name="connsiteY36" fmla="*/ 1384995 h 1384995"/>
              <a:gd name="connsiteX37" fmla="*/ 1180042 w 10620375"/>
              <a:gd name="connsiteY37" fmla="*/ 1384995 h 1384995"/>
              <a:gd name="connsiteX38" fmla="*/ 802428 w 10620375"/>
              <a:gd name="connsiteY38" fmla="*/ 1384995 h 1384995"/>
              <a:gd name="connsiteX39" fmla="*/ 0 w 10620375"/>
              <a:gd name="connsiteY39" fmla="*/ 1384995 h 1384995"/>
              <a:gd name="connsiteX40" fmla="*/ 0 w 10620375"/>
              <a:gd name="connsiteY40" fmla="*/ 895630 h 1384995"/>
              <a:gd name="connsiteX41" fmla="*/ 0 w 10620375"/>
              <a:gd name="connsiteY41" fmla="*/ 433965 h 1384995"/>
              <a:gd name="connsiteX42" fmla="*/ 0 w 10620375"/>
              <a:gd name="connsiteY4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620375" h="1384995" fill="none" extrusionOk="0">
                <a:moveTo>
                  <a:pt x="0" y="0"/>
                </a:moveTo>
                <a:cubicBezTo>
                  <a:pt x="135874" y="-67429"/>
                  <a:pt x="430398" y="17961"/>
                  <a:pt x="590021" y="0"/>
                </a:cubicBezTo>
                <a:cubicBezTo>
                  <a:pt x="749644" y="-17961"/>
                  <a:pt x="875566" y="22276"/>
                  <a:pt x="1073838" y="0"/>
                </a:cubicBezTo>
                <a:cubicBezTo>
                  <a:pt x="1272110" y="-22276"/>
                  <a:pt x="1346013" y="50446"/>
                  <a:pt x="1557655" y="0"/>
                </a:cubicBezTo>
                <a:cubicBezTo>
                  <a:pt x="1769297" y="-50446"/>
                  <a:pt x="1909941" y="3957"/>
                  <a:pt x="2147676" y="0"/>
                </a:cubicBezTo>
                <a:cubicBezTo>
                  <a:pt x="2385411" y="-3957"/>
                  <a:pt x="2562897" y="76221"/>
                  <a:pt x="2843900" y="0"/>
                </a:cubicBezTo>
                <a:cubicBezTo>
                  <a:pt x="3124903" y="-76221"/>
                  <a:pt x="3217296" y="37572"/>
                  <a:pt x="3540125" y="0"/>
                </a:cubicBezTo>
                <a:cubicBezTo>
                  <a:pt x="3862954" y="-37572"/>
                  <a:pt x="3914855" y="34376"/>
                  <a:pt x="4236350" y="0"/>
                </a:cubicBezTo>
                <a:cubicBezTo>
                  <a:pt x="4557845" y="-34376"/>
                  <a:pt x="4801804" y="46694"/>
                  <a:pt x="5038778" y="0"/>
                </a:cubicBezTo>
                <a:cubicBezTo>
                  <a:pt x="5275752" y="-46694"/>
                  <a:pt x="5440208" y="51207"/>
                  <a:pt x="5628799" y="0"/>
                </a:cubicBezTo>
                <a:cubicBezTo>
                  <a:pt x="5817390" y="-51207"/>
                  <a:pt x="6003432" y="27681"/>
                  <a:pt x="6325023" y="0"/>
                </a:cubicBezTo>
                <a:cubicBezTo>
                  <a:pt x="6646614" y="-27681"/>
                  <a:pt x="6728954" y="53893"/>
                  <a:pt x="6915044" y="0"/>
                </a:cubicBezTo>
                <a:cubicBezTo>
                  <a:pt x="7101134" y="-53893"/>
                  <a:pt x="7316494" y="11431"/>
                  <a:pt x="7505065" y="0"/>
                </a:cubicBezTo>
                <a:cubicBezTo>
                  <a:pt x="7693636" y="-11431"/>
                  <a:pt x="7905593" y="15655"/>
                  <a:pt x="8095086" y="0"/>
                </a:cubicBezTo>
                <a:cubicBezTo>
                  <a:pt x="8284579" y="-15655"/>
                  <a:pt x="8302745" y="3201"/>
                  <a:pt x="8366495" y="0"/>
                </a:cubicBezTo>
                <a:cubicBezTo>
                  <a:pt x="8430245" y="-3201"/>
                  <a:pt x="8819815" y="39337"/>
                  <a:pt x="9062720" y="0"/>
                </a:cubicBezTo>
                <a:cubicBezTo>
                  <a:pt x="9305625" y="-39337"/>
                  <a:pt x="9265389" y="10002"/>
                  <a:pt x="9334130" y="0"/>
                </a:cubicBezTo>
                <a:cubicBezTo>
                  <a:pt x="9402871" y="-10002"/>
                  <a:pt x="9705621" y="8759"/>
                  <a:pt x="9924150" y="0"/>
                </a:cubicBezTo>
                <a:cubicBezTo>
                  <a:pt x="10142679" y="-8759"/>
                  <a:pt x="10445786" y="69038"/>
                  <a:pt x="10620375" y="0"/>
                </a:cubicBezTo>
                <a:cubicBezTo>
                  <a:pt x="10676560" y="194019"/>
                  <a:pt x="10619144" y="264800"/>
                  <a:pt x="10620375" y="489365"/>
                </a:cubicBezTo>
                <a:cubicBezTo>
                  <a:pt x="10621606" y="713931"/>
                  <a:pt x="10579391" y="701666"/>
                  <a:pt x="10620375" y="909480"/>
                </a:cubicBezTo>
                <a:cubicBezTo>
                  <a:pt x="10661359" y="1117295"/>
                  <a:pt x="10571927" y="1171554"/>
                  <a:pt x="10620375" y="1384995"/>
                </a:cubicBezTo>
                <a:cubicBezTo>
                  <a:pt x="10493929" y="1425572"/>
                  <a:pt x="10359305" y="1378331"/>
                  <a:pt x="10242762" y="1384995"/>
                </a:cubicBezTo>
                <a:cubicBezTo>
                  <a:pt x="10126219" y="1391659"/>
                  <a:pt x="9987875" y="1384564"/>
                  <a:pt x="9865148" y="1384995"/>
                </a:cubicBezTo>
                <a:cubicBezTo>
                  <a:pt x="9742421" y="1385426"/>
                  <a:pt x="9392731" y="1360019"/>
                  <a:pt x="9062720" y="1384995"/>
                </a:cubicBezTo>
                <a:cubicBezTo>
                  <a:pt x="8732709" y="1409971"/>
                  <a:pt x="8550817" y="1332405"/>
                  <a:pt x="8260292" y="1384995"/>
                </a:cubicBezTo>
                <a:cubicBezTo>
                  <a:pt x="7969767" y="1437585"/>
                  <a:pt x="7941414" y="1321165"/>
                  <a:pt x="7670271" y="1384995"/>
                </a:cubicBezTo>
                <a:cubicBezTo>
                  <a:pt x="7399128" y="1448825"/>
                  <a:pt x="7131369" y="1339149"/>
                  <a:pt x="6867843" y="1384995"/>
                </a:cubicBezTo>
                <a:cubicBezTo>
                  <a:pt x="6604317" y="1430841"/>
                  <a:pt x="6567612" y="1367570"/>
                  <a:pt x="6277822" y="1384995"/>
                </a:cubicBezTo>
                <a:cubicBezTo>
                  <a:pt x="5988032" y="1402420"/>
                  <a:pt x="5824924" y="1347191"/>
                  <a:pt x="5581597" y="1384995"/>
                </a:cubicBezTo>
                <a:cubicBezTo>
                  <a:pt x="5338270" y="1422799"/>
                  <a:pt x="5413753" y="1354325"/>
                  <a:pt x="5310188" y="1384995"/>
                </a:cubicBezTo>
                <a:cubicBezTo>
                  <a:pt x="5206623" y="1415665"/>
                  <a:pt x="4746925" y="1327023"/>
                  <a:pt x="4507759" y="1384995"/>
                </a:cubicBezTo>
                <a:cubicBezTo>
                  <a:pt x="4268593" y="1442967"/>
                  <a:pt x="4123924" y="1374200"/>
                  <a:pt x="4023942" y="1384995"/>
                </a:cubicBezTo>
                <a:cubicBezTo>
                  <a:pt x="3923960" y="1395790"/>
                  <a:pt x="3545368" y="1370469"/>
                  <a:pt x="3327718" y="1384995"/>
                </a:cubicBezTo>
                <a:cubicBezTo>
                  <a:pt x="3110068" y="1399521"/>
                  <a:pt x="3187247" y="1384893"/>
                  <a:pt x="3056308" y="1384995"/>
                </a:cubicBezTo>
                <a:cubicBezTo>
                  <a:pt x="2925369" y="1385097"/>
                  <a:pt x="2527185" y="1323252"/>
                  <a:pt x="2253880" y="1384995"/>
                </a:cubicBezTo>
                <a:cubicBezTo>
                  <a:pt x="1980575" y="1446738"/>
                  <a:pt x="1925811" y="1367616"/>
                  <a:pt x="1770062" y="1384995"/>
                </a:cubicBezTo>
                <a:cubicBezTo>
                  <a:pt x="1614313" y="1402374"/>
                  <a:pt x="1404575" y="1334408"/>
                  <a:pt x="1180042" y="1384995"/>
                </a:cubicBezTo>
                <a:cubicBezTo>
                  <a:pt x="955509" y="1435582"/>
                  <a:pt x="911397" y="1378432"/>
                  <a:pt x="802428" y="1384995"/>
                </a:cubicBezTo>
                <a:cubicBezTo>
                  <a:pt x="693459" y="1391558"/>
                  <a:pt x="265722" y="1377813"/>
                  <a:pt x="0" y="1384995"/>
                </a:cubicBezTo>
                <a:cubicBezTo>
                  <a:pt x="-46609" y="1226626"/>
                  <a:pt x="47011" y="1124909"/>
                  <a:pt x="0" y="895630"/>
                </a:cubicBezTo>
                <a:cubicBezTo>
                  <a:pt x="-47011" y="666351"/>
                  <a:pt x="37866" y="597365"/>
                  <a:pt x="0" y="433965"/>
                </a:cubicBezTo>
                <a:cubicBezTo>
                  <a:pt x="-37866" y="270565"/>
                  <a:pt x="3713" y="206886"/>
                  <a:pt x="0" y="0"/>
                </a:cubicBezTo>
                <a:close/>
              </a:path>
              <a:path w="10620375" h="1384995" stroke="0" extrusionOk="0">
                <a:moveTo>
                  <a:pt x="0" y="0"/>
                </a:moveTo>
                <a:cubicBezTo>
                  <a:pt x="169533" y="-43266"/>
                  <a:pt x="354052" y="35498"/>
                  <a:pt x="483817" y="0"/>
                </a:cubicBezTo>
                <a:cubicBezTo>
                  <a:pt x="613582" y="-35498"/>
                  <a:pt x="624201" y="13041"/>
                  <a:pt x="755227" y="0"/>
                </a:cubicBezTo>
                <a:cubicBezTo>
                  <a:pt x="886253" y="-13041"/>
                  <a:pt x="1314316" y="15941"/>
                  <a:pt x="1557655" y="0"/>
                </a:cubicBezTo>
                <a:cubicBezTo>
                  <a:pt x="1800994" y="-15941"/>
                  <a:pt x="1842489" y="7134"/>
                  <a:pt x="2041472" y="0"/>
                </a:cubicBezTo>
                <a:cubicBezTo>
                  <a:pt x="2240455" y="-7134"/>
                  <a:pt x="2412941" y="41641"/>
                  <a:pt x="2525289" y="0"/>
                </a:cubicBezTo>
                <a:cubicBezTo>
                  <a:pt x="2637637" y="-41641"/>
                  <a:pt x="3015153" y="8973"/>
                  <a:pt x="3327717" y="0"/>
                </a:cubicBezTo>
                <a:cubicBezTo>
                  <a:pt x="3640281" y="-8973"/>
                  <a:pt x="3594099" y="38727"/>
                  <a:pt x="3705331" y="0"/>
                </a:cubicBezTo>
                <a:cubicBezTo>
                  <a:pt x="3816563" y="-38727"/>
                  <a:pt x="4134158" y="13475"/>
                  <a:pt x="4507759" y="0"/>
                </a:cubicBezTo>
                <a:cubicBezTo>
                  <a:pt x="4881360" y="-13475"/>
                  <a:pt x="5109076" y="27085"/>
                  <a:pt x="5310187" y="0"/>
                </a:cubicBezTo>
                <a:cubicBezTo>
                  <a:pt x="5511298" y="-27085"/>
                  <a:pt x="5673122" y="53679"/>
                  <a:pt x="5900208" y="0"/>
                </a:cubicBezTo>
                <a:cubicBezTo>
                  <a:pt x="6127294" y="-53679"/>
                  <a:pt x="6324056" y="13641"/>
                  <a:pt x="6702637" y="0"/>
                </a:cubicBezTo>
                <a:cubicBezTo>
                  <a:pt x="7081218" y="-13641"/>
                  <a:pt x="7002998" y="53502"/>
                  <a:pt x="7186454" y="0"/>
                </a:cubicBezTo>
                <a:cubicBezTo>
                  <a:pt x="7369910" y="-53502"/>
                  <a:pt x="7451260" y="14669"/>
                  <a:pt x="7670271" y="0"/>
                </a:cubicBezTo>
                <a:cubicBezTo>
                  <a:pt x="7889282" y="-14669"/>
                  <a:pt x="8157589" y="76197"/>
                  <a:pt x="8366495" y="0"/>
                </a:cubicBezTo>
                <a:cubicBezTo>
                  <a:pt x="8575401" y="-76197"/>
                  <a:pt x="8684817" y="54049"/>
                  <a:pt x="8850313" y="0"/>
                </a:cubicBezTo>
                <a:cubicBezTo>
                  <a:pt x="9015809" y="-54049"/>
                  <a:pt x="9451822" y="13190"/>
                  <a:pt x="9652741" y="0"/>
                </a:cubicBezTo>
                <a:cubicBezTo>
                  <a:pt x="9853660" y="-13190"/>
                  <a:pt x="10146816" y="84395"/>
                  <a:pt x="10620375" y="0"/>
                </a:cubicBezTo>
                <a:cubicBezTo>
                  <a:pt x="10653143" y="103379"/>
                  <a:pt x="10615650" y="304329"/>
                  <a:pt x="10620375" y="461665"/>
                </a:cubicBezTo>
                <a:cubicBezTo>
                  <a:pt x="10625100" y="619001"/>
                  <a:pt x="10573364" y="815107"/>
                  <a:pt x="10620375" y="937180"/>
                </a:cubicBezTo>
                <a:cubicBezTo>
                  <a:pt x="10667386" y="1059254"/>
                  <a:pt x="10589538" y="1266570"/>
                  <a:pt x="10620375" y="1384995"/>
                </a:cubicBezTo>
                <a:cubicBezTo>
                  <a:pt x="10473812" y="1409073"/>
                  <a:pt x="10338372" y="1348940"/>
                  <a:pt x="10242762" y="1384995"/>
                </a:cubicBezTo>
                <a:cubicBezTo>
                  <a:pt x="10147152" y="1421050"/>
                  <a:pt x="9788588" y="1355483"/>
                  <a:pt x="9652741" y="1384995"/>
                </a:cubicBezTo>
                <a:cubicBezTo>
                  <a:pt x="9516894" y="1414507"/>
                  <a:pt x="9399259" y="1358224"/>
                  <a:pt x="9275128" y="1384995"/>
                </a:cubicBezTo>
                <a:cubicBezTo>
                  <a:pt x="9150997" y="1411766"/>
                  <a:pt x="8880492" y="1369827"/>
                  <a:pt x="8685107" y="1384995"/>
                </a:cubicBezTo>
                <a:cubicBezTo>
                  <a:pt x="8489722" y="1400163"/>
                  <a:pt x="8523063" y="1357805"/>
                  <a:pt x="8413697" y="1384995"/>
                </a:cubicBezTo>
                <a:cubicBezTo>
                  <a:pt x="8304331" y="1412185"/>
                  <a:pt x="8240415" y="1373523"/>
                  <a:pt x="8142288" y="1384995"/>
                </a:cubicBezTo>
                <a:cubicBezTo>
                  <a:pt x="8044161" y="1396467"/>
                  <a:pt x="7781621" y="1338031"/>
                  <a:pt x="7552267" y="1384995"/>
                </a:cubicBezTo>
                <a:cubicBezTo>
                  <a:pt x="7322913" y="1431959"/>
                  <a:pt x="7318048" y="1361464"/>
                  <a:pt x="7174653" y="1384995"/>
                </a:cubicBezTo>
                <a:cubicBezTo>
                  <a:pt x="7031258" y="1408526"/>
                  <a:pt x="6691404" y="1364820"/>
                  <a:pt x="6478429" y="1384995"/>
                </a:cubicBezTo>
                <a:cubicBezTo>
                  <a:pt x="6265454" y="1405170"/>
                  <a:pt x="6285467" y="1365085"/>
                  <a:pt x="6100815" y="1384995"/>
                </a:cubicBezTo>
                <a:cubicBezTo>
                  <a:pt x="5916163" y="1404905"/>
                  <a:pt x="5653104" y="1350497"/>
                  <a:pt x="5404591" y="1384995"/>
                </a:cubicBezTo>
                <a:cubicBezTo>
                  <a:pt x="5156078" y="1419493"/>
                  <a:pt x="5234977" y="1382776"/>
                  <a:pt x="5133181" y="1384995"/>
                </a:cubicBezTo>
                <a:cubicBezTo>
                  <a:pt x="5031385" y="1387214"/>
                  <a:pt x="4672584" y="1339148"/>
                  <a:pt x="4436957" y="1384995"/>
                </a:cubicBezTo>
                <a:cubicBezTo>
                  <a:pt x="4201330" y="1430842"/>
                  <a:pt x="4214452" y="1374821"/>
                  <a:pt x="4059343" y="1384995"/>
                </a:cubicBezTo>
                <a:cubicBezTo>
                  <a:pt x="3904234" y="1395169"/>
                  <a:pt x="3885072" y="1374975"/>
                  <a:pt x="3787934" y="1384995"/>
                </a:cubicBezTo>
                <a:cubicBezTo>
                  <a:pt x="3690796" y="1395015"/>
                  <a:pt x="3589086" y="1344559"/>
                  <a:pt x="3410320" y="1384995"/>
                </a:cubicBezTo>
                <a:cubicBezTo>
                  <a:pt x="3231554" y="1425431"/>
                  <a:pt x="2953629" y="1350150"/>
                  <a:pt x="2714096" y="1384995"/>
                </a:cubicBezTo>
                <a:cubicBezTo>
                  <a:pt x="2474563" y="1419840"/>
                  <a:pt x="2479499" y="1353077"/>
                  <a:pt x="2336482" y="1384995"/>
                </a:cubicBezTo>
                <a:cubicBezTo>
                  <a:pt x="2193465" y="1416913"/>
                  <a:pt x="2175940" y="1378905"/>
                  <a:pt x="2065073" y="1384995"/>
                </a:cubicBezTo>
                <a:cubicBezTo>
                  <a:pt x="1954206" y="1391085"/>
                  <a:pt x="1773878" y="1341118"/>
                  <a:pt x="1687460" y="1384995"/>
                </a:cubicBezTo>
                <a:cubicBezTo>
                  <a:pt x="1601042" y="1428872"/>
                  <a:pt x="1359370" y="1374701"/>
                  <a:pt x="1203642" y="1384995"/>
                </a:cubicBezTo>
                <a:cubicBezTo>
                  <a:pt x="1047914" y="1395289"/>
                  <a:pt x="897360" y="1357345"/>
                  <a:pt x="613622" y="1384995"/>
                </a:cubicBezTo>
                <a:cubicBezTo>
                  <a:pt x="329884" y="1412645"/>
                  <a:pt x="306171" y="1359585"/>
                  <a:pt x="0" y="1384995"/>
                </a:cubicBezTo>
                <a:cubicBezTo>
                  <a:pt x="-58078" y="1219749"/>
                  <a:pt x="16826" y="995605"/>
                  <a:pt x="0" y="895630"/>
                </a:cubicBezTo>
                <a:cubicBezTo>
                  <a:pt x="-16826" y="795656"/>
                  <a:pt x="10527" y="546322"/>
                  <a:pt x="0" y="433965"/>
                </a:cubicBezTo>
                <a:cubicBezTo>
                  <a:pt x="-10527" y="321609"/>
                  <a:pt x="40613" y="152794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another scenario here.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you…</a:t>
            </a:r>
          </a:p>
        </p:txBody>
      </p:sp>
    </p:spTree>
    <p:extLst>
      <p:ext uri="{BB962C8B-B14F-4D97-AF65-F5344CB8AC3E}">
        <p14:creationId xmlns:p14="http://schemas.microsoft.com/office/powerpoint/2010/main" val="28959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4D79-0830-447E-BD28-E9F05C31C3E2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515600"/>
              <a:gd name="connsiteY0" fmla="*/ 0 h 1325563"/>
              <a:gd name="connsiteX1" fmla="*/ 584200 w 10515600"/>
              <a:gd name="connsiteY1" fmla="*/ 0 h 1325563"/>
              <a:gd name="connsiteX2" fmla="*/ 1063244 w 10515600"/>
              <a:gd name="connsiteY2" fmla="*/ 0 h 1325563"/>
              <a:gd name="connsiteX3" fmla="*/ 1542288 w 10515600"/>
              <a:gd name="connsiteY3" fmla="*/ 0 h 1325563"/>
              <a:gd name="connsiteX4" fmla="*/ 2126488 w 10515600"/>
              <a:gd name="connsiteY4" fmla="*/ 0 h 1325563"/>
              <a:gd name="connsiteX5" fmla="*/ 2815844 w 10515600"/>
              <a:gd name="connsiteY5" fmla="*/ 0 h 1325563"/>
              <a:gd name="connsiteX6" fmla="*/ 3505200 w 10515600"/>
              <a:gd name="connsiteY6" fmla="*/ 0 h 1325563"/>
              <a:gd name="connsiteX7" fmla="*/ 4194556 w 10515600"/>
              <a:gd name="connsiteY7" fmla="*/ 0 h 1325563"/>
              <a:gd name="connsiteX8" fmla="*/ 4989068 w 10515600"/>
              <a:gd name="connsiteY8" fmla="*/ 0 h 1325563"/>
              <a:gd name="connsiteX9" fmla="*/ 5573268 w 10515600"/>
              <a:gd name="connsiteY9" fmla="*/ 0 h 1325563"/>
              <a:gd name="connsiteX10" fmla="*/ 6262624 w 10515600"/>
              <a:gd name="connsiteY10" fmla="*/ 0 h 1325563"/>
              <a:gd name="connsiteX11" fmla="*/ 6846824 w 10515600"/>
              <a:gd name="connsiteY11" fmla="*/ 0 h 1325563"/>
              <a:gd name="connsiteX12" fmla="*/ 7431024 w 10515600"/>
              <a:gd name="connsiteY12" fmla="*/ 0 h 1325563"/>
              <a:gd name="connsiteX13" fmla="*/ 8015224 w 10515600"/>
              <a:gd name="connsiteY13" fmla="*/ 0 h 1325563"/>
              <a:gd name="connsiteX14" fmla="*/ 8283956 w 10515600"/>
              <a:gd name="connsiteY14" fmla="*/ 0 h 1325563"/>
              <a:gd name="connsiteX15" fmla="*/ 8973312 w 10515600"/>
              <a:gd name="connsiteY15" fmla="*/ 0 h 1325563"/>
              <a:gd name="connsiteX16" fmla="*/ 9242044 w 10515600"/>
              <a:gd name="connsiteY16" fmla="*/ 0 h 1325563"/>
              <a:gd name="connsiteX17" fmla="*/ 9826244 w 10515600"/>
              <a:gd name="connsiteY17" fmla="*/ 0 h 1325563"/>
              <a:gd name="connsiteX18" fmla="*/ 10515600 w 10515600"/>
              <a:gd name="connsiteY18" fmla="*/ 0 h 1325563"/>
              <a:gd name="connsiteX19" fmla="*/ 10515600 w 10515600"/>
              <a:gd name="connsiteY19" fmla="*/ 468366 h 1325563"/>
              <a:gd name="connsiteX20" fmla="*/ 10515600 w 10515600"/>
              <a:gd name="connsiteY20" fmla="*/ 870453 h 1325563"/>
              <a:gd name="connsiteX21" fmla="*/ 10515600 w 10515600"/>
              <a:gd name="connsiteY21" fmla="*/ 1325563 h 1325563"/>
              <a:gd name="connsiteX22" fmla="*/ 10141712 w 10515600"/>
              <a:gd name="connsiteY22" fmla="*/ 1325563 h 1325563"/>
              <a:gd name="connsiteX23" fmla="*/ 9767824 w 10515600"/>
              <a:gd name="connsiteY23" fmla="*/ 1325563 h 1325563"/>
              <a:gd name="connsiteX24" fmla="*/ 8973312 w 10515600"/>
              <a:gd name="connsiteY24" fmla="*/ 1325563 h 1325563"/>
              <a:gd name="connsiteX25" fmla="*/ 8178800 w 10515600"/>
              <a:gd name="connsiteY25" fmla="*/ 1325563 h 1325563"/>
              <a:gd name="connsiteX26" fmla="*/ 7594600 w 10515600"/>
              <a:gd name="connsiteY26" fmla="*/ 1325563 h 1325563"/>
              <a:gd name="connsiteX27" fmla="*/ 6800088 w 10515600"/>
              <a:gd name="connsiteY27" fmla="*/ 1325563 h 1325563"/>
              <a:gd name="connsiteX28" fmla="*/ 6215888 w 10515600"/>
              <a:gd name="connsiteY28" fmla="*/ 1325563 h 1325563"/>
              <a:gd name="connsiteX29" fmla="*/ 5526532 w 10515600"/>
              <a:gd name="connsiteY29" fmla="*/ 1325563 h 1325563"/>
              <a:gd name="connsiteX30" fmla="*/ 5257800 w 10515600"/>
              <a:gd name="connsiteY30" fmla="*/ 1325563 h 1325563"/>
              <a:gd name="connsiteX31" fmla="*/ 4463288 w 10515600"/>
              <a:gd name="connsiteY31" fmla="*/ 1325563 h 1325563"/>
              <a:gd name="connsiteX32" fmla="*/ 3984244 w 10515600"/>
              <a:gd name="connsiteY32" fmla="*/ 1325563 h 1325563"/>
              <a:gd name="connsiteX33" fmla="*/ 3294888 w 10515600"/>
              <a:gd name="connsiteY33" fmla="*/ 1325563 h 1325563"/>
              <a:gd name="connsiteX34" fmla="*/ 3026156 w 10515600"/>
              <a:gd name="connsiteY34" fmla="*/ 1325563 h 1325563"/>
              <a:gd name="connsiteX35" fmla="*/ 2231644 w 10515600"/>
              <a:gd name="connsiteY35" fmla="*/ 1325563 h 1325563"/>
              <a:gd name="connsiteX36" fmla="*/ 1752600 w 10515600"/>
              <a:gd name="connsiteY36" fmla="*/ 1325563 h 1325563"/>
              <a:gd name="connsiteX37" fmla="*/ 1168400 w 10515600"/>
              <a:gd name="connsiteY37" fmla="*/ 1325563 h 1325563"/>
              <a:gd name="connsiteX38" fmla="*/ 794512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857197 h 1325563"/>
              <a:gd name="connsiteX41" fmla="*/ 0 w 10515600"/>
              <a:gd name="connsiteY41" fmla="*/ 415343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8818" y="97495"/>
                  <a:pt x="10505274" y="259415"/>
                  <a:pt x="10515600" y="468366"/>
                </a:cubicBezTo>
                <a:cubicBezTo>
                  <a:pt x="10525926" y="677317"/>
                  <a:pt x="10508682" y="677626"/>
                  <a:pt x="10515600" y="870453"/>
                </a:cubicBezTo>
                <a:cubicBezTo>
                  <a:pt x="10522518" y="1063280"/>
                  <a:pt x="10510955" y="1218240"/>
                  <a:pt x="10515600" y="1325563"/>
                </a:cubicBezTo>
                <a:cubicBezTo>
                  <a:pt x="10340140" y="1355842"/>
                  <a:pt x="10274695" y="1293885"/>
                  <a:pt x="10141712" y="1325563"/>
                </a:cubicBezTo>
                <a:cubicBezTo>
                  <a:pt x="10008729" y="1357241"/>
                  <a:pt x="9902744" y="1312872"/>
                  <a:pt x="9767824" y="1325563"/>
                </a:cubicBezTo>
                <a:cubicBezTo>
                  <a:pt x="9632904" y="1338254"/>
                  <a:pt x="9328068" y="1240126"/>
                  <a:pt x="8973312" y="1325563"/>
                </a:cubicBezTo>
                <a:cubicBezTo>
                  <a:pt x="8618556" y="1411000"/>
                  <a:pt x="8531308" y="1259411"/>
                  <a:pt x="8178800" y="1325563"/>
                </a:cubicBezTo>
                <a:cubicBezTo>
                  <a:pt x="7826292" y="1391715"/>
                  <a:pt x="7713557" y="1282190"/>
                  <a:pt x="7594600" y="1325563"/>
                </a:cubicBezTo>
                <a:cubicBezTo>
                  <a:pt x="7475643" y="1368936"/>
                  <a:pt x="7009492" y="1305285"/>
                  <a:pt x="6800088" y="1325563"/>
                </a:cubicBezTo>
                <a:cubicBezTo>
                  <a:pt x="6590684" y="1345841"/>
                  <a:pt x="6389801" y="1260904"/>
                  <a:pt x="6215888" y="1325563"/>
                </a:cubicBezTo>
                <a:cubicBezTo>
                  <a:pt x="6041975" y="1390222"/>
                  <a:pt x="5678912" y="1265992"/>
                  <a:pt x="5526532" y="1325563"/>
                </a:cubicBezTo>
                <a:cubicBezTo>
                  <a:pt x="5374152" y="1385134"/>
                  <a:pt x="5382254" y="1306310"/>
                  <a:pt x="5257800" y="1325563"/>
                </a:cubicBezTo>
                <a:cubicBezTo>
                  <a:pt x="5133346" y="1344816"/>
                  <a:pt x="4836155" y="1289227"/>
                  <a:pt x="4463288" y="1325563"/>
                </a:cubicBezTo>
                <a:cubicBezTo>
                  <a:pt x="4090421" y="1361899"/>
                  <a:pt x="4151020" y="1298534"/>
                  <a:pt x="3984244" y="1325563"/>
                </a:cubicBezTo>
                <a:cubicBezTo>
                  <a:pt x="3817468" y="1352592"/>
                  <a:pt x="3572374" y="1304693"/>
                  <a:pt x="3294888" y="1325563"/>
                </a:cubicBezTo>
                <a:cubicBezTo>
                  <a:pt x="3017402" y="1346433"/>
                  <a:pt x="3151456" y="1317654"/>
                  <a:pt x="3026156" y="1325563"/>
                </a:cubicBezTo>
                <a:cubicBezTo>
                  <a:pt x="2900856" y="1333472"/>
                  <a:pt x="2418455" y="1297159"/>
                  <a:pt x="2231644" y="1325563"/>
                </a:cubicBezTo>
                <a:cubicBezTo>
                  <a:pt x="2044833" y="1353967"/>
                  <a:pt x="1940374" y="1306516"/>
                  <a:pt x="1752600" y="1325563"/>
                </a:cubicBezTo>
                <a:cubicBezTo>
                  <a:pt x="1564826" y="1344610"/>
                  <a:pt x="1305095" y="1305552"/>
                  <a:pt x="1168400" y="1325563"/>
                </a:cubicBezTo>
                <a:cubicBezTo>
                  <a:pt x="1031705" y="1345574"/>
                  <a:pt x="927881" y="1303665"/>
                  <a:pt x="794512" y="1325563"/>
                </a:cubicBezTo>
                <a:cubicBezTo>
                  <a:pt x="661143" y="1347461"/>
                  <a:pt x="164008" y="1239848"/>
                  <a:pt x="0" y="1325563"/>
                </a:cubicBezTo>
                <a:cubicBezTo>
                  <a:pt x="-43827" y="1107128"/>
                  <a:pt x="40367" y="1071636"/>
                  <a:pt x="0" y="857197"/>
                </a:cubicBezTo>
                <a:cubicBezTo>
                  <a:pt x="-40367" y="642758"/>
                  <a:pt x="24937" y="567712"/>
                  <a:pt x="0" y="415343"/>
                </a:cubicBezTo>
                <a:cubicBezTo>
                  <a:pt x="-24937" y="262974"/>
                  <a:pt x="39094" y="119383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6968" y="118651"/>
                  <a:pt x="10479712" y="227816"/>
                  <a:pt x="10515600" y="441854"/>
                </a:cubicBezTo>
                <a:cubicBezTo>
                  <a:pt x="10551488" y="655892"/>
                  <a:pt x="10487580" y="795649"/>
                  <a:pt x="10515600" y="896964"/>
                </a:cubicBezTo>
                <a:cubicBezTo>
                  <a:pt x="10543620" y="998279"/>
                  <a:pt x="10467886" y="1134345"/>
                  <a:pt x="10515600" y="1325563"/>
                </a:cubicBezTo>
                <a:cubicBezTo>
                  <a:pt x="10386768" y="1345314"/>
                  <a:pt x="10232234" y="1296468"/>
                  <a:pt x="10141712" y="1325563"/>
                </a:cubicBezTo>
                <a:cubicBezTo>
                  <a:pt x="10051190" y="1354658"/>
                  <a:pt x="9821524" y="1272248"/>
                  <a:pt x="9557512" y="1325563"/>
                </a:cubicBezTo>
                <a:cubicBezTo>
                  <a:pt x="9293500" y="1378878"/>
                  <a:pt x="9328409" y="1285987"/>
                  <a:pt x="9183624" y="1325563"/>
                </a:cubicBezTo>
                <a:cubicBezTo>
                  <a:pt x="9038839" y="1365139"/>
                  <a:pt x="8786483" y="1307681"/>
                  <a:pt x="8599424" y="1325563"/>
                </a:cubicBezTo>
                <a:cubicBezTo>
                  <a:pt x="8412365" y="1343445"/>
                  <a:pt x="8414709" y="1295618"/>
                  <a:pt x="8330692" y="1325563"/>
                </a:cubicBezTo>
                <a:cubicBezTo>
                  <a:pt x="8246675" y="1355508"/>
                  <a:pt x="8177963" y="1311461"/>
                  <a:pt x="8061960" y="1325563"/>
                </a:cubicBezTo>
                <a:cubicBezTo>
                  <a:pt x="7945957" y="1339665"/>
                  <a:pt x="7703014" y="1305435"/>
                  <a:pt x="7477760" y="1325563"/>
                </a:cubicBezTo>
                <a:cubicBezTo>
                  <a:pt x="7252506" y="1345691"/>
                  <a:pt x="7252717" y="1303457"/>
                  <a:pt x="7103872" y="1325563"/>
                </a:cubicBezTo>
                <a:cubicBezTo>
                  <a:pt x="6955027" y="1347669"/>
                  <a:pt x="6731082" y="1266922"/>
                  <a:pt x="6414516" y="1325563"/>
                </a:cubicBezTo>
                <a:cubicBezTo>
                  <a:pt x="6097950" y="1384204"/>
                  <a:pt x="6209104" y="1291605"/>
                  <a:pt x="6040628" y="1325563"/>
                </a:cubicBezTo>
                <a:cubicBezTo>
                  <a:pt x="5872152" y="1359521"/>
                  <a:pt x="5612756" y="1250928"/>
                  <a:pt x="5351272" y="1325563"/>
                </a:cubicBezTo>
                <a:cubicBezTo>
                  <a:pt x="5089788" y="1400198"/>
                  <a:pt x="5214554" y="1299028"/>
                  <a:pt x="5082540" y="1325563"/>
                </a:cubicBezTo>
                <a:cubicBezTo>
                  <a:pt x="4950526" y="1352098"/>
                  <a:pt x="4664612" y="1292268"/>
                  <a:pt x="4393184" y="1325563"/>
                </a:cubicBezTo>
                <a:cubicBezTo>
                  <a:pt x="4121756" y="1358858"/>
                  <a:pt x="4202348" y="1294794"/>
                  <a:pt x="4019296" y="1325563"/>
                </a:cubicBezTo>
                <a:cubicBezTo>
                  <a:pt x="3836244" y="1356332"/>
                  <a:pt x="3833682" y="1302544"/>
                  <a:pt x="3750564" y="1325563"/>
                </a:cubicBezTo>
                <a:cubicBezTo>
                  <a:pt x="3667446" y="1348582"/>
                  <a:pt x="3558774" y="1289251"/>
                  <a:pt x="3376676" y="1325563"/>
                </a:cubicBezTo>
                <a:cubicBezTo>
                  <a:pt x="3194578" y="1361875"/>
                  <a:pt x="2934693" y="1260449"/>
                  <a:pt x="2687320" y="1325563"/>
                </a:cubicBezTo>
                <a:cubicBezTo>
                  <a:pt x="2439947" y="1390677"/>
                  <a:pt x="2409273" y="1286072"/>
                  <a:pt x="2313432" y="1325563"/>
                </a:cubicBezTo>
                <a:cubicBezTo>
                  <a:pt x="2217591" y="1365054"/>
                  <a:pt x="2115947" y="1322974"/>
                  <a:pt x="2044700" y="1325563"/>
                </a:cubicBezTo>
                <a:cubicBezTo>
                  <a:pt x="1973453" y="1328152"/>
                  <a:pt x="1746704" y="1313098"/>
                  <a:pt x="1670812" y="1325563"/>
                </a:cubicBezTo>
                <a:cubicBezTo>
                  <a:pt x="1594920" y="1338028"/>
                  <a:pt x="1361608" y="1274437"/>
                  <a:pt x="1191768" y="1325563"/>
                </a:cubicBezTo>
                <a:cubicBezTo>
                  <a:pt x="1021928" y="1376689"/>
                  <a:pt x="747020" y="1259611"/>
                  <a:pt x="607568" y="1325563"/>
                </a:cubicBezTo>
                <a:cubicBezTo>
                  <a:pt x="468116" y="1391515"/>
                  <a:pt x="299108" y="1260064"/>
                  <a:pt x="0" y="1325563"/>
                </a:cubicBezTo>
                <a:cubicBezTo>
                  <a:pt x="-42502" y="1110413"/>
                  <a:pt x="24566" y="1060159"/>
                  <a:pt x="0" y="857197"/>
                </a:cubicBezTo>
                <a:cubicBezTo>
                  <a:pt x="-24566" y="654235"/>
                  <a:pt x="2557" y="605171"/>
                  <a:pt x="0" y="415343"/>
                </a:cubicBezTo>
                <a:cubicBezTo>
                  <a:pt x="-2557" y="225515"/>
                  <a:pt x="15012" y="8877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488D-9F75-4B6E-9F12-BBE30908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98" y="2057305"/>
            <a:ext cx="11034486" cy="4351338"/>
          </a:xfrm>
          <a:custGeom>
            <a:avLst/>
            <a:gdLst>
              <a:gd name="connsiteX0" fmla="*/ 0 w 11034486"/>
              <a:gd name="connsiteY0" fmla="*/ 0 h 4351338"/>
              <a:gd name="connsiteX1" fmla="*/ 691107 w 11034486"/>
              <a:gd name="connsiteY1" fmla="*/ 0 h 4351338"/>
              <a:gd name="connsiteX2" fmla="*/ 1271870 w 11034486"/>
              <a:gd name="connsiteY2" fmla="*/ 0 h 4351338"/>
              <a:gd name="connsiteX3" fmla="*/ 1852632 w 11034486"/>
              <a:gd name="connsiteY3" fmla="*/ 0 h 4351338"/>
              <a:gd name="connsiteX4" fmla="*/ 2433395 w 11034486"/>
              <a:gd name="connsiteY4" fmla="*/ 0 h 4351338"/>
              <a:gd name="connsiteX5" fmla="*/ 2683122 w 11034486"/>
              <a:gd name="connsiteY5" fmla="*/ 0 h 4351338"/>
              <a:gd name="connsiteX6" fmla="*/ 3374230 w 11034486"/>
              <a:gd name="connsiteY6" fmla="*/ 0 h 4351338"/>
              <a:gd name="connsiteX7" fmla="*/ 3623958 w 11034486"/>
              <a:gd name="connsiteY7" fmla="*/ 0 h 4351338"/>
              <a:gd name="connsiteX8" fmla="*/ 4204720 w 11034486"/>
              <a:gd name="connsiteY8" fmla="*/ 0 h 4351338"/>
              <a:gd name="connsiteX9" fmla="*/ 5006172 w 11034486"/>
              <a:gd name="connsiteY9" fmla="*/ 0 h 4351338"/>
              <a:gd name="connsiteX10" fmla="*/ 5807624 w 11034486"/>
              <a:gd name="connsiteY10" fmla="*/ 0 h 4351338"/>
              <a:gd name="connsiteX11" fmla="*/ 6498731 w 11034486"/>
              <a:gd name="connsiteY11" fmla="*/ 0 h 4351338"/>
              <a:gd name="connsiteX12" fmla="*/ 6969149 w 11034486"/>
              <a:gd name="connsiteY12" fmla="*/ 0 h 4351338"/>
              <a:gd name="connsiteX13" fmla="*/ 7218877 w 11034486"/>
              <a:gd name="connsiteY13" fmla="*/ 0 h 4351338"/>
              <a:gd name="connsiteX14" fmla="*/ 7689294 w 11034486"/>
              <a:gd name="connsiteY14" fmla="*/ 0 h 4351338"/>
              <a:gd name="connsiteX15" fmla="*/ 8380402 w 11034486"/>
              <a:gd name="connsiteY15" fmla="*/ 0 h 4351338"/>
              <a:gd name="connsiteX16" fmla="*/ 9181854 w 11034486"/>
              <a:gd name="connsiteY16" fmla="*/ 0 h 4351338"/>
              <a:gd name="connsiteX17" fmla="*/ 9431582 w 11034486"/>
              <a:gd name="connsiteY17" fmla="*/ 0 h 4351338"/>
              <a:gd name="connsiteX18" fmla="*/ 9681310 w 11034486"/>
              <a:gd name="connsiteY18" fmla="*/ 0 h 4351338"/>
              <a:gd name="connsiteX19" fmla="*/ 10482762 w 11034486"/>
              <a:gd name="connsiteY19" fmla="*/ 0 h 4351338"/>
              <a:gd name="connsiteX20" fmla="*/ 11034486 w 11034486"/>
              <a:gd name="connsiteY20" fmla="*/ 0 h 4351338"/>
              <a:gd name="connsiteX21" fmla="*/ 11034486 w 11034486"/>
              <a:gd name="connsiteY21" fmla="*/ 543917 h 4351338"/>
              <a:gd name="connsiteX22" fmla="*/ 11034486 w 11034486"/>
              <a:gd name="connsiteY22" fmla="*/ 1174861 h 4351338"/>
              <a:gd name="connsiteX23" fmla="*/ 11034486 w 11034486"/>
              <a:gd name="connsiteY23" fmla="*/ 1588238 h 4351338"/>
              <a:gd name="connsiteX24" fmla="*/ 11034486 w 11034486"/>
              <a:gd name="connsiteY24" fmla="*/ 2219182 h 4351338"/>
              <a:gd name="connsiteX25" fmla="*/ 11034486 w 11034486"/>
              <a:gd name="connsiteY25" fmla="*/ 2850126 h 4351338"/>
              <a:gd name="connsiteX26" fmla="*/ 11034486 w 11034486"/>
              <a:gd name="connsiteY26" fmla="*/ 3263504 h 4351338"/>
              <a:gd name="connsiteX27" fmla="*/ 11034486 w 11034486"/>
              <a:gd name="connsiteY27" fmla="*/ 3807421 h 4351338"/>
              <a:gd name="connsiteX28" fmla="*/ 11034486 w 11034486"/>
              <a:gd name="connsiteY28" fmla="*/ 4351338 h 4351338"/>
              <a:gd name="connsiteX29" fmla="*/ 10564068 w 11034486"/>
              <a:gd name="connsiteY29" fmla="*/ 4351338 h 4351338"/>
              <a:gd name="connsiteX30" fmla="*/ 9872961 w 11034486"/>
              <a:gd name="connsiteY30" fmla="*/ 4351338 h 4351338"/>
              <a:gd name="connsiteX31" fmla="*/ 9071509 w 11034486"/>
              <a:gd name="connsiteY31" fmla="*/ 4351338 h 4351338"/>
              <a:gd name="connsiteX32" fmla="*/ 8601091 w 11034486"/>
              <a:gd name="connsiteY32" fmla="*/ 4351338 h 4351338"/>
              <a:gd name="connsiteX33" fmla="*/ 7799639 w 11034486"/>
              <a:gd name="connsiteY33" fmla="*/ 4351338 h 4351338"/>
              <a:gd name="connsiteX34" fmla="*/ 7218877 w 11034486"/>
              <a:gd name="connsiteY34" fmla="*/ 4351338 h 4351338"/>
              <a:gd name="connsiteX35" fmla="*/ 6417425 w 11034486"/>
              <a:gd name="connsiteY35" fmla="*/ 4351338 h 4351338"/>
              <a:gd name="connsiteX36" fmla="*/ 5615973 w 11034486"/>
              <a:gd name="connsiteY36" fmla="*/ 4351338 h 4351338"/>
              <a:gd name="connsiteX37" fmla="*/ 5255900 w 11034486"/>
              <a:gd name="connsiteY37" fmla="*/ 4351338 h 4351338"/>
              <a:gd name="connsiteX38" fmla="*/ 4785482 w 11034486"/>
              <a:gd name="connsiteY38" fmla="*/ 4351338 h 4351338"/>
              <a:gd name="connsiteX39" fmla="*/ 4204720 w 11034486"/>
              <a:gd name="connsiteY39" fmla="*/ 4351338 h 4351338"/>
              <a:gd name="connsiteX40" fmla="*/ 3623958 w 11034486"/>
              <a:gd name="connsiteY40" fmla="*/ 4351338 h 4351338"/>
              <a:gd name="connsiteX41" fmla="*/ 2932850 w 11034486"/>
              <a:gd name="connsiteY41" fmla="*/ 4351338 h 4351338"/>
              <a:gd name="connsiteX42" fmla="*/ 2572778 w 11034486"/>
              <a:gd name="connsiteY42" fmla="*/ 4351338 h 4351338"/>
              <a:gd name="connsiteX43" fmla="*/ 2212705 w 11034486"/>
              <a:gd name="connsiteY43" fmla="*/ 4351338 h 4351338"/>
              <a:gd name="connsiteX44" fmla="*/ 1411253 w 11034486"/>
              <a:gd name="connsiteY44" fmla="*/ 4351338 h 4351338"/>
              <a:gd name="connsiteX45" fmla="*/ 609801 w 11034486"/>
              <a:gd name="connsiteY45" fmla="*/ 4351338 h 4351338"/>
              <a:gd name="connsiteX46" fmla="*/ 0 w 11034486"/>
              <a:gd name="connsiteY46" fmla="*/ 4351338 h 4351338"/>
              <a:gd name="connsiteX47" fmla="*/ 0 w 11034486"/>
              <a:gd name="connsiteY47" fmla="*/ 3937961 h 4351338"/>
              <a:gd name="connsiteX48" fmla="*/ 0 w 11034486"/>
              <a:gd name="connsiteY48" fmla="*/ 3481070 h 4351338"/>
              <a:gd name="connsiteX49" fmla="*/ 0 w 11034486"/>
              <a:gd name="connsiteY49" fmla="*/ 2937153 h 4351338"/>
              <a:gd name="connsiteX50" fmla="*/ 0 w 11034486"/>
              <a:gd name="connsiteY50" fmla="*/ 2393236 h 4351338"/>
              <a:gd name="connsiteX51" fmla="*/ 0 w 11034486"/>
              <a:gd name="connsiteY51" fmla="*/ 1892832 h 4351338"/>
              <a:gd name="connsiteX52" fmla="*/ 0 w 11034486"/>
              <a:gd name="connsiteY52" fmla="*/ 1392428 h 4351338"/>
              <a:gd name="connsiteX53" fmla="*/ 0 w 11034486"/>
              <a:gd name="connsiteY53" fmla="*/ 979051 h 4351338"/>
              <a:gd name="connsiteX54" fmla="*/ 0 w 11034486"/>
              <a:gd name="connsiteY54" fmla="*/ 565674 h 4351338"/>
              <a:gd name="connsiteX55" fmla="*/ 0 w 11034486"/>
              <a:gd name="connsiteY55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34486" h="4351338" fill="none" extrusionOk="0">
                <a:moveTo>
                  <a:pt x="0" y="0"/>
                </a:moveTo>
                <a:cubicBezTo>
                  <a:pt x="332279" y="-12439"/>
                  <a:pt x="516533" y="55411"/>
                  <a:pt x="691107" y="0"/>
                </a:cubicBezTo>
                <a:cubicBezTo>
                  <a:pt x="865681" y="-55411"/>
                  <a:pt x="1067093" y="59566"/>
                  <a:pt x="1271870" y="0"/>
                </a:cubicBezTo>
                <a:cubicBezTo>
                  <a:pt x="1476647" y="-59566"/>
                  <a:pt x="1590455" y="14847"/>
                  <a:pt x="1852632" y="0"/>
                </a:cubicBezTo>
                <a:cubicBezTo>
                  <a:pt x="2114809" y="-14847"/>
                  <a:pt x="2290558" y="26790"/>
                  <a:pt x="2433395" y="0"/>
                </a:cubicBezTo>
                <a:cubicBezTo>
                  <a:pt x="2576232" y="-26790"/>
                  <a:pt x="2559185" y="19852"/>
                  <a:pt x="2683122" y="0"/>
                </a:cubicBezTo>
                <a:cubicBezTo>
                  <a:pt x="2807059" y="-19852"/>
                  <a:pt x="3032907" y="64643"/>
                  <a:pt x="3374230" y="0"/>
                </a:cubicBezTo>
                <a:cubicBezTo>
                  <a:pt x="3715553" y="-64643"/>
                  <a:pt x="3531109" y="9509"/>
                  <a:pt x="3623958" y="0"/>
                </a:cubicBezTo>
                <a:cubicBezTo>
                  <a:pt x="3716807" y="-9509"/>
                  <a:pt x="4065451" y="9686"/>
                  <a:pt x="4204720" y="0"/>
                </a:cubicBezTo>
                <a:cubicBezTo>
                  <a:pt x="4343989" y="-9686"/>
                  <a:pt x="4729865" y="24098"/>
                  <a:pt x="5006172" y="0"/>
                </a:cubicBezTo>
                <a:cubicBezTo>
                  <a:pt x="5282479" y="-24098"/>
                  <a:pt x="5595036" y="6947"/>
                  <a:pt x="5807624" y="0"/>
                </a:cubicBezTo>
                <a:cubicBezTo>
                  <a:pt x="6020212" y="-6947"/>
                  <a:pt x="6244948" y="17311"/>
                  <a:pt x="6498731" y="0"/>
                </a:cubicBezTo>
                <a:cubicBezTo>
                  <a:pt x="6752514" y="-17311"/>
                  <a:pt x="6752766" y="29117"/>
                  <a:pt x="6969149" y="0"/>
                </a:cubicBezTo>
                <a:cubicBezTo>
                  <a:pt x="7185532" y="-29117"/>
                  <a:pt x="7146992" y="24700"/>
                  <a:pt x="7218877" y="0"/>
                </a:cubicBezTo>
                <a:cubicBezTo>
                  <a:pt x="7290762" y="-24700"/>
                  <a:pt x="7515346" y="12988"/>
                  <a:pt x="7689294" y="0"/>
                </a:cubicBezTo>
                <a:cubicBezTo>
                  <a:pt x="7863242" y="-12988"/>
                  <a:pt x="8169952" y="3592"/>
                  <a:pt x="8380402" y="0"/>
                </a:cubicBezTo>
                <a:cubicBezTo>
                  <a:pt x="8590852" y="-3592"/>
                  <a:pt x="9009885" y="38729"/>
                  <a:pt x="9181854" y="0"/>
                </a:cubicBezTo>
                <a:cubicBezTo>
                  <a:pt x="9353823" y="-38729"/>
                  <a:pt x="9369992" y="4908"/>
                  <a:pt x="9431582" y="0"/>
                </a:cubicBezTo>
                <a:cubicBezTo>
                  <a:pt x="9493172" y="-4908"/>
                  <a:pt x="9619002" y="5062"/>
                  <a:pt x="9681310" y="0"/>
                </a:cubicBezTo>
                <a:cubicBezTo>
                  <a:pt x="9743618" y="-5062"/>
                  <a:pt x="10133407" y="82304"/>
                  <a:pt x="10482762" y="0"/>
                </a:cubicBezTo>
                <a:cubicBezTo>
                  <a:pt x="10832117" y="-82304"/>
                  <a:pt x="10839707" y="27096"/>
                  <a:pt x="11034486" y="0"/>
                </a:cubicBezTo>
                <a:cubicBezTo>
                  <a:pt x="11064996" y="209778"/>
                  <a:pt x="11010297" y="385949"/>
                  <a:pt x="11034486" y="543917"/>
                </a:cubicBezTo>
                <a:cubicBezTo>
                  <a:pt x="11058675" y="701885"/>
                  <a:pt x="11013836" y="1027153"/>
                  <a:pt x="11034486" y="1174861"/>
                </a:cubicBezTo>
                <a:cubicBezTo>
                  <a:pt x="11055136" y="1322569"/>
                  <a:pt x="11018500" y="1457837"/>
                  <a:pt x="11034486" y="1588238"/>
                </a:cubicBezTo>
                <a:cubicBezTo>
                  <a:pt x="11050472" y="1718639"/>
                  <a:pt x="10980266" y="2043322"/>
                  <a:pt x="11034486" y="2219182"/>
                </a:cubicBezTo>
                <a:cubicBezTo>
                  <a:pt x="11088706" y="2395042"/>
                  <a:pt x="11014164" y="2637000"/>
                  <a:pt x="11034486" y="2850126"/>
                </a:cubicBezTo>
                <a:cubicBezTo>
                  <a:pt x="11054808" y="3063252"/>
                  <a:pt x="11020432" y="3102112"/>
                  <a:pt x="11034486" y="3263504"/>
                </a:cubicBezTo>
                <a:cubicBezTo>
                  <a:pt x="11048540" y="3424896"/>
                  <a:pt x="10992187" y="3616283"/>
                  <a:pt x="11034486" y="3807421"/>
                </a:cubicBezTo>
                <a:cubicBezTo>
                  <a:pt x="11076785" y="3998559"/>
                  <a:pt x="11000304" y="4089546"/>
                  <a:pt x="11034486" y="4351338"/>
                </a:cubicBezTo>
                <a:cubicBezTo>
                  <a:pt x="10870598" y="4353346"/>
                  <a:pt x="10658259" y="4350017"/>
                  <a:pt x="10564068" y="4351338"/>
                </a:cubicBezTo>
                <a:cubicBezTo>
                  <a:pt x="10469877" y="4352659"/>
                  <a:pt x="10123179" y="4269815"/>
                  <a:pt x="9872961" y="4351338"/>
                </a:cubicBezTo>
                <a:cubicBezTo>
                  <a:pt x="9622743" y="4432861"/>
                  <a:pt x="9359426" y="4335801"/>
                  <a:pt x="9071509" y="4351338"/>
                </a:cubicBezTo>
                <a:cubicBezTo>
                  <a:pt x="8783592" y="4366875"/>
                  <a:pt x="8798180" y="4340194"/>
                  <a:pt x="8601091" y="4351338"/>
                </a:cubicBezTo>
                <a:cubicBezTo>
                  <a:pt x="8404002" y="4362482"/>
                  <a:pt x="7973107" y="4291643"/>
                  <a:pt x="7799639" y="4351338"/>
                </a:cubicBezTo>
                <a:cubicBezTo>
                  <a:pt x="7626171" y="4411033"/>
                  <a:pt x="7352654" y="4346420"/>
                  <a:pt x="7218877" y="4351338"/>
                </a:cubicBezTo>
                <a:cubicBezTo>
                  <a:pt x="7085100" y="4356256"/>
                  <a:pt x="6681816" y="4329186"/>
                  <a:pt x="6417425" y="4351338"/>
                </a:cubicBezTo>
                <a:cubicBezTo>
                  <a:pt x="6153034" y="4373490"/>
                  <a:pt x="5847167" y="4304360"/>
                  <a:pt x="5615973" y="4351338"/>
                </a:cubicBezTo>
                <a:cubicBezTo>
                  <a:pt x="5384779" y="4398316"/>
                  <a:pt x="5329386" y="4336723"/>
                  <a:pt x="5255900" y="4351338"/>
                </a:cubicBezTo>
                <a:cubicBezTo>
                  <a:pt x="5182414" y="4365953"/>
                  <a:pt x="4917096" y="4346116"/>
                  <a:pt x="4785482" y="4351338"/>
                </a:cubicBezTo>
                <a:cubicBezTo>
                  <a:pt x="4653868" y="4356560"/>
                  <a:pt x="4445662" y="4288921"/>
                  <a:pt x="4204720" y="4351338"/>
                </a:cubicBezTo>
                <a:cubicBezTo>
                  <a:pt x="3963778" y="4413755"/>
                  <a:pt x="3897845" y="4345839"/>
                  <a:pt x="3623958" y="4351338"/>
                </a:cubicBezTo>
                <a:cubicBezTo>
                  <a:pt x="3350071" y="4356837"/>
                  <a:pt x="3071613" y="4337406"/>
                  <a:pt x="2932850" y="4351338"/>
                </a:cubicBezTo>
                <a:cubicBezTo>
                  <a:pt x="2794087" y="4365270"/>
                  <a:pt x="2676585" y="4315643"/>
                  <a:pt x="2572778" y="4351338"/>
                </a:cubicBezTo>
                <a:cubicBezTo>
                  <a:pt x="2468971" y="4387033"/>
                  <a:pt x="2383850" y="4311031"/>
                  <a:pt x="2212705" y="4351338"/>
                </a:cubicBezTo>
                <a:cubicBezTo>
                  <a:pt x="2041560" y="4391645"/>
                  <a:pt x="1655157" y="4315545"/>
                  <a:pt x="1411253" y="4351338"/>
                </a:cubicBezTo>
                <a:cubicBezTo>
                  <a:pt x="1167349" y="4387131"/>
                  <a:pt x="799617" y="4307425"/>
                  <a:pt x="609801" y="4351338"/>
                </a:cubicBezTo>
                <a:cubicBezTo>
                  <a:pt x="419985" y="4395251"/>
                  <a:pt x="275392" y="4304669"/>
                  <a:pt x="0" y="4351338"/>
                </a:cubicBezTo>
                <a:cubicBezTo>
                  <a:pt x="-32463" y="4153236"/>
                  <a:pt x="19972" y="4093737"/>
                  <a:pt x="0" y="3937961"/>
                </a:cubicBezTo>
                <a:cubicBezTo>
                  <a:pt x="-19972" y="3782185"/>
                  <a:pt x="1361" y="3695375"/>
                  <a:pt x="0" y="3481070"/>
                </a:cubicBezTo>
                <a:cubicBezTo>
                  <a:pt x="-1361" y="3266765"/>
                  <a:pt x="58410" y="3111629"/>
                  <a:pt x="0" y="2937153"/>
                </a:cubicBezTo>
                <a:cubicBezTo>
                  <a:pt x="-58410" y="2762677"/>
                  <a:pt x="42627" y="2646177"/>
                  <a:pt x="0" y="2393236"/>
                </a:cubicBezTo>
                <a:cubicBezTo>
                  <a:pt x="-42627" y="2140295"/>
                  <a:pt x="35814" y="2135188"/>
                  <a:pt x="0" y="1892832"/>
                </a:cubicBezTo>
                <a:cubicBezTo>
                  <a:pt x="-35814" y="1650476"/>
                  <a:pt x="24213" y="1572405"/>
                  <a:pt x="0" y="1392428"/>
                </a:cubicBezTo>
                <a:cubicBezTo>
                  <a:pt x="-24213" y="1212451"/>
                  <a:pt x="17148" y="1081978"/>
                  <a:pt x="0" y="979051"/>
                </a:cubicBezTo>
                <a:cubicBezTo>
                  <a:pt x="-17148" y="876124"/>
                  <a:pt x="28875" y="755527"/>
                  <a:pt x="0" y="565674"/>
                </a:cubicBezTo>
                <a:cubicBezTo>
                  <a:pt x="-28875" y="375821"/>
                  <a:pt x="6699" y="179684"/>
                  <a:pt x="0" y="0"/>
                </a:cubicBezTo>
                <a:close/>
              </a:path>
              <a:path w="11034486" h="4351338" stroke="0" extrusionOk="0">
                <a:moveTo>
                  <a:pt x="0" y="0"/>
                </a:moveTo>
                <a:cubicBezTo>
                  <a:pt x="144226" y="-12105"/>
                  <a:pt x="284792" y="55048"/>
                  <a:pt x="470418" y="0"/>
                </a:cubicBezTo>
                <a:cubicBezTo>
                  <a:pt x="656044" y="-55048"/>
                  <a:pt x="615196" y="21917"/>
                  <a:pt x="720145" y="0"/>
                </a:cubicBezTo>
                <a:cubicBezTo>
                  <a:pt x="825094" y="-21917"/>
                  <a:pt x="1214966" y="5513"/>
                  <a:pt x="1521598" y="0"/>
                </a:cubicBezTo>
                <a:cubicBezTo>
                  <a:pt x="1828230" y="-5513"/>
                  <a:pt x="1763992" y="20755"/>
                  <a:pt x="1992015" y="0"/>
                </a:cubicBezTo>
                <a:cubicBezTo>
                  <a:pt x="2220038" y="-20755"/>
                  <a:pt x="2272987" y="51331"/>
                  <a:pt x="2462433" y="0"/>
                </a:cubicBezTo>
                <a:cubicBezTo>
                  <a:pt x="2651879" y="-51331"/>
                  <a:pt x="2891265" y="11325"/>
                  <a:pt x="3263885" y="0"/>
                </a:cubicBezTo>
                <a:cubicBezTo>
                  <a:pt x="3636505" y="-11325"/>
                  <a:pt x="3453378" y="28873"/>
                  <a:pt x="3623958" y="0"/>
                </a:cubicBezTo>
                <a:cubicBezTo>
                  <a:pt x="3794538" y="-28873"/>
                  <a:pt x="4133612" y="58800"/>
                  <a:pt x="4425410" y="0"/>
                </a:cubicBezTo>
                <a:cubicBezTo>
                  <a:pt x="4717208" y="-58800"/>
                  <a:pt x="4943042" y="66719"/>
                  <a:pt x="5226862" y="0"/>
                </a:cubicBezTo>
                <a:cubicBezTo>
                  <a:pt x="5510682" y="-66719"/>
                  <a:pt x="5544288" y="28236"/>
                  <a:pt x="5807624" y="0"/>
                </a:cubicBezTo>
                <a:cubicBezTo>
                  <a:pt x="6070960" y="-28236"/>
                  <a:pt x="6232392" y="23429"/>
                  <a:pt x="6609076" y="0"/>
                </a:cubicBezTo>
                <a:cubicBezTo>
                  <a:pt x="6985760" y="-23429"/>
                  <a:pt x="6960155" y="26106"/>
                  <a:pt x="7079494" y="0"/>
                </a:cubicBezTo>
                <a:cubicBezTo>
                  <a:pt x="7198833" y="-26106"/>
                  <a:pt x="7317971" y="45854"/>
                  <a:pt x="7549911" y="0"/>
                </a:cubicBezTo>
                <a:cubicBezTo>
                  <a:pt x="7781851" y="-45854"/>
                  <a:pt x="8011334" y="55779"/>
                  <a:pt x="8241019" y="0"/>
                </a:cubicBezTo>
                <a:cubicBezTo>
                  <a:pt x="8470704" y="-55779"/>
                  <a:pt x="8587441" y="27911"/>
                  <a:pt x="8711436" y="0"/>
                </a:cubicBezTo>
                <a:cubicBezTo>
                  <a:pt x="8835431" y="-27911"/>
                  <a:pt x="9120100" y="50121"/>
                  <a:pt x="9512888" y="0"/>
                </a:cubicBezTo>
                <a:cubicBezTo>
                  <a:pt x="9905676" y="-50121"/>
                  <a:pt x="10131455" y="75290"/>
                  <a:pt x="10314341" y="0"/>
                </a:cubicBezTo>
                <a:cubicBezTo>
                  <a:pt x="10497227" y="-75290"/>
                  <a:pt x="10839625" y="70653"/>
                  <a:pt x="11034486" y="0"/>
                </a:cubicBezTo>
                <a:cubicBezTo>
                  <a:pt x="11041666" y="197617"/>
                  <a:pt x="10975256" y="277134"/>
                  <a:pt x="11034486" y="500404"/>
                </a:cubicBezTo>
                <a:cubicBezTo>
                  <a:pt x="11093716" y="723674"/>
                  <a:pt x="11034020" y="792319"/>
                  <a:pt x="11034486" y="913781"/>
                </a:cubicBezTo>
                <a:cubicBezTo>
                  <a:pt x="11034952" y="1035243"/>
                  <a:pt x="11020355" y="1168233"/>
                  <a:pt x="11034486" y="1370671"/>
                </a:cubicBezTo>
                <a:cubicBezTo>
                  <a:pt x="11048617" y="1573109"/>
                  <a:pt x="11006467" y="1804788"/>
                  <a:pt x="11034486" y="1958102"/>
                </a:cubicBezTo>
                <a:cubicBezTo>
                  <a:pt x="11062505" y="2111416"/>
                  <a:pt x="11026293" y="2299177"/>
                  <a:pt x="11034486" y="2458506"/>
                </a:cubicBezTo>
                <a:cubicBezTo>
                  <a:pt x="11042679" y="2617835"/>
                  <a:pt x="11023669" y="2754836"/>
                  <a:pt x="11034486" y="2915396"/>
                </a:cubicBezTo>
                <a:cubicBezTo>
                  <a:pt x="11045303" y="3075956"/>
                  <a:pt x="10974696" y="3351541"/>
                  <a:pt x="11034486" y="3502827"/>
                </a:cubicBezTo>
                <a:cubicBezTo>
                  <a:pt x="11094276" y="3654113"/>
                  <a:pt x="10933306" y="4076275"/>
                  <a:pt x="11034486" y="4351338"/>
                </a:cubicBezTo>
                <a:cubicBezTo>
                  <a:pt x="10839765" y="4372733"/>
                  <a:pt x="10606492" y="4318591"/>
                  <a:pt x="10453724" y="4351338"/>
                </a:cubicBezTo>
                <a:cubicBezTo>
                  <a:pt x="10300956" y="4384085"/>
                  <a:pt x="10201858" y="4322336"/>
                  <a:pt x="10093651" y="4351338"/>
                </a:cubicBezTo>
                <a:cubicBezTo>
                  <a:pt x="9985444" y="4380340"/>
                  <a:pt x="9726726" y="4283702"/>
                  <a:pt x="9402544" y="4351338"/>
                </a:cubicBezTo>
                <a:cubicBezTo>
                  <a:pt x="9078362" y="4418974"/>
                  <a:pt x="9186089" y="4331095"/>
                  <a:pt x="9042471" y="4351338"/>
                </a:cubicBezTo>
                <a:cubicBezTo>
                  <a:pt x="8898853" y="4371581"/>
                  <a:pt x="8632226" y="4348298"/>
                  <a:pt x="8351364" y="4351338"/>
                </a:cubicBezTo>
                <a:cubicBezTo>
                  <a:pt x="8070502" y="4354378"/>
                  <a:pt x="8176134" y="4337726"/>
                  <a:pt x="8101636" y="4351338"/>
                </a:cubicBezTo>
                <a:cubicBezTo>
                  <a:pt x="8027138" y="4364950"/>
                  <a:pt x="7671674" y="4310704"/>
                  <a:pt x="7410528" y="4351338"/>
                </a:cubicBezTo>
                <a:cubicBezTo>
                  <a:pt x="7149382" y="4391972"/>
                  <a:pt x="7189126" y="4315696"/>
                  <a:pt x="7050456" y="4351338"/>
                </a:cubicBezTo>
                <a:cubicBezTo>
                  <a:pt x="6911786" y="4386980"/>
                  <a:pt x="6869768" y="4327307"/>
                  <a:pt x="6800728" y="4351338"/>
                </a:cubicBezTo>
                <a:cubicBezTo>
                  <a:pt x="6731688" y="4375369"/>
                  <a:pt x="6547505" y="4343886"/>
                  <a:pt x="6440655" y="4351338"/>
                </a:cubicBezTo>
                <a:cubicBezTo>
                  <a:pt x="6333805" y="4358790"/>
                  <a:pt x="6011935" y="4273255"/>
                  <a:pt x="5749548" y="4351338"/>
                </a:cubicBezTo>
                <a:cubicBezTo>
                  <a:pt x="5487161" y="4429421"/>
                  <a:pt x="5501262" y="4312272"/>
                  <a:pt x="5389475" y="4351338"/>
                </a:cubicBezTo>
                <a:cubicBezTo>
                  <a:pt x="5277688" y="4390404"/>
                  <a:pt x="5260291" y="4328522"/>
                  <a:pt x="5139747" y="4351338"/>
                </a:cubicBezTo>
                <a:cubicBezTo>
                  <a:pt x="5019203" y="4374154"/>
                  <a:pt x="4955815" y="4350269"/>
                  <a:pt x="4779675" y="4351338"/>
                </a:cubicBezTo>
                <a:cubicBezTo>
                  <a:pt x="4603535" y="4352407"/>
                  <a:pt x="4417432" y="4312332"/>
                  <a:pt x="4309257" y="4351338"/>
                </a:cubicBezTo>
                <a:cubicBezTo>
                  <a:pt x="4201082" y="4390344"/>
                  <a:pt x="3991597" y="4315600"/>
                  <a:pt x="3728495" y="4351338"/>
                </a:cubicBezTo>
                <a:cubicBezTo>
                  <a:pt x="3465393" y="4387076"/>
                  <a:pt x="3504713" y="4329960"/>
                  <a:pt x="3368422" y="4351338"/>
                </a:cubicBezTo>
                <a:cubicBezTo>
                  <a:pt x="3232131" y="4372716"/>
                  <a:pt x="2822252" y="4320158"/>
                  <a:pt x="2566970" y="4351338"/>
                </a:cubicBezTo>
                <a:cubicBezTo>
                  <a:pt x="2311688" y="4382518"/>
                  <a:pt x="2127373" y="4311036"/>
                  <a:pt x="1986207" y="4351338"/>
                </a:cubicBezTo>
                <a:cubicBezTo>
                  <a:pt x="1845041" y="4391640"/>
                  <a:pt x="1468203" y="4279430"/>
                  <a:pt x="1184755" y="4351338"/>
                </a:cubicBezTo>
                <a:cubicBezTo>
                  <a:pt x="901307" y="4423246"/>
                  <a:pt x="801870" y="4319385"/>
                  <a:pt x="493648" y="4351338"/>
                </a:cubicBezTo>
                <a:cubicBezTo>
                  <a:pt x="185426" y="4383291"/>
                  <a:pt x="202501" y="4336363"/>
                  <a:pt x="0" y="4351338"/>
                </a:cubicBezTo>
                <a:cubicBezTo>
                  <a:pt x="-65232" y="4104243"/>
                  <a:pt x="21157" y="3981202"/>
                  <a:pt x="0" y="3763907"/>
                </a:cubicBezTo>
                <a:cubicBezTo>
                  <a:pt x="-21157" y="3546612"/>
                  <a:pt x="33236" y="3448127"/>
                  <a:pt x="0" y="3176477"/>
                </a:cubicBezTo>
                <a:cubicBezTo>
                  <a:pt x="-33236" y="2904827"/>
                  <a:pt x="27976" y="2831569"/>
                  <a:pt x="0" y="2632559"/>
                </a:cubicBezTo>
                <a:cubicBezTo>
                  <a:pt x="-27976" y="2433549"/>
                  <a:pt x="5600" y="2299965"/>
                  <a:pt x="0" y="2001615"/>
                </a:cubicBezTo>
                <a:cubicBezTo>
                  <a:pt x="-5600" y="1703265"/>
                  <a:pt x="21385" y="1682544"/>
                  <a:pt x="0" y="1370671"/>
                </a:cubicBezTo>
                <a:cubicBezTo>
                  <a:pt x="-21385" y="1058798"/>
                  <a:pt x="66237" y="1026789"/>
                  <a:pt x="0" y="783241"/>
                </a:cubicBezTo>
                <a:cubicBezTo>
                  <a:pt x="-66237" y="539693"/>
                  <a:pt x="8514" y="224416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How are you the same as other people?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How are you different from other people?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How can you spread love to people who may not be the same as you?</a:t>
            </a:r>
          </a:p>
        </p:txBody>
      </p:sp>
    </p:spTree>
    <p:extLst>
      <p:ext uri="{BB962C8B-B14F-4D97-AF65-F5344CB8AC3E}">
        <p14:creationId xmlns:p14="http://schemas.microsoft.com/office/powerpoint/2010/main" val="322509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EA65-D202-40CE-BD73-18134DF6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783"/>
            <a:ext cx="10515600" cy="1325563"/>
          </a:xfrm>
          <a:custGeom>
            <a:avLst/>
            <a:gdLst>
              <a:gd name="connsiteX0" fmla="*/ 0 w 10515600"/>
              <a:gd name="connsiteY0" fmla="*/ 0 h 1325563"/>
              <a:gd name="connsiteX1" fmla="*/ 584200 w 10515600"/>
              <a:gd name="connsiteY1" fmla="*/ 0 h 1325563"/>
              <a:gd name="connsiteX2" fmla="*/ 1063244 w 10515600"/>
              <a:gd name="connsiteY2" fmla="*/ 0 h 1325563"/>
              <a:gd name="connsiteX3" fmla="*/ 1542288 w 10515600"/>
              <a:gd name="connsiteY3" fmla="*/ 0 h 1325563"/>
              <a:gd name="connsiteX4" fmla="*/ 2126488 w 10515600"/>
              <a:gd name="connsiteY4" fmla="*/ 0 h 1325563"/>
              <a:gd name="connsiteX5" fmla="*/ 2815844 w 10515600"/>
              <a:gd name="connsiteY5" fmla="*/ 0 h 1325563"/>
              <a:gd name="connsiteX6" fmla="*/ 3505200 w 10515600"/>
              <a:gd name="connsiteY6" fmla="*/ 0 h 1325563"/>
              <a:gd name="connsiteX7" fmla="*/ 4194556 w 10515600"/>
              <a:gd name="connsiteY7" fmla="*/ 0 h 1325563"/>
              <a:gd name="connsiteX8" fmla="*/ 4989068 w 10515600"/>
              <a:gd name="connsiteY8" fmla="*/ 0 h 1325563"/>
              <a:gd name="connsiteX9" fmla="*/ 5573268 w 10515600"/>
              <a:gd name="connsiteY9" fmla="*/ 0 h 1325563"/>
              <a:gd name="connsiteX10" fmla="*/ 6262624 w 10515600"/>
              <a:gd name="connsiteY10" fmla="*/ 0 h 1325563"/>
              <a:gd name="connsiteX11" fmla="*/ 6846824 w 10515600"/>
              <a:gd name="connsiteY11" fmla="*/ 0 h 1325563"/>
              <a:gd name="connsiteX12" fmla="*/ 7431024 w 10515600"/>
              <a:gd name="connsiteY12" fmla="*/ 0 h 1325563"/>
              <a:gd name="connsiteX13" fmla="*/ 8015224 w 10515600"/>
              <a:gd name="connsiteY13" fmla="*/ 0 h 1325563"/>
              <a:gd name="connsiteX14" fmla="*/ 8283956 w 10515600"/>
              <a:gd name="connsiteY14" fmla="*/ 0 h 1325563"/>
              <a:gd name="connsiteX15" fmla="*/ 8973312 w 10515600"/>
              <a:gd name="connsiteY15" fmla="*/ 0 h 1325563"/>
              <a:gd name="connsiteX16" fmla="*/ 9242044 w 10515600"/>
              <a:gd name="connsiteY16" fmla="*/ 0 h 1325563"/>
              <a:gd name="connsiteX17" fmla="*/ 9826244 w 10515600"/>
              <a:gd name="connsiteY17" fmla="*/ 0 h 1325563"/>
              <a:gd name="connsiteX18" fmla="*/ 10515600 w 10515600"/>
              <a:gd name="connsiteY18" fmla="*/ 0 h 1325563"/>
              <a:gd name="connsiteX19" fmla="*/ 10515600 w 10515600"/>
              <a:gd name="connsiteY19" fmla="*/ 468366 h 1325563"/>
              <a:gd name="connsiteX20" fmla="*/ 10515600 w 10515600"/>
              <a:gd name="connsiteY20" fmla="*/ 870453 h 1325563"/>
              <a:gd name="connsiteX21" fmla="*/ 10515600 w 10515600"/>
              <a:gd name="connsiteY21" fmla="*/ 1325563 h 1325563"/>
              <a:gd name="connsiteX22" fmla="*/ 10141712 w 10515600"/>
              <a:gd name="connsiteY22" fmla="*/ 1325563 h 1325563"/>
              <a:gd name="connsiteX23" fmla="*/ 9767824 w 10515600"/>
              <a:gd name="connsiteY23" fmla="*/ 1325563 h 1325563"/>
              <a:gd name="connsiteX24" fmla="*/ 8973312 w 10515600"/>
              <a:gd name="connsiteY24" fmla="*/ 1325563 h 1325563"/>
              <a:gd name="connsiteX25" fmla="*/ 8178800 w 10515600"/>
              <a:gd name="connsiteY25" fmla="*/ 1325563 h 1325563"/>
              <a:gd name="connsiteX26" fmla="*/ 7594600 w 10515600"/>
              <a:gd name="connsiteY26" fmla="*/ 1325563 h 1325563"/>
              <a:gd name="connsiteX27" fmla="*/ 6800088 w 10515600"/>
              <a:gd name="connsiteY27" fmla="*/ 1325563 h 1325563"/>
              <a:gd name="connsiteX28" fmla="*/ 6215888 w 10515600"/>
              <a:gd name="connsiteY28" fmla="*/ 1325563 h 1325563"/>
              <a:gd name="connsiteX29" fmla="*/ 5526532 w 10515600"/>
              <a:gd name="connsiteY29" fmla="*/ 1325563 h 1325563"/>
              <a:gd name="connsiteX30" fmla="*/ 5257800 w 10515600"/>
              <a:gd name="connsiteY30" fmla="*/ 1325563 h 1325563"/>
              <a:gd name="connsiteX31" fmla="*/ 4463288 w 10515600"/>
              <a:gd name="connsiteY31" fmla="*/ 1325563 h 1325563"/>
              <a:gd name="connsiteX32" fmla="*/ 3984244 w 10515600"/>
              <a:gd name="connsiteY32" fmla="*/ 1325563 h 1325563"/>
              <a:gd name="connsiteX33" fmla="*/ 3294888 w 10515600"/>
              <a:gd name="connsiteY33" fmla="*/ 1325563 h 1325563"/>
              <a:gd name="connsiteX34" fmla="*/ 3026156 w 10515600"/>
              <a:gd name="connsiteY34" fmla="*/ 1325563 h 1325563"/>
              <a:gd name="connsiteX35" fmla="*/ 2231644 w 10515600"/>
              <a:gd name="connsiteY35" fmla="*/ 1325563 h 1325563"/>
              <a:gd name="connsiteX36" fmla="*/ 1752600 w 10515600"/>
              <a:gd name="connsiteY36" fmla="*/ 1325563 h 1325563"/>
              <a:gd name="connsiteX37" fmla="*/ 1168400 w 10515600"/>
              <a:gd name="connsiteY37" fmla="*/ 1325563 h 1325563"/>
              <a:gd name="connsiteX38" fmla="*/ 794512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857197 h 1325563"/>
              <a:gd name="connsiteX41" fmla="*/ 0 w 10515600"/>
              <a:gd name="connsiteY41" fmla="*/ 415343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8818" y="97495"/>
                  <a:pt x="10505274" y="259415"/>
                  <a:pt x="10515600" y="468366"/>
                </a:cubicBezTo>
                <a:cubicBezTo>
                  <a:pt x="10525926" y="677317"/>
                  <a:pt x="10508682" y="677626"/>
                  <a:pt x="10515600" y="870453"/>
                </a:cubicBezTo>
                <a:cubicBezTo>
                  <a:pt x="10522518" y="1063280"/>
                  <a:pt x="10510955" y="1218240"/>
                  <a:pt x="10515600" y="1325563"/>
                </a:cubicBezTo>
                <a:cubicBezTo>
                  <a:pt x="10340140" y="1355842"/>
                  <a:pt x="10274695" y="1293885"/>
                  <a:pt x="10141712" y="1325563"/>
                </a:cubicBezTo>
                <a:cubicBezTo>
                  <a:pt x="10008729" y="1357241"/>
                  <a:pt x="9902744" y="1312872"/>
                  <a:pt x="9767824" y="1325563"/>
                </a:cubicBezTo>
                <a:cubicBezTo>
                  <a:pt x="9632904" y="1338254"/>
                  <a:pt x="9328068" y="1240126"/>
                  <a:pt x="8973312" y="1325563"/>
                </a:cubicBezTo>
                <a:cubicBezTo>
                  <a:pt x="8618556" y="1411000"/>
                  <a:pt x="8531308" y="1259411"/>
                  <a:pt x="8178800" y="1325563"/>
                </a:cubicBezTo>
                <a:cubicBezTo>
                  <a:pt x="7826292" y="1391715"/>
                  <a:pt x="7713557" y="1282190"/>
                  <a:pt x="7594600" y="1325563"/>
                </a:cubicBezTo>
                <a:cubicBezTo>
                  <a:pt x="7475643" y="1368936"/>
                  <a:pt x="7009492" y="1305285"/>
                  <a:pt x="6800088" y="1325563"/>
                </a:cubicBezTo>
                <a:cubicBezTo>
                  <a:pt x="6590684" y="1345841"/>
                  <a:pt x="6389801" y="1260904"/>
                  <a:pt x="6215888" y="1325563"/>
                </a:cubicBezTo>
                <a:cubicBezTo>
                  <a:pt x="6041975" y="1390222"/>
                  <a:pt x="5678912" y="1265992"/>
                  <a:pt x="5526532" y="1325563"/>
                </a:cubicBezTo>
                <a:cubicBezTo>
                  <a:pt x="5374152" y="1385134"/>
                  <a:pt x="5382254" y="1306310"/>
                  <a:pt x="5257800" y="1325563"/>
                </a:cubicBezTo>
                <a:cubicBezTo>
                  <a:pt x="5133346" y="1344816"/>
                  <a:pt x="4836155" y="1289227"/>
                  <a:pt x="4463288" y="1325563"/>
                </a:cubicBezTo>
                <a:cubicBezTo>
                  <a:pt x="4090421" y="1361899"/>
                  <a:pt x="4151020" y="1298534"/>
                  <a:pt x="3984244" y="1325563"/>
                </a:cubicBezTo>
                <a:cubicBezTo>
                  <a:pt x="3817468" y="1352592"/>
                  <a:pt x="3572374" y="1304693"/>
                  <a:pt x="3294888" y="1325563"/>
                </a:cubicBezTo>
                <a:cubicBezTo>
                  <a:pt x="3017402" y="1346433"/>
                  <a:pt x="3151456" y="1317654"/>
                  <a:pt x="3026156" y="1325563"/>
                </a:cubicBezTo>
                <a:cubicBezTo>
                  <a:pt x="2900856" y="1333472"/>
                  <a:pt x="2418455" y="1297159"/>
                  <a:pt x="2231644" y="1325563"/>
                </a:cubicBezTo>
                <a:cubicBezTo>
                  <a:pt x="2044833" y="1353967"/>
                  <a:pt x="1940374" y="1306516"/>
                  <a:pt x="1752600" y="1325563"/>
                </a:cubicBezTo>
                <a:cubicBezTo>
                  <a:pt x="1564826" y="1344610"/>
                  <a:pt x="1305095" y="1305552"/>
                  <a:pt x="1168400" y="1325563"/>
                </a:cubicBezTo>
                <a:cubicBezTo>
                  <a:pt x="1031705" y="1345574"/>
                  <a:pt x="927881" y="1303665"/>
                  <a:pt x="794512" y="1325563"/>
                </a:cubicBezTo>
                <a:cubicBezTo>
                  <a:pt x="661143" y="1347461"/>
                  <a:pt x="164008" y="1239848"/>
                  <a:pt x="0" y="1325563"/>
                </a:cubicBezTo>
                <a:cubicBezTo>
                  <a:pt x="-43827" y="1107128"/>
                  <a:pt x="40367" y="1071636"/>
                  <a:pt x="0" y="857197"/>
                </a:cubicBezTo>
                <a:cubicBezTo>
                  <a:pt x="-40367" y="642758"/>
                  <a:pt x="24937" y="567712"/>
                  <a:pt x="0" y="415343"/>
                </a:cubicBezTo>
                <a:cubicBezTo>
                  <a:pt x="-24937" y="262974"/>
                  <a:pt x="39094" y="119383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6968" y="118651"/>
                  <a:pt x="10479712" y="227816"/>
                  <a:pt x="10515600" y="441854"/>
                </a:cubicBezTo>
                <a:cubicBezTo>
                  <a:pt x="10551488" y="655892"/>
                  <a:pt x="10487580" y="795649"/>
                  <a:pt x="10515600" y="896964"/>
                </a:cubicBezTo>
                <a:cubicBezTo>
                  <a:pt x="10543620" y="998279"/>
                  <a:pt x="10467886" y="1134345"/>
                  <a:pt x="10515600" y="1325563"/>
                </a:cubicBezTo>
                <a:cubicBezTo>
                  <a:pt x="10386768" y="1345314"/>
                  <a:pt x="10232234" y="1296468"/>
                  <a:pt x="10141712" y="1325563"/>
                </a:cubicBezTo>
                <a:cubicBezTo>
                  <a:pt x="10051190" y="1354658"/>
                  <a:pt x="9821524" y="1272248"/>
                  <a:pt x="9557512" y="1325563"/>
                </a:cubicBezTo>
                <a:cubicBezTo>
                  <a:pt x="9293500" y="1378878"/>
                  <a:pt x="9328409" y="1285987"/>
                  <a:pt x="9183624" y="1325563"/>
                </a:cubicBezTo>
                <a:cubicBezTo>
                  <a:pt x="9038839" y="1365139"/>
                  <a:pt x="8786483" y="1307681"/>
                  <a:pt x="8599424" y="1325563"/>
                </a:cubicBezTo>
                <a:cubicBezTo>
                  <a:pt x="8412365" y="1343445"/>
                  <a:pt x="8414709" y="1295618"/>
                  <a:pt x="8330692" y="1325563"/>
                </a:cubicBezTo>
                <a:cubicBezTo>
                  <a:pt x="8246675" y="1355508"/>
                  <a:pt x="8177963" y="1311461"/>
                  <a:pt x="8061960" y="1325563"/>
                </a:cubicBezTo>
                <a:cubicBezTo>
                  <a:pt x="7945957" y="1339665"/>
                  <a:pt x="7703014" y="1305435"/>
                  <a:pt x="7477760" y="1325563"/>
                </a:cubicBezTo>
                <a:cubicBezTo>
                  <a:pt x="7252506" y="1345691"/>
                  <a:pt x="7252717" y="1303457"/>
                  <a:pt x="7103872" y="1325563"/>
                </a:cubicBezTo>
                <a:cubicBezTo>
                  <a:pt x="6955027" y="1347669"/>
                  <a:pt x="6731082" y="1266922"/>
                  <a:pt x="6414516" y="1325563"/>
                </a:cubicBezTo>
                <a:cubicBezTo>
                  <a:pt x="6097950" y="1384204"/>
                  <a:pt x="6209104" y="1291605"/>
                  <a:pt x="6040628" y="1325563"/>
                </a:cubicBezTo>
                <a:cubicBezTo>
                  <a:pt x="5872152" y="1359521"/>
                  <a:pt x="5612756" y="1250928"/>
                  <a:pt x="5351272" y="1325563"/>
                </a:cubicBezTo>
                <a:cubicBezTo>
                  <a:pt x="5089788" y="1400198"/>
                  <a:pt x="5214554" y="1299028"/>
                  <a:pt x="5082540" y="1325563"/>
                </a:cubicBezTo>
                <a:cubicBezTo>
                  <a:pt x="4950526" y="1352098"/>
                  <a:pt x="4664612" y="1292268"/>
                  <a:pt x="4393184" y="1325563"/>
                </a:cubicBezTo>
                <a:cubicBezTo>
                  <a:pt x="4121756" y="1358858"/>
                  <a:pt x="4202348" y="1294794"/>
                  <a:pt x="4019296" y="1325563"/>
                </a:cubicBezTo>
                <a:cubicBezTo>
                  <a:pt x="3836244" y="1356332"/>
                  <a:pt x="3833682" y="1302544"/>
                  <a:pt x="3750564" y="1325563"/>
                </a:cubicBezTo>
                <a:cubicBezTo>
                  <a:pt x="3667446" y="1348582"/>
                  <a:pt x="3558774" y="1289251"/>
                  <a:pt x="3376676" y="1325563"/>
                </a:cubicBezTo>
                <a:cubicBezTo>
                  <a:pt x="3194578" y="1361875"/>
                  <a:pt x="2934693" y="1260449"/>
                  <a:pt x="2687320" y="1325563"/>
                </a:cubicBezTo>
                <a:cubicBezTo>
                  <a:pt x="2439947" y="1390677"/>
                  <a:pt x="2409273" y="1286072"/>
                  <a:pt x="2313432" y="1325563"/>
                </a:cubicBezTo>
                <a:cubicBezTo>
                  <a:pt x="2217591" y="1365054"/>
                  <a:pt x="2115947" y="1322974"/>
                  <a:pt x="2044700" y="1325563"/>
                </a:cubicBezTo>
                <a:cubicBezTo>
                  <a:pt x="1973453" y="1328152"/>
                  <a:pt x="1746704" y="1313098"/>
                  <a:pt x="1670812" y="1325563"/>
                </a:cubicBezTo>
                <a:cubicBezTo>
                  <a:pt x="1594920" y="1338028"/>
                  <a:pt x="1361608" y="1274437"/>
                  <a:pt x="1191768" y="1325563"/>
                </a:cubicBezTo>
                <a:cubicBezTo>
                  <a:pt x="1021928" y="1376689"/>
                  <a:pt x="747020" y="1259611"/>
                  <a:pt x="607568" y="1325563"/>
                </a:cubicBezTo>
                <a:cubicBezTo>
                  <a:pt x="468116" y="1391515"/>
                  <a:pt x="299108" y="1260064"/>
                  <a:pt x="0" y="1325563"/>
                </a:cubicBezTo>
                <a:cubicBezTo>
                  <a:pt x="-42502" y="1110413"/>
                  <a:pt x="24566" y="1060159"/>
                  <a:pt x="0" y="857197"/>
                </a:cubicBezTo>
                <a:cubicBezTo>
                  <a:pt x="-24566" y="654235"/>
                  <a:pt x="2557" y="605171"/>
                  <a:pt x="0" y="415343"/>
                </a:cubicBezTo>
                <a:cubicBezTo>
                  <a:pt x="-2557" y="225515"/>
                  <a:pt x="15012" y="88770"/>
                  <a:pt x="0" y="0"/>
                </a:cubicBezTo>
                <a:close/>
              </a:path>
            </a:pathLst>
          </a:custGeom>
          <a:solidFill>
            <a:srgbClr val="D3E41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all different…and that is great!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AA7C-BE83-4769-978D-F04EB6DC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150" y="2139570"/>
            <a:ext cx="9537700" cy="2276935"/>
          </a:xfrm>
          <a:custGeom>
            <a:avLst/>
            <a:gdLst>
              <a:gd name="connsiteX0" fmla="*/ 0 w 9537700"/>
              <a:gd name="connsiteY0" fmla="*/ 0 h 2276935"/>
              <a:gd name="connsiteX1" fmla="*/ 596106 w 9537700"/>
              <a:gd name="connsiteY1" fmla="*/ 0 h 2276935"/>
              <a:gd name="connsiteX2" fmla="*/ 1192213 w 9537700"/>
              <a:gd name="connsiteY2" fmla="*/ 0 h 2276935"/>
              <a:gd name="connsiteX3" fmla="*/ 1502188 w 9537700"/>
              <a:gd name="connsiteY3" fmla="*/ 0 h 2276935"/>
              <a:gd name="connsiteX4" fmla="*/ 2098294 w 9537700"/>
              <a:gd name="connsiteY4" fmla="*/ 0 h 2276935"/>
              <a:gd name="connsiteX5" fmla="*/ 2885154 w 9537700"/>
              <a:gd name="connsiteY5" fmla="*/ 0 h 2276935"/>
              <a:gd name="connsiteX6" fmla="*/ 3385884 w 9537700"/>
              <a:gd name="connsiteY6" fmla="*/ 0 h 2276935"/>
              <a:gd name="connsiteX7" fmla="*/ 3886613 w 9537700"/>
              <a:gd name="connsiteY7" fmla="*/ 0 h 2276935"/>
              <a:gd name="connsiteX8" fmla="*/ 4482719 w 9537700"/>
              <a:gd name="connsiteY8" fmla="*/ 0 h 2276935"/>
              <a:gd name="connsiteX9" fmla="*/ 5174202 w 9537700"/>
              <a:gd name="connsiteY9" fmla="*/ 0 h 2276935"/>
              <a:gd name="connsiteX10" fmla="*/ 5865686 w 9537700"/>
              <a:gd name="connsiteY10" fmla="*/ 0 h 2276935"/>
              <a:gd name="connsiteX11" fmla="*/ 6557169 w 9537700"/>
              <a:gd name="connsiteY11" fmla="*/ 0 h 2276935"/>
              <a:gd name="connsiteX12" fmla="*/ 7344029 w 9537700"/>
              <a:gd name="connsiteY12" fmla="*/ 0 h 2276935"/>
              <a:gd name="connsiteX13" fmla="*/ 7940135 w 9537700"/>
              <a:gd name="connsiteY13" fmla="*/ 0 h 2276935"/>
              <a:gd name="connsiteX14" fmla="*/ 8631619 w 9537700"/>
              <a:gd name="connsiteY14" fmla="*/ 0 h 2276935"/>
              <a:gd name="connsiteX15" fmla="*/ 9537700 w 9537700"/>
              <a:gd name="connsiteY15" fmla="*/ 0 h 2276935"/>
              <a:gd name="connsiteX16" fmla="*/ 9537700 w 9537700"/>
              <a:gd name="connsiteY16" fmla="*/ 569234 h 2276935"/>
              <a:gd name="connsiteX17" fmla="*/ 9537700 w 9537700"/>
              <a:gd name="connsiteY17" fmla="*/ 1161237 h 2276935"/>
              <a:gd name="connsiteX18" fmla="*/ 9537700 w 9537700"/>
              <a:gd name="connsiteY18" fmla="*/ 1776009 h 2276935"/>
              <a:gd name="connsiteX19" fmla="*/ 9537700 w 9537700"/>
              <a:gd name="connsiteY19" fmla="*/ 2276935 h 2276935"/>
              <a:gd name="connsiteX20" fmla="*/ 9132348 w 9537700"/>
              <a:gd name="connsiteY20" fmla="*/ 2276935 h 2276935"/>
              <a:gd name="connsiteX21" fmla="*/ 8631619 w 9537700"/>
              <a:gd name="connsiteY21" fmla="*/ 2276935 h 2276935"/>
              <a:gd name="connsiteX22" fmla="*/ 7940135 w 9537700"/>
              <a:gd name="connsiteY22" fmla="*/ 2276935 h 2276935"/>
              <a:gd name="connsiteX23" fmla="*/ 7344029 w 9537700"/>
              <a:gd name="connsiteY23" fmla="*/ 2276935 h 2276935"/>
              <a:gd name="connsiteX24" fmla="*/ 7034054 w 9537700"/>
              <a:gd name="connsiteY24" fmla="*/ 2276935 h 2276935"/>
              <a:gd name="connsiteX25" fmla="*/ 6533325 w 9537700"/>
              <a:gd name="connsiteY25" fmla="*/ 2276935 h 2276935"/>
              <a:gd name="connsiteX26" fmla="*/ 5841841 w 9537700"/>
              <a:gd name="connsiteY26" fmla="*/ 2276935 h 2276935"/>
              <a:gd name="connsiteX27" fmla="*/ 5436489 w 9537700"/>
              <a:gd name="connsiteY27" fmla="*/ 2276935 h 2276935"/>
              <a:gd name="connsiteX28" fmla="*/ 4649629 w 9537700"/>
              <a:gd name="connsiteY28" fmla="*/ 2276935 h 2276935"/>
              <a:gd name="connsiteX29" fmla="*/ 3862769 w 9537700"/>
              <a:gd name="connsiteY29" fmla="*/ 2276935 h 2276935"/>
              <a:gd name="connsiteX30" fmla="*/ 3266662 w 9537700"/>
              <a:gd name="connsiteY30" fmla="*/ 2276935 h 2276935"/>
              <a:gd name="connsiteX31" fmla="*/ 2479802 w 9537700"/>
              <a:gd name="connsiteY31" fmla="*/ 2276935 h 2276935"/>
              <a:gd name="connsiteX32" fmla="*/ 1883696 w 9537700"/>
              <a:gd name="connsiteY32" fmla="*/ 2276935 h 2276935"/>
              <a:gd name="connsiteX33" fmla="*/ 1192213 w 9537700"/>
              <a:gd name="connsiteY33" fmla="*/ 2276935 h 2276935"/>
              <a:gd name="connsiteX34" fmla="*/ 882237 w 9537700"/>
              <a:gd name="connsiteY34" fmla="*/ 2276935 h 2276935"/>
              <a:gd name="connsiteX35" fmla="*/ 0 w 9537700"/>
              <a:gd name="connsiteY35" fmla="*/ 2276935 h 2276935"/>
              <a:gd name="connsiteX36" fmla="*/ 0 w 9537700"/>
              <a:gd name="connsiteY36" fmla="*/ 1730471 h 2276935"/>
              <a:gd name="connsiteX37" fmla="*/ 0 w 9537700"/>
              <a:gd name="connsiteY37" fmla="*/ 1184006 h 2276935"/>
              <a:gd name="connsiteX38" fmla="*/ 0 w 9537700"/>
              <a:gd name="connsiteY38" fmla="*/ 660311 h 2276935"/>
              <a:gd name="connsiteX39" fmla="*/ 0 w 9537700"/>
              <a:gd name="connsiteY39" fmla="*/ 0 h 227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37700" h="2276935" fill="none" extrusionOk="0">
                <a:moveTo>
                  <a:pt x="0" y="0"/>
                </a:moveTo>
                <a:cubicBezTo>
                  <a:pt x="130571" y="-64576"/>
                  <a:pt x="445413" y="28254"/>
                  <a:pt x="596106" y="0"/>
                </a:cubicBezTo>
                <a:cubicBezTo>
                  <a:pt x="746799" y="-28254"/>
                  <a:pt x="973472" y="1141"/>
                  <a:pt x="1192213" y="0"/>
                </a:cubicBezTo>
                <a:cubicBezTo>
                  <a:pt x="1410954" y="-1141"/>
                  <a:pt x="1433873" y="26536"/>
                  <a:pt x="1502188" y="0"/>
                </a:cubicBezTo>
                <a:cubicBezTo>
                  <a:pt x="1570504" y="-26536"/>
                  <a:pt x="1949124" y="41582"/>
                  <a:pt x="2098294" y="0"/>
                </a:cubicBezTo>
                <a:cubicBezTo>
                  <a:pt x="2247464" y="-41582"/>
                  <a:pt x="2533997" y="26336"/>
                  <a:pt x="2885154" y="0"/>
                </a:cubicBezTo>
                <a:cubicBezTo>
                  <a:pt x="3236311" y="-26336"/>
                  <a:pt x="3146699" y="38277"/>
                  <a:pt x="3385884" y="0"/>
                </a:cubicBezTo>
                <a:cubicBezTo>
                  <a:pt x="3625069" y="-38277"/>
                  <a:pt x="3667269" y="4152"/>
                  <a:pt x="3886613" y="0"/>
                </a:cubicBezTo>
                <a:cubicBezTo>
                  <a:pt x="4105957" y="-4152"/>
                  <a:pt x="4298231" y="66910"/>
                  <a:pt x="4482719" y="0"/>
                </a:cubicBezTo>
                <a:cubicBezTo>
                  <a:pt x="4667207" y="-66910"/>
                  <a:pt x="5006556" y="42585"/>
                  <a:pt x="5174202" y="0"/>
                </a:cubicBezTo>
                <a:cubicBezTo>
                  <a:pt x="5341848" y="-42585"/>
                  <a:pt x="5581054" y="63720"/>
                  <a:pt x="5865686" y="0"/>
                </a:cubicBezTo>
                <a:cubicBezTo>
                  <a:pt x="6150318" y="-63720"/>
                  <a:pt x="6390353" y="59262"/>
                  <a:pt x="6557169" y="0"/>
                </a:cubicBezTo>
                <a:cubicBezTo>
                  <a:pt x="6723985" y="-59262"/>
                  <a:pt x="7061919" y="92388"/>
                  <a:pt x="7344029" y="0"/>
                </a:cubicBezTo>
                <a:cubicBezTo>
                  <a:pt x="7626139" y="-92388"/>
                  <a:pt x="7732244" y="47574"/>
                  <a:pt x="7940135" y="0"/>
                </a:cubicBezTo>
                <a:cubicBezTo>
                  <a:pt x="8148026" y="-47574"/>
                  <a:pt x="8345289" y="80468"/>
                  <a:pt x="8631619" y="0"/>
                </a:cubicBezTo>
                <a:cubicBezTo>
                  <a:pt x="8917949" y="-80468"/>
                  <a:pt x="9338129" y="86088"/>
                  <a:pt x="9537700" y="0"/>
                </a:cubicBezTo>
                <a:cubicBezTo>
                  <a:pt x="9603506" y="273993"/>
                  <a:pt x="9475783" y="394098"/>
                  <a:pt x="9537700" y="569234"/>
                </a:cubicBezTo>
                <a:cubicBezTo>
                  <a:pt x="9599617" y="744370"/>
                  <a:pt x="9526023" y="1022506"/>
                  <a:pt x="9537700" y="1161237"/>
                </a:cubicBezTo>
                <a:cubicBezTo>
                  <a:pt x="9549377" y="1299968"/>
                  <a:pt x="9535266" y="1540119"/>
                  <a:pt x="9537700" y="1776009"/>
                </a:cubicBezTo>
                <a:cubicBezTo>
                  <a:pt x="9540134" y="2011899"/>
                  <a:pt x="9487428" y="2080643"/>
                  <a:pt x="9537700" y="2276935"/>
                </a:cubicBezTo>
                <a:cubicBezTo>
                  <a:pt x="9390143" y="2302993"/>
                  <a:pt x="9304765" y="2250200"/>
                  <a:pt x="9132348" y="2276935"/>
                </a:cubicBezTo>
                <a:cubicBezTo>
                  <a:pt x="8959931" y="2303670"/>
                  <a:pt x="8853584" y="2232742"/>
                  <a:pt x="8631619" y="2276935"/>
                </a:cubicBezTo>
                <a:cubicBezTo>
                  <a:pt x="8409654" y="2321128"/>
                  <a:pt x="8121045" y="2220190"/>
                  <a:pt x="7940135" y="2276935"/>
                </a:cubicBezTo>
                <a:cubicBezTo>
                  <a:pt x="7759225" y="2333680"/>
                  <a:pt x="7639664" y="2219783"/>
                  <a:pt x="7344029" y="2276935"/>
                </a:cubicBezTo>
                <a:cubicBezTo>
                  <a:pt x="7048394" y="2334087"/>
                  <a:pt x="7171177" y="2249521"/>
                  <a:pt x="7034054" y="2276935"/>
                </a:cubicBezTo>
                <a:cubicBezTo>
                  <a:pt x="6896932" y="2304349"/>
                  <a:pt x="6645856" y="2218862"/>
                  <a:pt x="6533325" y="2276935"/>
                </a:cubicBezTo>
                <a:cubicBezTo>
                  <a:pt x="6420794" y="2335008"/>
                  <a:pt x="6038145" y="2270453"/>
                  <a:pt x="5841841" y="2276935"/>
                </a:cubicBezTo>
                <a:cubicBezTo>
                  <a:pt x="5645537" y="2283417"/>
                  <a:pt x="5587889" y="2275328"/>
                  <a:pt x="5436489" y="2276935"/>
                </a:cubicBezTo>
                <a:cubicBezTo>
                  <a:pt x="5285089" y="2278542"/>
                  <a:pt x="5012871" y="2206267"/>
                  <a:pt x="4649629" y="2276935"/>
                </a:cubicBezTo>
                <a:cubicBezTo>
                  <a:pt x="4286387" y="2347603"/>
                  <a:pt x="4121080" y="2201843"/>
                  <a:pt x="3862769" y="2276935"/>
                </a:cubicBezTo>
                <a:cubicBezTo>
                  <a:pt x="3604458" y="2352027"/>
                  <a:pt x="3544905" y="2272805"/>
                  <a:pt x="3266662" y="2276935"/>
                </a:cubicBezTo>
                <a:cubicBezTo>
                  <a:pt x="2988419" y="2281065"/>
                  <a:pt x="2837367" y="2200662"/>
                  <a:pt x="2479802" y="2276935"/>
                </a:cubicBezTo>
                <a:cubicBezTo>
                  <a:pt x="2122237" y="2353208"/>
                  <a:pt x="2037620" y="2211339"/>
                  <a:pt x="1883696" y="2276935"/>
                </a:cubicBezTo>
                <a:cubicBezTo>
                  <a:pt x="1729772" y="2342531"/>
                  <a:pt x="1459838" y="2241723"/>
                  <a:pt x="1192213" y="2276935"/>
                </a:cubicBezTo>
                <a:cubicBezTo>
                  <a:pt x="924588" y="2312147"/>
                  <a:pt x="1025811" y="2254193"/>
                  <a:pt x="882237" y="2276935"/>
                </a:cubicBezTo>
                <a:cubicBezTo>
                  <a:pt x="738663" y="2299677"/>
                  <a:pt x="402864" y="2214899"/>
                  <a:pt x="0" y="2276935"/>
                </a:cubicBezTo>
                <a:cubicBezTo>
                  <a:pt x="-61087" y="2108366"/>
                  <a:pt x="53188" y="1887226"/>
                  <a:pt x="0" y="1730471"/>
                </a:cubicBezTo>
                <a:cubicBezTo>
                  <a:pt x="-53188" y="1573716"/>
                  <a:pt x="53575" y="1341517"/>
                  <a:pt x="0" y="1184006"/>
                </a:cubicBezTo>
                <a:cubicBezTo>
                  <a:pt x="-53575" y="1026496"/>
                  <a:pt x="9046" y="844052"/>
                  <a:pt x="0" y="660311"/>
                </a:cubicBezTo>
                <a:cubicBezTo>
                  <a:pt x="-9046" y="476571"/>
                  <a:pt x="15810" y="253327"/>
                  <a:pt x="0" y="0"/>
                </a:cubicBezTo>
                <a:close/>
              </a:path>
              <a:path w="9537700" h="2276935" stroke="0" extrusionOk="0">
                <a:moveTo>
                  <a:pt x="0" y="0"/>
                </a:moveTo>
                <a:cubicBezTo>
                  <a:pt x="123963" y="-3871"/>
                  <a:pt x="279548" y="10882"/>
                  <a:pt x="500729" y="0"/>
                </a:cubicBezTo>
                <a:cubicBezTo>
                  <a:pt x="721910" y="-10882"/>
                  <a:pt x="682990" y="12227"/>
                  <a:pt x="810704" y="0"/>
                </a:cubicBezTo>
                <a:cubicBezTo>
                  <a:pt x="938419" y="-12227"/>
                  <a:pt x="1311033" y="64374"/>
                  <a:pt x="1597565" y="0"/>
                </a:cubicBezTo>
                <a:cubicBezTo>
                  <a:pt x="1884097" y="-64374"/>
                  <a:pt x="1881258" y="54329"/>
                  <a:pt x="2098294" y="0"/>
                </a:cubicBezTo>
                <a:cubicBezTo>
                  <a:pt x="2315330" y="-54329"/>
                  <a:pt x="2382438" y="58688"/>
                  <a:pt x="2599023" y="0"/>
                </a:cubicBezTo>
                <a:cubicBezTo>
                  <a:pt x="2815608" y="-58688"/>
                  <a:pt x="3100859" y="54578"/>
                  <a:pt x="3385884" y="0"/>
                </a:cubicBezTo>
                <a:cubicBezTo>
                  <a:pt x="3670909" y="-54578"/>
                  <a:pt x="3675872" y="25490"/>
                  <a:pt x="3791236" y="0"/>
                </a:cubicBezTo>
                <a:cubicBezTo>
                  <a:pt x="3906600" y="-25490"/>
                  <a:pt x="4199822" y="75490"/>
                  <a:pt x="4578096" y="0"/>
                </a:cubicBezTo>
                <a:cubicBezTo>
                  <a:pt x="4956370" y="-75490"/>
                  <a:pt x="5196323" y="42332"/>
                  <a:pt x="5364956" y="0"/>
                </a:cubicBezTo>
                <a:cubicBezTo>
                  <a:pt x="5533589" y="-42332"/>
                  <a:pt x="5806580" y="6361"/>
                  <a:pt x="5961063" y="0"/>
                </a:cubicBezTo>
                <a:cubicBezTo>
                  <a:pt x="6115546" y="-6361"/>
                  <a:pt x="6400376" y="31891"/>
                  <a:pt x="6747923" y="0"/>
                </a:cubicBezTo>
                <a:cubicBezTo>
                  <a:pt x="7095470" y="-31891"/>
                  <a:pt x="7078338" y="304"/>
                  <a:pt x="7248652" y="0"/>
                </a:cubicBezTo>
                <a:cubicBezTo>
                  <a:pt x="7418966" y="-304"/>
                  <a:pt x="7521230" y="30681"/>
                  <a:pt x="7749381" y="0"/>
                </a:cubicBezTo>
                <a:cubicBezTo>
                  <a:pt x="7977532" y="-30681"/>
                  <a:pt x="8136798" y="27422"/>
                  <a:pt x="8440865" y="0"/>
                </a:cubicBezTo>
                <a:cubicBezTo>
                  <a:pt x="8744932" y="-27422"/>
                  <a:pt x="8820906" y="23405"/>
                  <a:pt x="8941594" y="0"/>
                </a:cubicBezTo>
                <a:cubicBezTo>
                  <a:pt x="9062282" y="-23405"/>
                  <a:pt x="9299337" y="22138"/>
                  <a:pt x="9537700" y="0"/>
                </a:cubicBezTo>
                <a:cubicBezTo>
                  <a:pt x="9547066" y="173918"/>
                  <a:pt x="9500270" y="330110"/>
                  <a:pt x="9537700" y="614772"/>
                </a:cubicBezTo>
                <a:cubicBezTo>
                  <a:pt x="9575130" y="899434"/>
                  <a:pt x="9514901" y="991400"/>
                  <a:pt x="9537700" y="1206776"/>
                </a:cubicBezTo>
                <a:cubicBezTo>
                  <a:pt x="9560499" y="1422152"/>
                  <a:pt x="9424922" y="1891846"/>
                  <a:pt x="9537700" y="2276935"/>
                </a:cubicBezTo>
                <a:cubicBezTo>
                  <a:pt x="9448720" y="2304792"/>
                  <a:pt x="9371412" y="2260569"/>
                  <a:pt x="9227725" y="2276935"/>
                </a:cubicBezTo>
                <a:cubicBezTo>
                  <a:pt x="9084038" y="2293301"/>
                  <a:pt x="8644184" y="2202407"/>
                  <a:pt x="8440865" y="2276935"/>
                </a:cubicBezTo>
                <a:cubicBezTo>
                  <a:pt x="8237546" y="2351463"/>
                  <a:pt x="8087132" y="2231476"/>
                  <a:pt x="7844758" y="2276935"/>
                </a:cubicBezTo>
                <a:cubicBezTo>
                  <a:pt x="7602384" y="2322394"/>
                  <a:pt x="7532710" y="2273305"/>
                  <a:pt x="7439406" y="2276935"/>
                </a:cubicBezTo>
                <a:cubicBezTo>
                  <a:pt x="7346102" y="2280565"/>
                  <a:pt x="7061136" y="2241080"/>
                  <a:pt x="6843300" y="2276935"/>
                </a:cubicBezTo>
                <a:cubicBezTo>
                  <a:pt x="6625464" y="2312790"/>
                  <a:pt x="6595871" y="2252296"/>
                  <a:pt x="6533325" y="2276935"/>
                </a:cubicBezTo>
                <a:cubicBezTo>
                  <a:pt x="6470780" y="2301574"/>
                  <a:pt x="6371919" y="2270971"/>
                  <a:pt x="6223349" y="2276935"/>
                </a:cubicBezTo>
                <a:cubicBezTo>
                  <a:pt x="6074779" y="2282899"/>
                  <a:pt x="5761450" y="2253920"/>
                  <a:pt x="5627243" y="2276935"/>
                </a:cubicBezTo>
                <a:cubicBezTo>
                  <a:pt x="5493036" y="2299950"/>
                  <a:pt x="5371820" y="2252201"/>
                  <a:pt x="5221891" y="2276935"/>
                </a:cubicBezTo>
                <a:cubicBezTo>
                  <a:pt x="5071962" y="2301669"/>
                  <a:pt x="4707786" y="2235332"/>
                  <a:pt x="4530408" y="2276935"/>
                </a:cubicBezTo>
                <a:cubicBezTo>
                  <a:pt x="4353030" y="2318538"/>
                  <a:pt x="4255601" y="2236257"/>
                  <a:pt x="4125055" y="2276935"/>
                </a:cubicBezTo>
                <a:cubicBezTo>
                  <a:pt x="3994509" y="2317613"/>
                  <a:pt x="3688784" y="2276115"/>
                  <a:pt x="3433572" y="2276935"/>
                </a:cubicBezTo>
                <a:cubicBezTo>
                  <a:pt x="3178360" y="2277755"/>
                  <a:pt x="3190583" y="2250972"/>
                  <a:pt x="3123597" y="2276935"/>
                </a:cubicBezTo>
                <a:cubicBezTo>
                  <a:pt x="3056612" y="2302898"/>
                  <a:pt x="2674556" y="2258295"/>
                  <a:pt x="2432114" y="2276935"/>
                </a:cubicBezTo>
                <a:cubicBezTo>
                  <a:pt x="2189672" y="2295575"/>
                  <a:pt x="2190675" y="2254902"/>
                  <a:pt x="2026761" y="2276935"/>
                </a:cubicBezTo>
                <a:cubicBezTo>
                  <a:pt x="1862847" y="2298968"/>
                  <a:pt x="1795036" y="2267540"/>
                  <a:pt x="1716786" y="2276935"/>
                </a:cubicBezTo>
                <a:cubicBezTo>
                  <a:pt x="1638537" y="2286330"/>
                  <a:pt x="1486907" y="2252435"/>
                  <a:pt x="1311434" y="2276935"/>
                </a:cubicBezTo>
                <a:cubicBezTo>
                  <a:pt x="1135961" y="2301435"/>
                  <a:pt x="811343" y="2206762"/>
                  <a:pt x="619951" y="2276935"/>
                </a:cubicBezTo>
                <a:cubicBezTo>
                  <a:pt x="428559" y="2347108"/>
                  <a:pt x="206435" y="2262692"/>
                  <a:pt x="0" y="2276935"/>
                </a:cubicBezTo>
                <a:cubicBezTo>
                  <a:pt x="-32598" y="2171300"/>
                  <a:pt x="25728" y="2011417"/>
                  <a:pt x="0" y="1776009"/>
                </a:cubicBezTo>
                <a:cubicBezTo>
                  <a:pt x="-25728" y="1540601"/>
                  <a:pt x="34180" y="1469244"/>
                  <a:pt x="0" y="1275084"/>
                </a:cubicBezTo>
                <a:cubicBezTo>
                  <a:pt x="-34180" y="1080925"/>
                  <a:pt x="54587" y="975334"/>
                  <a:pt x="0" y="683081"/>
                </a:cubicBezTo>
                <a:cubicBezTo>
                  <a:pt x="-54587" y="390828"/>
                  <a:pt x="34762" y="316979"/>
                  <a:pt x="0" y="0"/>
                </a:cubicBezTo>
                <a:close/>
              </a:path>
            </a:pathLst>
          </a:custGeom>
          <a:solidFill>
            <a:srgbClr val="D3E41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come in many different shapes, sizes, colors, and abilities.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two people are exactly alike.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5B1B4-C3BD-4BB7-BCB5-56594118D0C6}"/>
              </a:ext>
            </a:extLst>
          </p:cNvPr>
          <p:cNvSpPr txBox="1"/>
          <p:nvPr/>
        </p:nvSpPr>
        <p:spPr>
          <a:xfrm>
            <a:off x="3669921" y="4743814"/>
            <a:ext cx="8323729" cy="1200329"/>
          </a:xfrm>
          <a:custGeom>
            <a:avLst/>
            <a:gdLst>
              <a:gd name="connsiteX0" fmla="*/ 0 w 8323729"/>
              <a:gd name="connsiteY0" fmla="*/ 0 h 1200329"/>
              <a:gd name="connsiteX1" fmla="*/ 428077 w 8323729"/>
              <a:gd name="connsiteY1" fmla="*/ 0 h 1200329"/>
              <a:gd name="connsiteX2" fmla="*/ 772918 w 8323729"/>
              <a:gd name="connsiteY2" fmla="*/ 0 h 1200329"/>
              <a:gd name="connsiteX3" fmla="*/ 1200995 w 8323729"/>
              <a:gd name="connsiteY3" fmla="*/ 0 h 1200329"/>
              <a:gd name="connsiteX4" fmla="*/ 1795547 w 8323729"/>
              <a:gd name="connsiteY4" fmla="*/ 0 h 1200329"/>
              <a:gd name="connsiteX5" fmla="*/ 2473337 w 8323729"/>
              <a:gd name="connsiteY5" fmla="*/ 0 h 1200329"/>
              <a:gd name="connsiteX6" fmla="*/ 3151126 w 8323729"/>
              <a:gd name="connsiteY6" fmla="*/ 0 h 1200329"/>
              <a:gd name="connsiteX7" fmla="*/ 3579203 w 8323729"/>
              <a:gd name="connsiteY7" fmla="*/ 0 h 1200329"/>
              <a:gd name="connsiteX8" fmla="*/ 4090518 w 8323729"/>
              <a:gd name="connsiteY8" fmla="*/ 0 h 1200329"/>
              <a:gd name="connsiteX9" fmla="*/ 4768308 w 8323729"/>
              <a:gd name="connsiteY9" fmla="*/ 0 h 1200329"/>
              <a:gd name="connsiteX10" fmla="*/ 5279622 w 8323729"/>
              <a:gd name="connsiteY10" fmla="*/ 0 h 1200329"/>
              <a:gd name="connsiteX11" fmla="*/ 5790937 w 8323729"/>
              <a:gd name="connsiteY11" fmla="*/ 0 h 1200329"/>
              <a:gd name="connsiteX12" fmla="*/ 6219015 w 8323729"/>
              <a:gd name="connsiteY12" fmla="*/ 0 h 1200329"/>
              <a:gd name="connsiteX13" fmla="*/ 6980041 w 8323729"/>
              <a:gd name="connsiteY13" fmla="*/ 0 h 1200329"/>
              <a:gd name="connsiteX14" fmla="*/ 7574593 w 8323729"/>
              <a:gd name="connsiteY14" fmla="*/ 0 h 1200329"/>
              <a:gd name="connsiteX15" fmla="*/ 8323729 w 8323729"/>
              <a:gd name="connsiteY15" fmla="*/ 0 h 1200329"/>
              <a:gd name="connsiteX16" fmla="*/ 8323729 w 8323729"/>
              <a:gd name="connsiteY16" fmla="*/ 412113 h 1200329"/>
              <a:gd name="connsiteX17" fmla="*/ 8323729 w 8323729"/>
              <a:gd name="connsiteY17" fmla="*/ 776213 h 1200329"/>
              <a:gd name="connsiteX18" fmla="*/ 8323729 w 8323729"/>
              <a:gd name="connsiteY18" fmla="*/ 1200329 h 1200329"/>
              <a:gd name="connsiteX19" fmla="*/ 7645940 w 8323729"/>
              <a:gd name="connsiteY19" fmla="*/ 1200329 h 1200329"/>
              <a:gd name="connsiteX20" fmla="*/ 6968150 w 8323729"/>
              <a:gd name="connsiteY20" fmla="*/ 1200329 h 1200329"/>
              <a:gd name="connsiteX21" fmla="*/ 6290361 w 8323729"/>
              <a:gd name="connsiteY21" fmla="*/ 1200329 h 1200329"/>
              <a:gd name="connsiteX22" fmla="*/ 5529334 w 8323729"/>
              <a:gd name="connsiteY22" fmla="*/ 1200329 h 1200329"/>
              <a:gd name="connsiteX23" fmla="*/ 4851545 w 8323729"/>
              <a:gd name="connsiteY23" fmla="*/ 1200329 h 1200329"/>
              <a:gd name="connsiteX24" fmla="*/ 4173756 w 8323729"/>
              <a:gd name="connsiteY24" fmla="*/ 1200329 h 1200329"/>
              <a:gd name="connsiteX25" fmla="*/ 3662441 w 8323729"/>
              <a:gd name="connsiteY25" fmla="*/ 1200329 h 1200329"/>
              <a:gd name="connsiteX26" fmla="*/ 3317601 w 8323729"/>
              <a:gd name="connsiteY26" fmla="*/ 1200329 h 1200329"/>
              <a:gd name="connsiteX27" fmla="*/ 2889523 w 8323729"/>
              <a:gd name="connsiteY27" fmla="*/ 1200329 h 1200329"/>
              <a:gd name="connsiteX28" fmla="*/ 2211734 w 8323729"/>
              <a:gd name="connsiteY28" fmla="*/ 1200329 h 1200329"/>
              <a:gd name="connsiteX29" fmla="*/ 1533944 w 8323729"/>
              <a:gd name="connsiteY29" fmla="*/ 1200329 h 1200329"/>
              <a:gd name="connsiteX30" fmla="*/ 772918 w 8323729"/>
              <a:gd name="connsiteY30" fmla="*/ 1200329 h 1200329"/>
              <a:gd name="connsiteX31" fmla="*/ 0 w 8323729"/>
              <a:gd name="connsiteY31" fmla="*/ 1200329 h 1200329"/>
              <a:gd name="connsiteX32" fmla="*/ 0 w 8323729"/>
              <a:gd name="connsiteY32" fmla="*/ 836229 h 1200329"/>
              <a:gd name="connsiteX33" fmla="*/ 0 w 8323729"/>
              <a:gd name="connsiteY33" fmla="*/ 436120 h 1200329"/>
              <a:gd name="connsiteX34" fmla="*/ 0 w 8323729"/>
              <a:gd name="connsiteY3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23729" h="1200329" fill="none" extrusionOk="0">
                <a:moveTo>
                  <a:pt x="0" y="0"/>
                </a:moveTo>
                <a:cubicBezTo>
                  <a:pt x="187890" y="-2303"/>
                  <a:pt x="227334" y="32691"/>
                  <a:pt x="428077" y="0"/>
                </a:cubicBezTo>
                <a:cubicBezTo>
                  <a:pt x="628820" y="-32691"/>
                  <a:pt x="633629" y="39450"/>
                  <a:pt x="772918" y="0"/>
                </a:cubicBezTo>
                <a:cubicBezTo>
                  <a:pt x="912207" y="-39450"/>
                  <a:pt x="1004454" y="34238"/>
                  <a:pt x="1200995" y="0"/>
                </a:cubicBezTo>
                <a:cubicBezTo>
                  <a:pt x="1397536" y="-34238"/>
                  <a:pt x="1577954" y="51127"/>
                  <a:pt x="1795547" y="0"/>
                </a:cubicBezTo>
                <a:cubicBezTo>
                  <a:pt x="2013140" y="-51127"/>
                  <a:pt x="2208738" y="51135"/>
                  <a:pt x="2473337" y="0"/>
                </a:cubicBezTo>
                <a:cubicBezTo>
                  <a:pt x="2737936" y="-51135"/>
                  <a:pt x="2890032" y="28220"/>
                  <a:pt x="3151126" y="0"/>
                </a:cubicBezTo>
                <a:cubicBezTo>
                  <a:pt x="3412220" y="-28220"/>
                  <a:pt x="3481120" y="42172"/>
                  <a:pt x="3579203" y="0"/>
                </a:cubicBezTo>
                <a:cubicBezTo>
                  <a:pt x="3677286" y="-42172"/>
                  <a:pt x="3915344" y="51975"/>
                  <a:pt x="4090518" y="0"/>
                </a:cubicBezTo>
                <a:cubicBezTo>
                  <a:pt x="4265692" y="-51975"/>
                  <a:pt x="4505374" y="65464"/>
                  <a:pt x="4768308" y="0"/>
                </a:cubicBezTo>
                <a:cubicBezTo>
                  <a:pt x="5031242" y="-65464"/>
                  <a:pt x="5164249" y="11547"/>
                  <a:pt x="5279622" y="0"/>
                </a:cubicBezTo>
                <a:cubicBezTo>
                  <a:pt x="5394995" y="-11547"/>
                  <a:pt x="5574308" y="47748"/>
                  <a:pt x="5790937" y="0"/>
                </a:cubicBezTo>
                <a:cubicBezTo>
                  <a:pt x="6007566" y="-47748"/>
                  <a:pt x="6059805" y="50159"/>
                  <a:pt x="6219015" y="0"/>
                </a:cubicBezTo>
                <a:cubicBezTo>
                  <a:pt x="6378225" y="-50159"/>
                  <a:pt x="6752800" y="58462"/>
                  <a:pt x="6980041" y="0"/>
                </a:cubicBezTo>
                <a:cubicBezTo>
                  <a:pt x="7207282" y="-58462"/>
                  <a:pt x="7288516" y="19406"/>
                  <a:pt x="7574593" y="0"/>
                </a:cubicBezTo>
                <a:cubicBezTo>
                  <a:pt x="7860670" y="-19406"/>
                  <a:pt x="8143594" y="86128"/>
                  <a:pt x="8323729" y="0"/>
                </a:cubicBezTo>
                <a:cubicBezTo>
                  <a:pt x="8363485" y="147853"/>
                  <a:pt x="8299865" y="310050"/>
                  <a:pt x="8323729" y="412113"/>
                </a:cubicBezTo>
                <a:cubicBezTo>
                  <a:pt x="8347593" y="514176"/>
                  <a:pt x="8292876" y="600813"/>
                  <a:pt x="8323729" y="776213"/>
                </a:cubicBezTo>
                <a:cubicBezTo>
                  <a:pt x="8354582" y="951613"/>
                  <a:pt x="8314177" y="1067462"/>
                  <a:pt x="8323729" y="1200329"/>
                </a:cubicBezTo>
                <a:cubicBezTo>
                  <a:pt x="8099142" y="1274715"/>
                  <a:pt x="7948266" y="1168556"/>
                  <a:pt x="7645940" y="1200329"/>
                </a:cubicBezTo>
                <a:cubicBezTo>
                  <a:pt x="7343614" y="1232102"/>
                  <a:pt x="7202847" y="1164288"/>
                  <a:pt x="6968150" y="1200329"/>
                </a:cubicBezTo>
                <a:cubicBezTo>
                  <a:pt x="6733453" y="1236370"/>
                  <a:pt x="6503124" y="1164167"/>
                  <a:pt x="6290361" y="1200329"/>
                </a:cubicBezTo>
                <a:cubicBezTo>
                  <a:pt x="6077598" y="1236491"/>
                  <a:pt x="5776277" y="1148995"/>
                  <a:pt x="5529334" y="1200329"/>
                </a:cubicBezTo>
                <a:cubicBezTo>
                  <a:pt x="5282391" y="1251663"/>
                  <a:pt x="5180270" y="1181192"/>
                  <a:pt x="4851545" y="1200329"/>
                </a:cubicBezTo>
                <a:cubicBezTo>
                  <a:pt x="4522820" y="1219466"/>
                  <a:pt x="4436978" y="1122706"/>
                  <a:pt x="4173756" y="1200329"/>
                </a:cubicBezTo>
                <a:cubicBezTo>
                  <a:pt x="3910534" y="1277952"/>
                  <a:pt x="3831540" y="1177636"/>
                  <a:pt x="3662441" y="1200329"/>
                </a:cubicBezTo>
                <a:cubicBezTo>
                  <a:pt x="3493342" y="1223022"/>
                  <a:pt x="3464873" y="1186276"/>
                  <a:pt x="3317601" y="1200329"/>
                </a:cubicBezTo>
                <a:cubicBezTo>
                  <a:pt x="3170329" y="1214382"/>
                  <a:pt x="2982601" y="1166185"/>
                  <a:pt x="2889523" y="1200329"/>
                </a:cubicBezTo>
                <a:cubicBezTo>
                  <a:pt x="2796445" y="1234473"/>
                  <a:pt x="2390908" y="1163141"/>
                  <a:pt x="2211734" y="1200329"/>
                </a:cubicBezTo>
                <a:cubicBezTo>
                  <a:pt x="2032560" y="1237517"/>
                  <a:pt x="1770423" y="1142267"/>
                  <a:pt x="1533944" y="1200329"/>
                </a:cubicBezTo>
                <a:cubicBezTo>
                  <a:pt x="1297465" y="1258391"/>
                  <a:pt x="952086" y="1169079"/>
                  <a:pt x="772918" y="1200329"/>
                </a:cubicBezTo>
                <a:cubicBezTo>
                  <a:pt x="593750" y="1231579"/>
                  <a:pt x="180876" y="1107881"/>
                  <a:pt x="0" y="1200329"/>
                </a:cubicBezTo>
                <a:cubicBezTo>
                  <a:pt x="-9793" y="1031058"/>
                  <a:pt x="38280" y="942751"/>
                  <a:pt x="0" y="836229"/>
                </a:cubicBezTo>
                <a:cubicBezTo>
                  <a:pt x="-38280" y="729707"/>
                  <a:pt x="21931" y="574043"/>
                  <a:pt x="0" y="436120"/>
                </a:cubicBezTo>
                <a:cubicBezTo>
                  <a:pt x="-21931" y="298197"/>
                  <a:pt x="25766" y="103567"/>
                  <a:pt x="0" y="0"/>
                </a:cubicBezTo>
                <a:close/>
              </a:path>
              <a:path w="8323729" h="1200329" stroke="0" extrusionOk="0">
                <a:moveTo>
                  <a:pt x="0" y="0"/>
                </a:moveTo>
                <a:cubicBezTo>
                  <a:pt x="142940" y="-46171"/>
                  <a:pt x="262778" y="11303"/>
                  <a:pt x="511315" y="0"/>
                </a:cubicBezTo>
                <a:cubicBezTo>
                  <a:pt x="759852" y="-11303"/>
                  <a:pt x="989035" y="12645"/>
                  <a:pt x="1189104" y="0"/>
                </a:cubicBezTo>
                <a:cubicBezTo>
                  <a:pt x="1389173" y="-12645"/>
                  <a:pt x="1692786" y="4403"/>
                  <a:pt x="1866894" y="0"/>
                </a:cubicBezTo>
                <a:cubicBezTo>
                  <a:pt x="2041002" y="-4403"/>
                  <a:pt x="2157071" y="13731"/>
                  <a:pt x="2294971" y="0"/>
                </a:cubicBezTo>
                <a:cubicBezTo>
                  <a:pt x="2432871" y="-13731"/>
                  <a:pt x="2763986" y="58910"/>
                  <a:pt x="2972760" y="0"/>
                </a:cubicBezTo>
                <a:cubicBezTo>
                  <a:pt x="3181534" y="-58910"/>
                  <a:pt x="3368198" y="24127"/>
                  <a:pt x="3567312" y="0"/>
                </a:cubicBezTo>
                <a:cubicBezTo>
                  <a:pt x="3766426" y="-24127"/>
                  <a:pt x="3889783" y="11068"/>
                  <a:pt x="3995390" y="0"/>
                </a:cubicBezTo>
                <a:cubicBezTo>
                  <a:pt x="4100997" y="-11068"/>
                  <a:pt x="4333765" y="17032"/>
                  <a:pt x="4589942" y="0"/>
                </a:cubicBezTo>
                <a:cubicBezTo>
                  <a:pt x="4846119" y="-17032"/>
                  <a:pt x="4831944" y="126"/>
                  <a:pt x="4934782" y="0"/>
                </a:cubicBezTo>
                <a:cubicBezTo>
                  <a:pt x="5037620" y="-126"/>
                  <a:pt x="5285909" y="44344"/>
                  <a:pt x="5529334" y="0"/>
                </a:cubicBezTo>
                <a:cubicBezTo>
                  <a:pt x="5772759" y="-44344"/>
                  <a:pt x="5798819" y="36274"/>
                  <a:pt x="5874174" y="0"/>
                </a:cubicBezTo>
                <a:cubicBezTo>
                  <a:pt x="5949529" y="-36274"/>
                  <a:pt x="6104603" y="38106"/>
                  <a:pt x="6219015" y="0"/>
                </a:cubicBezTo>
                <a:cubicBezTo>
                  <a:pt x="6333427" y="-38106"/>
                  <a:pt x="6608424" y="9015"/>
                  <a:pt x="6730329" y="0"/>
                </a:cubicBezTo>
                <a:cubicBezTo>
                  <a:pt x="6852234" y="-9015"/>
                  <a:pt x="7089135" y="28915"/>
                  <a:pt x="7241644" y="0"/>
                </a:cubicBezTo>
                <a:cubicBezTo>
                  <a:pt x="7394154" y="-28915"/>
                  <a:pt x="7541602" y="14236"/>
                  <a:pt x="7669722" y="0"/>
                </a:cubicBezTo>
                <a:cubicBezTo>
                  <a:pt x="7797842" y="-14236"/>
                  <a:pt x="8116238" y="7796"/>
                  <a:pt x="8323729" y="0"/>
                </a:cubicBezTo>
                <a:cubicBezTo>
                  <a:pt x="8342931" y="124748"/>
                  <a:pt x="8295376" y="215355"/>
                  <a:pt x="8323729" y="412113"/>
                </a:cubicBezTo>
                <a:cubicBezTo>
                  <a:pt x="8352082" y="608871"/>
                  <a:pt x="8287877" y="709325"/>
                  <a:pt x="8323729" y="836229"/>
                </a:cubicBezTo>
                <a:cubicBezTo>
                  <a:pt x="8359581" y="963133"/>
                  <a:pt x="8321806" y="1106528"/>
                  <a:pt x="8323729" y="1200329"/>
                </a:cubicBezTo>
                <a:cubicBezTo>
                  <a:pt x="8170831" y="1249484"/>
                  <a:pt x="8070944" y="1199374"/>
                  <a:pt x="7895652" y="1200329"/>
                </a:cubicBezTo>
                <a:cubicBezTo>
                  <a:pt x="7720360" y="1201284"/>
                  <a:pt x="7556562" y="1142412"/>
                  <a:pt x="7384337" y="1200329"/>
                </a:cubicBezTo>
                <a:cubicBezTo>
                  <a:pt x="7212112" y="1258246"/>
                  <a:pt x="7037847" y="1156221"/>
                  <a:pt x="6873022" y="1200329"/>
                </a:cubicBezTo>
                <a:cubicBezTo>
                  <a:pt x="6708197" y="1244437"/>
                  <a:pt x="6351335" y="1160415"/>
                  <a:pt x="6111995" y="1200329"/>
                </a:cubicBezTo>
                <a:cubicBezTo>
                  <a:pt x="5872655" y="1240243"/>
                  <a:pt x="5717443" y="1158553"/>
                  <a:pt x="5350969" y="1200329"/>
                </a:cubicBezTo>
                <a:cubicBezTo>
                  <a:pt x="4984495" y="1242105"/>
                  <a:pt x="5014264" y="1153654"/>
                  <a:pt x="4839654" y="1200329"/>
                </a:cubicBezTo>
                <a:cubicBezTo>
                  <a:pt x="4665044" y="1247004"/>
                  <a:pt x="4608751" y="1194314"/>
                  <a:pt x="4494814" y="1200329"/>
                </a:cubicBezTo>
                <a:cubicBezTo>
                  <a:pt x="4380877" y="1206344"/>
                  <a:pt x="3981774" y="1182823"/>
                  <a:pt x="3733787" y="1200329"/>
                </a:cubicBezTo>
                <a:cubicBezTo>
                  <a:pt x="3485800" y="1217835"/>
                  <a:pt x="3542012" y="1191078"/>
                  <a:pt x="3388947" y="1200329"/>
                </a:cubicBezTo>
                <a:cubicBezTo>
                  <a:pt x="3235882" y="1209580"/>
                  <a:pt x="2978662" y="1181898"/>
                  <a:pt x="2794395" y="1200329"/>
                </a:cubicBezTo>
                <a:cubicBezTo>
                  <a:pt x="2610128" y="1218760"/>
                  <a:pt x="2598469" y="1194790"/>
                  <a:pt x="2449555" y="1200329"/>
                </a:cubicBezTo>
                <a:cubicBezTo>
                  <a:pt x="2300641" y="1205868"/>
                  <a:pt x="1985720" y="1197828"/>
                  <a:pt x="1855002" y="1200329"/>
                </a:cubicBezTo>
                <a:cubicBezTo>
                  <a:pt x="1724284" y="1202830"/>
                  <a:pt x="1388715" y="1142677"/>
                  <a:pt x="1260450" y="1200329"/>
                </a:cubicBezTo>
                <a:cubicBezTo>
                  <a:pt x="1132185" y="1257981"/>
                  <a:pt x="509548" y="1192180"/>
                  <a:pt x="0" y="1200329"/>
                </a:cubicBezTo>
                <a:cubicBezTo>
                  <a:pt x="-7958" y="1085523"/>
                  <a:pt x="6165" y="903570"/>
                  <a:pt x="0" y="812223"/>
                </a:cubicBezTo>
                <a:cubicBezTo>
                  <a:pt x="-6165" y="720876"/>
                  <a:pt x="29048" y="551286"/>
                  <a:pt x="0" y="388106"/>
                </a:cubicBezTo>
                <a:cubicBezTo>
                  <a:pt x="-29048" y="224926"/>
                  <a:pt x="30950" y="120968"/>
                  <a:pt x="0" y="0"/>
                </a:cubicBezTo>
                <a:close/>
              </a:path>
            </a:pathLst>
          </a:custGeom>
          <a:solidFill>
            <a:srgbClr val="D3E41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01729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important that people are not 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same?</a:t>
            </a:r>
            <a:endPara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7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3C1B0EF8-D81A-4802-A156-2E699081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26" y="4747249"/>
            <a:ext cx="4259786" cy="21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205D-CF38-4C71-8B9B-77AF72E3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  <a:custGeom>
            <a:avLst/>
            <a:gdLst>
              <a:gd name="connsiteX0" fmla="*/ 0 w 10515600"/>
              <a:gd name="connsiteY0" fmla="*/ 0 h 1325563"/>
              <a:gd name="connsiteX1" fmla="*/ 584200 w 10515600"/>
              <a:gd name="connsiteY1" fmla="*/ 0 h 1325563"/>
              <a:gd name="connsiteX2" fmla="*/ 1063244 w 10515600"/>
              <a:gd name="connsiteY2" fmla="*/ 0 h 1325563"/>
              <a:gd name="connsiteX3" fmla="*/ 1542288 w 10515600"/>
              <a:gd name="connsiteY3" fmla="*/ 0 h 1325563"/>
              <a:gd name="connsiteX4" fmla="*/ 2126488 w 10515600"/>
              <a:gd name="connsiteY4" fmla="*/ 0 h 1325563"/>
              <a:gd name="connsiteX5" fmla="*/ 2815844 w 10515600"/>
              <a:gd name="connsiteY5" fmla="*/ 0 h 1325563"/>
              <a:gd name="connsiteX6" fmla="*/ 3505200 w 10515600"/>
              <a:gd name="connsiteY6" fmla="*/ 0 h 1325563"/>
              <a:gd name="connsiteX7" fmla="*/ 4194556 w 10515600"/>
              <a:gd name="connsiteY7" fmla="*/ 0 h 1325563"/>
              <a:gd name="connsiteX8" fmla="*/ 4989068 w 10515600"/>
              <a:gd name="connsiteY8" fmla="*/ 0 h 1325563"/>
              <a:gd name="connsiteX9" fmla="*/ 5573268 w 10515600"/>
              <a:gd name="connsiteY9" fmla="*/ 0 h 1325563"/>
              <a:gd name="connsiteX10" fmla="*/ 6262624 w 10515600"/>
              <a:gd name="connsiteY10" fmla="*/ 0 h 1325563"/>
              <a:gd name="connsiteX11" fmla="*/ 6846824 w 10515600"/>
              <a:gd name="connsiteY11" fmla="*/ 0 h 1325563"/>
              <a:gd name="connsiteX12" fmla="*/ 7431024 w 10515600"/>
              <a:gd name="connsiteY12" fmla="*/ 0 h 1325563"/>
              <a:gd name="connsiteX13" fmla="*/ 8015224 w 10515600"/>
              <a:gd name="connsiteY13" fmla="*/ 0 h 1325563"/>
              <a:gd name="connsiteX14" fmla="*/ 8283956 w 10515600"/>
              <a:gd name="connsiteY14" fmla="*/ 0 h 1325563"/>
              <a:gd name="connsiteX15" fmla="*/ 8973312 w 10515600"/>
              <a:gd name="connsiteY15" fmla="*/ 0 h 1325563"/>
              <a:gd name="connsiteX16" fmla="*/ 9242044 w 10515600"/>
              <a:gd name="connsiteY16" fmla="*/ 0 h 1325563"/>
              <a:gd name="connsiteX17" fmla="*/ 9826244 w 10515600"/>
              <a:gd name="connsiteY17" fmla="*/ 0 h 1325563"/>
              <a:gd name="connsiteX18" fmla="*/ 10515600 w 10515600"/>
              <a:gd name="connsiteY18" fmla="*/ 0 h 1325563"/>
              <a:gd name="connsiteX19" fmla="*/ 10515600 w 10515600"/>
              <a:gd name="connsiteY19" fmla="*/ 468366 h 1325563"/>
              <a:gd name="connsiteX20" fmla="*/ 10515600 w 10515600"/>
              <a:gd name="connsiteY20" fmla="*/ 870453 h 1325563"/>
              <a:gd name="connsiteX21" fmla="*/ 10515600 w 10515600"/>
              <a:gd name="connsiteY21" fmla="*/ 1325563 h 1325563"/>
              <a:gd name="connsiteX22" fmla="*/ 10141712 w 10515600"/>
              <a:gd name="connsiteY22" fmla="*/ 1325563 h 1325563"/>
              <a:gd name="connsiteX23" fmla="*/ 9767824 w 10515600"/>
              <a:gd name="connsiteY23" fmla="*/ 1325563 h 1325563"/>
              <a:gd name="connsiteX24" fmla="*/ 8973312 w 10515600"/>
              <a:gd name="connsiteY24" fmla="*/ 1325563 h 1325563"/>
              <a:gd name="connsiteX25" fmla="*/ 8178800 w 10515600"/>
              <a:gd name="connsiteY25" fmla="*/ 1325563 h 1325563"/>
              <a:gd name="connsiteX26" fmla="*/ 7594600 w 10515600"/>
              <a:gd name="connsiteY26" fmla="*/ 1325563 h 1325563"/>
              <a:gd name="connsiteX27" fmla="*/ 6800088 w 10515600"/>
              <a:gd name="connsiteY27" fmla="*/ 1325563 h 1325563"/>
              <a:gd name="connsiteX28" fmla="*/ 6215888 w 10515600"/>
              <a:gd name="connsiteY28" fmla="*/ 1325563 h 1325563"/>
              <a:gd name="connsiteX29" fmla="*/ 5526532 w 10515600"/>
              <a:gd name="connsiteY29" fmla="*/ 1325563 h 1325563"/>
              <a:gd name="connsiteX30" fmla="*/ 5257800 w 10515600"/>
              <a:gd name="connsiteY30" fmla="*/ 1325563 h 1325563"/>
              <a:gd name="connsiteX31" fmla="*/ 4463288 w 10515600"/>
              <a:gd name="connsiteY31" fmla="*/ 1325563 h 1325563"/>
              <a:gd name="connsiteX32" fmla="*/ 3984244 w 10515600"/>
              <a:gd name="connsiteY32" fmla="*/ 1325563 h 1325563"/>
              <a:gd name="connsiteX33" fmla="*/ 3294888 w 10515600"/>
              <a:gd name="connsiteY33" fmla="*/ 1325563 h 1325563"/>
              <a:gd name="connsiteX34" fmla="*/ 3026156 w 10515600"/>
              <a:gd name="connsiteY34" fmla="*/ 1325563 h 1325563"/>
              <a:gd name="connsiteX35" fmla="*/ 2231644 w 10515600"/>
              <a:gd name="connsiteY35" fmla="*/ 1325563 h 1325563"/>
              <a:gd name="connsiteX36" fmla="*/ 1752600 w 10515600"/>
              <a:gd name="connsiteY36" fmla="*/ 1325563 h 1325563"/>
              <a:gd name="connsiteX37" fmla="*/ 1168400 w 10515600"/>
              <a:gd name="connsiteY37" fmla="*/ 1325563 h 1325563"/>
              <a:gd name="connsiteX38" fmla="*/ 794512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857197 h 1325563"/>
              <a:gd name="connsiteX41" fmla="*/ 0 w 10515600"/>
              <a:gd name="connsiteY41" fmla="*/ 415343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8818" y="97495"/>
                  <a:pt x="10505274" y="259415"/>
                  <a:pt x="10515600" y="468366"/>
                </a:cubicBezTo>
                <a:cubicBezTo>
                  <a:pt x="10525926" y="677317"/>
                  <a:pt x="10508682" y="677626"/>
                  <a:pt x="10515600" y="870453"/>
                </a:cubicBezTo>
                <a:cubicBezTo>
                  <a:pt x="10522518" y="1063280"/>
                  <a:pt x="10510955" y="1218240"/>
                  <a:pt x="10515600" y="1325563"/>
                </a:cubicBezTo>
                <a:cubicBezTo>
                  <a:pt x="10340140" y="1355842"/>
                  <a:pt x="10274695" y="1293885"/>
                  <a:pt x="10141712" y="1325563"/>
                </a:cubicBezTo>
                <a:cubicBezTo>
                  <a:pt x="10008729" y="1357241"/>
                  <a:pt x="9902744" y="1312872"/>
                  <a:pt x="9767824" y="1325563"/>
                </a:cubicBezTo>
                <a:cubicBezTo>
                  <a:pt x="9632904" y="1338254"/>
                  <a:pt x="9328068" y="1240126"/>
                  <a:pt x="8973312" y="1325563"/>
                </a:cubicBezTo>
                <a:cubicBezTo>
                  <a:pt x="8618556" y="1411000"/>
                  <a:pt x="8531308" y="1259411"/>
                  <a:pt x="8178800" y="1325563"/>
                </a:cubicBezTo>
                <a:cubicBezTo>
                  <a:pt x="7826292" y="1391715"/>
                  <a:pt x="7713557" y="1282190"/>
                  <a:pt x="7594600" y="1325563"/>
                </a:cubicBezTo>
                <a:cubicBezTo>
                  <a:pt x="7475643" y="1368936"/>
                  <a:pt x="7009492" y="1305285"/>
                  <a:pt x="6800088" y="1325563"/>
                </a:cubicBezTo>
                <a:cubicBezTo>
                  <a:pt x="6590684" y="1345841"/>
                  <a:pt x="6389801" y="1260904"/>
                  <a:pt x="6215888" y="1325563"/>
                </a:cubicBezTo>
                <a:cubicBezTo>
                  <a:pt x="6041975" y="1390222"/>
                  <a:pt x="5678912" y="1265992"/>
                  <a:pt x="5526532" y="1325563"/>
                </a:cubicBezTo>
                <a:cubicBezTo>
                  <a:pt x="5374152" y="1385134"/>
                  <a:pt x="5382254" y="1306310"/>
                  <a:pt x="5257800" y="1325563"/>
                </a:cubicBezTo>
                <a:cubicBezTo>
                  <a:pt x="5133346" y="1344816"/>
                  <a:pt x="4836155" y="1289227"/>
                  <a:pt x="4463288" y="1325563"/>
                </a:cubicBezTo>
                <a:cubicBezTo>
                  <a:pt x="4090421" y="1361899"/>
                  <a:pt x="4151020" y="1298534"/>
                  <a:pt x="3984244" y="1325563"/>
                </a:cubicBezTo>
                <a:cubicBezTo>
                  <a:pt x="3817468" y="1352592"/>
                  <a:pt x="3572374" y="1304693"/>
                  <a:pt x="3294888" y="1325563"/>
                </a:cubicBezTo>
                <a:cubicBezTo>
                  <a:pt x="3017402" y="1346433"/>
                  <a:pt x="3151456" y="1317654"/>
                  <a:pt x="3026156" y="1325563"/>
                </a:cubicBezTo>
                <a:cubicBezTo>
                  <a:pt x="2900856" y="1333472"/>
                  <a:pt x="2418455" y="1297159"/>
                  <a:pt x="2231644" y="1325563"/>
                </a:cubicBezTo>
                <a:cubicBezTo>
                  <a:pt x="2044833" y="1353967"/>
                  <a:pt x="1940374" y="1306516"/>
                  <a:pt x="1752600" y="1325563"/>
                </a:cubicBezTo>
                <a:cubicBezTo>
                  <a:pt x="1564826" y="1344610"/>
                  <a:pt x="1305095" y="1305552"/>
                  <a:pt x="1168400" y="1325563"/>
                </a:cubicBezTo>
                <a:cubicBezTo>
                  <a:pt x="1031705" y="1345574"/>
                  <a:pt x="927881" y="1303665"/>
                  <a:pt x="794512" y="1325563"/>
                </a:cubicBezTo>
                <a:cubicBezTo>
                  <a:pt x="661143" y="1347461"/>
                  <a:pt x="164008" y="1239848"/>
                  <a:pt x="0" y="1325563"/>
                </a:cubicBezTo>
                <a:cubicBezTo>
                  <a:pt x="-43827" y="1107128"/>
                  <a:pt x="40367" y="1071636"/>
                  <a:pt x="0" y="857197"/>
                </a:cubicBezTo>
                <a:cubicBezTo>
                  <a:pt x="-40367" y="642758"/>
                  <a:pt x="24937" y="567712"/>
                  <a:pt x="0" y="415343"/>
                </a:cubicBezTo>
                <a:cubicBezTo>
                  <a:pt x="-24937" y="262974"/>
                  <a:pt x="39094" y="119383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6968" y="118651"/>
                  <a:pt x="10479712" y="227816"/>
                  <a:pt x="10515600" y="441854"/>
                </a:cubicBezTo>
                <a:cubicBezTo>
                  <a:pt x="10551488" y="655892"/>
                  <a:pt x="10487580" y="795649"/>
                  <a:pt x="10515600" y="896964"/>
                </a:cubicBezTo>
                <a:cubicBezTo>
                  <a:pt x="10543620" y="998279"/>
                  <a:pt x="10467886" y="1134345"/>
                  <a:pt x="10515600" y="1325563"/>
                </a:cubicBezTo>
                <a:cubicBezTo>
                  <a:pt x="10386768" y="1345314"/>
                  <a:pt x="10232234" y="1296468"/>
                  <a:pt x="10141712" y="1325563"/>
                </a:cubicBezTo>
                <a:cubicBezTo>
                  <a:pt x="10051190" y="1354658"/>
                  <a:pt x="9821524" y="1272248"/>
                  <a:pt x="9557512" y="1325563"/>
                </a:cubicBezTo>
                <a:cubicBezTo>
                  <a:pt x="9293500" y="1378878"/>
                  <a:pt x="9328409" y="1285987"/>
                  <a:pt x="9183624" y="1325563"/>
                </a:cubicBezTo>
                <a:cubicBezTo>
                  <a:pt x="9038839" y="1365139"/>
                  <a:pt x="8786483" y="1307681"/>
                  <a:pt x="8599424" y="1325563"/>
                </a:cubicBezTo>
                <a:cubicBezTo>
                  <a:pt x="8412365" y="1343445"/>
                  <a:pt x="8414709" y="1295618"/>
                  <a:pt x="8330692" y="1325563"/>
                </a:cubicBezTo>
                <a:cubicBezTo>
                  <a:pt x="8246675" y="1355508"/>
                  <a:pt x="8177963" y="1311461"/>
                  <a:pt x="8061960" y="1325563"/>
                </a:cubicBezTo>
                <a:cubicBezTo>
                  <a:pt x="7945957" y="1339665"/>
                  <a:pt x="7703014" y="1305435"/>
                  <a:pt x="7477760" y="1325563"/>
                </a:cubicBezTo>
                <a:cubicBezTo>
                  <a:pt x="7252506" y="1345691"/>
                  <a:pt x="7252717" y="1303457"/>
                  <a:pt x="7103872" y="1325563"/>
                </a:cubicBezTo>
                <a:cubicBezTo>
                  <a:pt x="6955027" y="1347669"/>
                  <a:pt x="6731082" y="1266922"/>
                  <a:pt x="6414516" y="1325563"/>
                </a:cubicBezTo>
                <a:cubicBezTo>
                  <a:pt x="6097950" y="1384204"/>
                  <a:pt x="6209104" y="1291605"/>
                  <a:pt x="6040628" y="1325563"/>
                </a:cubicBezTo>
                <a:cubicBezTo>
                  <a:pt x="5872152" y="1359521"/>
                  <a:pt x="5612756" y="1250928"/>
                  <a:pt x="5351272" y="1325563"/>
                </a:cubicBezTo>
                <a:cubicBezTo>
                  <a:pt x="5089788" y="1400198"/>
                  <a:pt x="5214554" y="1299028"/>
                  <a:pt x="5082540" y="1325563"/>
                </a:cubicBezTo>
                <a:cubicBezTo>
                  <a:pt x="4950526" y="1352098"/>
                  <a:pt x="4664612" y="1292268"/>
                  <a:pt x="4393184" y="1325563"/>
                </a:cubicBezTo>
                <a:cubicBezTo>
                  <a:pt x="4121756" y="1358858"/>
                  <a:pt x="4202348" y="1294794"/>
                  <a:pt x="4019296" y="1325563"/>
                </a:cubicBezTo>
                <a:cubicBezTo>
                  <a:pt x="3836244" y="1356332"/>
                  <a:pt x="3833682" y="1302544"/>
                  <a:pt x="3750564" y="1325563"/>
                </a:cubicBezTo>
                <a:cubicBezTo>
                  <a:pt x="3667446" y="1348582"/>
                  <a:pt x="3558774" y="1289251"/>
                  <a:pt x="3376676" y="1325563"/>
                </a:cubicBezTo>
                <a:cubicBezTo>
                  <a:pt x="3194578" y="1361875"/>
                  <a:pt x="2934693" y="1260449"/>
                  <a:pt x="2687320" y="1325563"/>
                </a:cubicBezTo>
                <a:cubicBezTo>
                  <a:pt x="2439947" y="1390677"/>
                  <a:pt x="2409273" y="1286072"/>
                  <a:pt x="2313432" y="1325563"/>
                </a:cubicBezTo>
                <a:cubicBezTo>
                  <a:pt x="2217591" y="1365054"/>
                  <a:pt x="2115947" y="1322974"/>
                  <a:pt x="2044700" y="1325563"/>
                </a:cubicBezTo>
                <a:cubicBezTo>
                  <a:pt x="1973453" y="1328152"/>
                  <a:pt x="1746704" y="1313098"/>
                  <a:pt x="1670812" y="1325563"/>
                </a:cubicBezTo>
                <a:cubicBezTo>
                  <a:pt x="1594920" y="1338028"/>
                  <a:pt x="1361608" y="1274437"/>
                  <a:pt x="1191768" y="1325563"/>
                </a:cubicBezTo>
                <a:cubicBezTo>
                  <a:pt x="1021928" y="1376689"/>
                  <a:pt x="747020" y="1259611"/>
                  <a:pt x="607568" y="1325563"/>
                </a:cubicBezTo>
                <a:cubicBezTo>
                  <a:pt x="468116" y="1391515"/>
                  <a:pt x="299108" y="1260064"/>
                  <a:pt x="0" y="1325563"/>
                </a:cubicBezTo>
                <a:cubicBezTo>
                  <a:pt x="-42502" y="1110413"/>
                  <a:pt x="24566" y="1060159"/>
                  <a:pt x="0" y="857197"/>
                </a:cubicBezTo>
                <a:cubicBezTo>
                  <a:pt x="-24566" y="654235"/>
                  <a:pt x="2557" y="605171"/>
                  <a:pt x="0" y="415343"/>
                </a:cubicBezTo>
                <a:cubicBezTo>
                  <a:pt x="-2557" y="225515"/>
                  <a:pt x="15012" y="88770"/>
                  <a:pt x="0" y="0"/>
                </a:cubicBezTo>
                <a:close/>
              </a:path>
            </a:pathLst>
          </a:custGeom>
          <a:solidFill>
            <a:srgbClr val="0589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would be so boring if we were all the same!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C08B-4D57-4531-B058-66DB281E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49299"/>
            <a:ext cx="10515600" cy="1465263"/>
          </a:xfrm>
          <a:custGeom>
            <a:avLst/>
            <a:gdLst>
              <a:gd name="connsiteX0" fmla="*/ 0 w 10515600"/>
              <a:gd name="connsiteY0" fmla="*/ 0 h 1465263"/>
              <a:gd name="connsiteX1" fmla="*/ 584200 w 10515600"/>
              <a:gd name="connsiteY1" fmla="*/ 0 h 1465263"/>
              <a:gd name="connsiteX2" fmla="*/ 1063244 w 10515600"/>
              <a:gd name="connsiteY2" fmla="*/ 0 h 1465263"/>
              <a:gd name="connsiteX3" fmla="*/ 1542288 w 10515600"/>
              <a:gd name="connsiteY3" fmla="*/ 0 h 1465263"/>
              <a:gd name="connsiteX4" fmla="*/ 2126488 w 10515600"/>
              <a:gd name="connsiteY4" fmla="*/ 0 h 1465263"/>
              <a:gd name="connsiteX5" fmla="*/ 2815844 w 10515600"/>
              <a:gd name="connsiteY5" fmla="*/ 0 h 1465263"/>
              <a:gd name="connsiteX6" fmla="*/ 3505200 w 10515600"/>
              <a:gd name="connsiteY6" fmla="*/ 0 h 1465263"/>
              <a:gd name="connsiteX7" fmla="*/ 4194556 w 10515600"/>
              <a:gd name="connsiteY7" fmla="*/ 0 h 1465263"/>
              <a:gd name="connsiteX8" fmla="*/ 4989068 w 10515600"/>
              <a:gd name="connsiteY8" fmla="*/ 0 h 1465263"/>
              <a:gd name="connsiteX9" fmla="*/ 5573268 w 10515600"/>
              <a:gd name="connsiteY9" fmla="*/ 0 h 1465263"/>
              <a:gd name="connsiteX10" fmla="*/ 6262624 w 10515600"/>
              <a:gd name="connsiteY10" fmla="*/ 0 h 1465263"/>
              <a:gd name="connsiteX11" fmla="*/ 6846824 w 10515600"/>
              <a:gd name="connsiteY11" fmla="*/ 0 h 1465263"/>
              <a:gd name="connsiteX12" fmla="*/ 7431024 w 10515600"/>
              <a:gd name="connsiteY12" fmla="*/ 0 h 1465263"/>
              <a:gd name="connsiteX13" fmla="*/ 8015224 w 10515600"/>
              <a:gd name="connsiteY13" fmla="*/ 0 h 1465263"/>
              <a:gd name="connsiteX14" fmla="*/ 8283956 w 10515600"/>
              <a:gd name="connsiteY14" fmla="*/ 0 h 1465263"/>
              <a:gd name="connsiteX15" fmla="*/ 8973312 w 10515600"/>
              <a:gd name="connsiteY15" fmla="*/ 0 h 1465263"/>
              <a:gd name="connsiteX16" fmla="*/ 9242044 w 10515600"/>
              <a:gd name="connsiteY16" fmla="*/ 0 h 1465263"/>
              <a:gd name="connsiteX17" fmla="*/ 9826244 w 10515600"/>
              <a:gd name="connsiteY17" fmla="*/ 0 h 1465263"/>
              <a:gd name="connsiteX18" fmla="*/ 10515600 w 10515600"/>
              <a:gd name="connsiteY18" fmla="*/ 0 h 1465263"/>
              <a:gd name="connsiteX19" fmla="*/ 10515600 w 10515600"/>
              <a:gd name="connsiteY19" fmla="*/ 517726 h 1465263"/>
              <a:gd name="connsiteX20" fmla="*/ 10515600 w 10515600"/>
              <a:gd name="connsiteY20" fmla="*/ 962189 h 1465263"/>
              <a:gd name="connsiteX21" fmla="*/ 10515600 w 10515600"/>
              <a:gd name="connsiteY21" fmla="*/ 1465263 h 1465263"/>
              <a:gd name="connsiteX22" fmla="*/ 10141712 w 10515600"/>
              <a:gd name="connsiteY22" fmla="*/ 1465263 h 1465263"/>
              <a:gd name="connsiteX23" fmla="*/ 9767824 w 10515600"/>
              <a:gd name="connsiteY23" fmla="*/ 1465263 h 1465263"/>
              <a:gd name="connsiteX24" fmla="*/ 8973312 w 10515600"/>
              <a:gd name="connsiteY24" fmla="*/ 1465263 h 1465263"/>
              <a:gd name="connsiteX25" fmla="*/ 8178800 w 10515600"/>
              <a:gd name="connsiteY25" fmla="*/ 1465263 h 1465263"/>
              <a:gd name="connsiteX26" fmla="*/ 7594600 w 10515600"/>
              <a:gd name="connsiteY26" fmla="*/ 1465263 h 1465263"/>
              <a:gd name="connsiteX27" fmla="*/ 6800088 w 10515600"/>
              <a:gd name="connsiteY27" fmla="*/ 1465263 h 1465263"/>
              <a:gd name="connsiteX28" fmla="*/ 6215888 w 10515600"/>
              <a:gd name="connsiteY28" fmla="*/ 1465263 h 1465263"/>
              <a:gd name="connsiteX29" fmla="*/ 5526532 w 10515600"/>
              <a:gd name="connsiteY29" fmla="*/ 1465263 h 1465263"/>
              <a:gd name="connsiteX30" fmla="*/ 5257800 w 10515600"/>
              <a:gd name="connsiteY30" fmla="*/ 1465263 h 1465263"/>
              <a:gd name="connsiteX31" fmla="*/ 4463288 w 10515600"/>
              <a:gd name="connsiteY31" fmla="*/ 1465263 h 1465263"/>
              <a:gd name="connsiteX32" fmla="*/ 3984244 w 10515600"/>
              <a:gd name="connsiteY32" fmla="*/ 1465263 h 1465263"/>
              <a:gd name="connsiteX33" fmla="*/ 3294888 w 10515600"/>
              <a:gd name="connsiteY33" fmla="*/ 1465263 h 1465263"/>
              <a:gd name="connsiteX34" fmla="*/ 3026156 w 10515600"/>
              <a:gd name="connsiteY34" fmla="*/ 1465263 h 1465263"/>
              <a:gd name="connsiteX35" fmla="*/ 2231644 w 10515600"/>
              <a:gd name="connsiteY35" fmla="*/ 1465263 h 1465263"/>
              <a:gd name="connsiteX36" fmla="*/ 1752600 w 10515600"/>
              <a:gd name="connsiteY36" fmla="*/ 1465263 h 1465263"/>
              <a:gd name="connsiteX37" fmla="*/ 1168400 w 10515600"/>
              <a:gd name="connsiteY37" fmla="*/ 1465263 h 1465263"/>
              <a:gd name="connsiteX38" fmla="*/ 794512 w 10515600"/>
              <a:gd name="connsiteY38" fmla="*/ 1465263 h 1465263"/>
              <a:gd name="connsiteX39" fmla="*/ 0 w 10515600"/>
              <a:gd name="connsiteY39" fmla="*/ 1465263 h 1465263"/>
              <a:gd name="connsiteX40" fmla="*/ 0 w 10515600"/>
              <a:gd name="connsiteY40" fmla="*/ 947537 h 1465263"/>
              <a:gd name="connsiteX41" fmla="*/ 0 w 10515600"/>
              <a:gd name="connsiteY41" fmla="*/ 459116 h 1465263"/>
              <a:gd name="connsiteX42" fmla="*/ 0 w 10515600"/>
              <a:gd name="connsiteY42" fmla="*/ 0 h 14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4652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77562" y="250221"/>
                  <a:pt x="10470717" y="327199"/>
                  <a:pt x="10515600" y="517726"/>
                </a:cubicBezTo>
                <a:cubicBezTo>
                  <a:pt x="10560483" y="708253"/>
                  <a:pt x="10502377" y="830176"/>
                  <a:pt x="10515600" y="962189"/>
                </a:cubicBezTo>
                <a:cubicBezTo>
                  <a:pt x="10528823" y="1094202"/>
                  <a:pt x="10462227" y="1322948"/>
                  <a:pt x="10515600" y="1465263"/>
                </a:cubicBezTo>
                <a:cubicBezTo>
                  <a:pt x="10340140" y="1495542"/>
                  <a:pt x="10274695" y="1433585"/>
                  <a:pt x="10141712" y="1465263"/>
                </a:cubicBezTo>
                <a:cubicBezTo>
                  <a:pt x="10008729" y="1496941"/>
                  <a:pt x="9902744" y="1452572"/>
                  <a:pt x="9767824" y="1465263"/>
                </a:cubicBezTo>
                <a:cubicBezTo>
                  <a:pt x="9632904" y="1477954"/>
                  <a:pt x="9328068" y="1379826"/>
                  <a:pt x="8973312" y="1465263"/>
                </a:cubicBezTo>
                <a:cubicBezTo>
                  <a:pt x="8618556" y="1550700"/>
                  <a:pt x="8531308" y="1399111"/>
                  <a:pt x="8178800" y="1465263"/>
                </a:cubicBezTo>
                <a:cubicBezTo>
                  <a:pt x="7826292" y="1531415"/>
                  <a:pt x="7713557" y="1421890"/>
                  <a:pt x="7594600" y="1465263"/>
                </a:cubicBezTo>
                <a:cubicBezTo>
                  <a:pt x="7475643" y="1508636"/>
                  <a:pt x="7009492" y="1444985"/>
                  <a:pt x="6800088" y="1465263"/>
                </a:cubicBezTo>
                <a:cubicBezTo>
                  <a:pt x="6590684" y="1485541"/>
                  <a:pt x="6389801" y="1400604"/>
                  <a:pt x="6215888" y="1465263"/>
                </a:cubicBezTo>
                <a:cubicBezTo>
                  <a:pt x="6041975" y="1529922"/>
                  <a:pt x="5678912" y="1405692"/>
                  <a:pt x="5526532" y="1465263"/>
                </a:cubicBezTo>
                <a:cubicBezTo>
                  <a:pt x="5374152" y="1524834"/>
                  <a:pt x="5382254" y="1446010"/>
                  <a:pt x="5257800" y="1465263"/>
                </a:cubicBezTo>
                <a:cubicBezTo>
                  <a:pt x="5133346" y="1484516"/>
                  <a:pt x="4836155" y="1428927"/>
                  <a:pt x="4463288" y="1465263"/>
                </a:cubicBezTo>
                <a:cubicBezTo>
                  <a:pt x="4090421" y="1501599"/>
                  <a:pt x="4151020" y="1438234"/>
                  <a:pt x="3984244" y="1465263"/>
                </a:cubicBezTo>
                <a:cubicBezTo>
                  <a:pt x="3817468" y="1492292"/>
                  <a:pt x="3572374" y="1444393"/>
                  <a:pt x="3294888" y="1465263"/>
                </a:cubicBezTo>
                <a:cubicBezTo>
                  <a:pt x="3017402" y="1486133"/>
                  <a:pt x="3151456" y="1457354"/>
                  <a:pt x="3026156" y="1465263"/>
                </a:cubicBezTo>
                <a:cubicBezTo>
                  <a:pt x="2900856" y="1473172"/>
                  <a:pt x="2418455" y="1436859"/>
                  <a:pt x="2231644" y="1465263"/>
                </a:cubicBezTo>
                <a:cubicBezTo>
                  <a:pt x="2044833" y="1493667"/>
                  <a:pt x="1940374" y="1446216"/>
                  <a:pt x="1752600" y="1465263"/>
                </a:cubicBezTo>
                <a:cubicBezTo>
                  <a:pt x="1564826" y="1484310"/>
                  <a:pt x="1305095" y="1445252"/>
                  <a:pt x="1168400" y="1465263"/>
                </a:cubicBezTo>
                <a:cubicBezTo>
                  <a:pt x="1031705" y="1485274"/>
                  <a:pt x="927881" y="1443365"/>
                  <a:pt x="794512" y="1465263"/>
                </a:cubicBezTo>
                <a:cubicBezTo>
                  <a:pt x="661143" y="1487161"/>
                  <a:pt x="164008" y="1379548"/>
                  <a:pt x="0" y="1465263"/>
                </a:cubicBezTo>
                <a:cubicBezTo>
                  <a:pt x="-13367" y="1325652"/>
                  <a:pt x="17905" y="1205698"/>
                  <a:pt x="0" y="947537"/>
                </a:cubicBezTo>
                <a:cubicBezTo>
                  <a:pt x="-17905" y="689376"/>
                  <a:pt x="17652" y="644291"/>
                  <a:pt x="0" y="459116"/>
                </a:cubicBezTo>
                <a:cubicBezTo>
                  <a:pt x="-17652" y="273941"/>
                  <a:pt x="4897" y="141070"/>
                  <a:pt x="0" y="0"/>
                </a:cubicBezTo>
                <a:close/>
              </a:path>
              <a:path w="10515600" h="14652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27019" y="144634"/>
                  <a:pt x="10471199" y="256022"/>
                  <a:pt x="10515600" y="488421"/>
                </a:cubicBezTo>
                <a:cubicBezTo>
                  <a:pt x="10560001" y="720820"/>
                  <a:pt x="10464282" y="828022"/>
                  <a:pt x="10515600" y="991495"/>
                </a:cubicBezTo>
                <a:cubicBezTo>
                  <a:pt x="10566918" y="1154968"/>
                  <a:pt x="10490303" y="1281239"/>
                  <a:pt x="10515600" y="1465263"/>
                </a:cubicBezTo>
                <a:cubicBezTo>
                  <a:pt x="10386768" y="1485014"/>
                  <a:pt x="10232234" y="1436168"/>
                  <a:pt x="10141712" y="1465263"/>
                </a:cubicBezTo>
                <a:cubicBezTo>
                  <a:pt x="10051190" y="1494358"/>
                  <a:pt x="9821524" y="1411948"/>
                  <a:pt x="9557512" y="1465263"/>
                </a:cubicBezTo>
                <a:cubicBezTo>
                  <a:pt x="9293500" y="1518578"/>
                  <a:pt x="9328409" y="1425687"/>
                  <a:pt x="9183624" y="1465263"/>
                </a:cubicBezTo>
                <a:cubicBezTo>
                  <a:pt x="9038839" y="1504839"/>
                  <a:pt x="8786483" y="1447381"/>
                  <a:pt x="8599424" y="1465263"/>
                </a:cubicBezTo>
                <a:cubicBezTo>
                  <a:pt x="8412365" y="1483145"/>
                  <a:pt x="8414709" y="1435318"/>
                  <a:pt x="8330692" y="1465263"/>
                </a:cubicBezTo>
                <a:cubicBezTo>
                  <a:pt x="8246675" y="1495208"/>
                  <a:pt x="8177963" y="1451161"/>
                  <a:pt x="8061960" y="1465263"/>
                </a:cubicBezTo>
                <a:cubicBezTo>
                  <a:pt x="7945957" y="1479365"/>
                  <a:pt x="7703014" y="1445135"/>
                  <a:pt x="7477760" y="1465263"/>
                </a:cubicBezTo>
                <a:cubicBezTo>
                  <a:pt x="7252506" y="1485391"/>
                  <a:pt x="7252717" y="1443157"/>
                  <a:pt x="7103872" y="1465263"/>
                </a:cubicBezTo>
                <a:cubicBezTo>
                  <a:pt x="6955027" y="1487369"/>
                  <a:pt x="6731082" y="1406622"/>
                  <a:pt x="6414516" y="1465263"/>
                </a:cubicBezTo>
                <a:cubicBezTo>
                  <a:pt x="6097950" y="1523904"/>
                  <a:pt x="6209104" y="1431305"/>
                  <a:pt x="6040628" y="1465263"/>
                </a:cubicBezTo>
                <a:cubicBezTo>
                  <a:pt x="5872152" y="1499221"/>
                  <a:pt x="5612756" y="1390628"/>
                  <a:pt x="5351272" y="1465263"/>
                </a:cubicBezTo>
                <a:cubicBezTo>
                  <a:pt x="5089788" y="1539898"/>
                  <a:pt x="5214554" y="1438728"/>
                  <a:pt x="5082540" y="1465263"/>
                </a:cubicBezTo>
                <a:cubicBezTo>
                  <a:pt x="4950526" y="1491798"/>
                  <a:pt x="4664612" y="1431968"/>
                  <a:pt x="4393184" y="1465263"/>
                </a:cubicBezTo>
                <a:cubicBezTo>
                  <a:pt x="4121756" y="1498558"/>
                  <a:pt x="4202348" y="1434494"/>
                  <a:pt x="4019296" y="1465263"/>
                </a:cubicBezTo>
                <a:cubicBezTo>
                  <a:pt x="3836244" y="1496032"/>
                  <a:pt x="3833682" y="1442244"/>
                  <a:pt x="3750564" y="1465263"/>
                </a:cubicBezTo>
                <a:cubicBezTo>
                  <a:pt x="3667446" y="1488282"/>
                  <a:pt x="3558774" y="1428951"/>
                  <a:pt x="3376676" y="1465263"/>
                </a:cubicBezTo>
                <a:cubicBezTo>
                  <a:pt x="3194578" y="1501575"/>
                  <a:pt x="2934693" y="1400149"/>
                  <a:pt x="2687320" y="1465263"/>
                </a:cubicBezTo>
                <a:cubicBezTo>
                  <a:pt x="2439947" y="1530377"/>
                  <a:pt x="2409273" y="1425772"/>
                  <a:pt x="2313432" y="1465263"/>
                </a:cubicBezTo>
                <a:cubicBezTo>
                  <a:pt x="2217591" y="1504754"/>
                  <a:pt x="2115947" y="1462674"/>
                  <a:pt x="2044700" y="1465263"/>
                </a:cubicBezTo>
                <a:cubicBezTo>
                  <a:pt x="1973453" y="1467852"/>
                  <a:pt x="1746704" y="1452798"/>
                  <a:pt x="1670812" y="1465263"/>
                </a:cubicBezTo>
                <a:cubicBezTo>
                  <a:pt x="1594920" y="1477728"/>
                  <a:pt x="1361608" y="1414137"/>
                  <a:pt x="1191768" y="1465263"/>
                </a:cubicBezTo>
                <a:cubicBezTo>
                  <a:pt x="1021928" y="1516389"/>
                  <a:pt x="747020" y="1399311"/>
                  <a:pt x="607568" y="1465263"/>
                </a:cubicBezTo>
                <a:cubicBezTo>
                  <a:pt x="468116" y="1531215"/>
                  <a:pt x="299108" y="1399764"/>
                  <a:pt x="0" y="1465263"/>
                </a:cubicBezTo>
                <a:cubicBezTo>
                  <a:pt x="-26275" y="1253335"/>
                  <a:pt x="49003" y="1075846"/>
                  <a:pt x="0" y="947537"/>
                </a:cubicBezTo>
                <a:cubicBezTo>
                  <a:pt x="-49003" y="819228"/>
                  <a:pt x="50535" y="672544"/>
                  <a:pt x="0" y="459116"/>
                </a:cubicBezTo>
                <a:cubicBezTo>
                  <a:pt x="-50535" y="245688"/>
                  <a:pt x="4522" y="150362"/>
                  <a:pt x="0" y="0"/>
                </a:cubicBezTo>
                <a:close/>
              </a:path>
            </a:pathLst>
          </a:custGeom>
          <a:solidFill>
            <a:srgbClr val="0589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important that we are all different because we can learn and grow from each other!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73234-7D79-4AA8-B2E4-FCB65E6DC1A8}"/>
              </a:ext>
            </a:extLst>
          </p:cNvPr>
          <p:cNvSpPr txBox="1"/>
          <p:nvPr/>
        </p:nvSpPr>
        <p:spPr>
          <a:xfrm>
            <a:off x="838199" y="4643437"/>
            <a:ext cx="10515600" cy="1754326"/>
          </a:xfrm>
          <a:custGeom>
            <a:avLst/>
            <a:gdLst>
              <a:gd name="connsiteX0" fmla="*/ 0 w 10515600"/>
              <a:gd name="connsiteY0" fmla="*/ 0 h 1754326"/>
              <a:gd name="connsiteX1" fmla="*/ 584200 w 10515600"/>
              <a:gd name="connsiteY1" fmla="*/ 0 h 1754326"/>
              <a:gd name="connsiteX2" fmla="*/ 1063244 w 10515600"/>
              <a:gd name="connsiteY2" fmla="*/ 0 h 1754326"/>
              <a:gd name="connsiteX3" fmla="*/ 1542288 w 10515600"/>
              <a:gd name="connsiteY3" fmla="*/ 0 h 1754326"/>
              <a:gd name="connsiteX4" fmla="*/ 2126488 w 10515600"/>
              <a:gd name="connsiteY4" fmla="*/ 0 h 1754326"/>
              <a:gd name="connsiteX5" fmla="*/ 2815844 w 10515600"/>
              <a:gd name="connsiteY5" fmla="*/ 0 h 1754326"/>
              <a:gd name="connsiteX6" fmla="*/ 3505200 w 10515600"/>
              <a:gd name="connsiteY6" fmla="*/ 0 h 1754326"/>
              <a:gd name="connsiteX7" fmla="*/ 4194556 w 10515600"/>
              <a:gd name="connsiteY7" fmla="*/ 0 h 1754326"/>
              <a:gd name="connsiteX8" fmla="*/ 4989068 w 10515600"/>
              <a:gd name="connsiteY8" fmla="*/ 0 h 1754326"/>
              <a:gd name="connsiteX9" fmla="*/ 5573268 w 10515600"/>
              <a:gd name="connsiteY9" fmla="*/ 0 h 1754326"/>
              <a:gd name="connsiteX10" fmla="*/ 6262624 w 10515600"/>
              <a:gd name="connsiteY10" fmla="*/ 0 h 1754326"/>
              <a:gd name="connsiteX11" fmla="*/ 6846824 w 10515600"/>
              <a:gd name="connsiteY11" fmla="*/ 0 h 1754326"/>
              <a:gd name="connsiteX12" fmla="*/ 7431024 w 10515600"/>
              <a:gd name="connsiteY12" fmla="*/ 0 h 1754326"/>
              <a:gd name="connsiteX13" fmla="*/ 8015224 w 10515600"/>
              <a:gd name="connsiteY13" fmla="*/ 0 h 1754326"/>
              <a:gd name="connsiteX14" fmla="*/ 8283956 w 10515600"/>
              <a:gd name="connsiteY14" fmla="*/ 0 h 1754326"/>
              <a:gd name="connsiteX15" fmla="*/ 8973312 w 10515600"/>
              <a:gd name="connsiteY15" fmla="*/ 0 h 1754326"/>
              <a:gd name="connsiteX16" fmla="*/ 9242044 w 10515600"/>
              <a:gd name="connsiteY16" fmla="*/ 0 h 1754326"/>
              <a:gd name="connsiteX17" fmla="*/ 9826244 w 10515600"/>
              <a:gd name="connsiteY17" fmla="*/ 0 h 1754326"/>
              <a:gd name="connsiteX18" fmla="*/ 10515600 w 10515600"/>
              <a:gd name="connsiteY18" fmla="*/ 0 h 1754326"/>
              <a:gd name="connsiteX19" fmla="*/ 10515600 w 10515600"/>
              <a:gd name="connsiteY19" fmla="*/ 619862 h 1754326"/>
              <a:gd name="connsiteX20" fmla="*/ 10515600 w 10515600"/>
              <a:gd name="connsiteY20" fmla="*/ 1152007 h 1754326"/>
              <a:gd name="connsiteX21" fmla="*/ 10515600 w 10515600"/>
              <a:gd name="connsiteY21" fmla="*/ 1754326 h 1754326"/>
              <a:gd name="connsiteX22" fmla="*/ 10141712 w 10515600"/>
              <a:gd name="connsiteY22" fmla="*/ 1754326 h 1754326"/>
              <a:gd name="connsiteX23" fmla="*/ 9767824 w 10515600"/>
              <a:gd name="connsiteY23" fmla="*/ 1754326 h 1754326"/>
              <a:gd name="connsiteX24" fmla="*/ 8973312 w 10515600"/>
              <a:gd name="connsiteY24" fmla="*/ 1754326 h 1754326"/>
              <a:gd name="connsiteX25" fmla="*/ 8178800 w 10515600"/>
              <a:gd name="connsiteY25" fmla="*/ 1754326 h 1754326"/>
              <a:gd name="connsiteX26" fmla="*/ 7594600 w 10515600"/>
              <a:gd name="connsiteY26" fmla="*/ 1754326 h 1754326"/>
              <a:gd name="connsiteX27" fmla="*/ 6800088 w 10515600"/>
              <a:gd name="connsiteY27" fmla="*/ 1754326 h 1754326"/>
              <a:gd name="connsiteX28" fmla="*/ 6215888 w 10515600"/>
              <a:gd name="connsiteY28" fmla="*/ 1754326 h 1754326"/>
              <a:gd name="connsiteX29" fmla="*/ 5526532 w 10515600"/>
              <a:gd name="connsiteY29" fmla="*/ 1754326 h 1754326"/>
              <a:gd name="connsiteX30" fmla="*/ 5257800 w 10515600"/>
              <a:gd name="connsiteY30" fmla="*/ 1754326 h 1754326"/>
              <a:gd name="connsiteX31" fmla="*/ 4463288 w 10515600"/>
              <a:gd name="connsiteY31" fmla="*/ 1754326 h 1754326"/>
              <a:gd name="connsiteX32" fmla="*/ 3984244 w 10515600"/>
              <a:gd name="connsiteY32" fmla="*/ 1754326 h 1754326"/>
              <a:gd name="connsiteX33" fmla="*/ 3294888 w 10515600"/>
              <a:gd name="connsiteY33" fmla="*/ 1754326 h 1754326"/>
              <a:gd name="connsiteX34" fmla="*/ 3026156 w 10515600"/>
              <a:gd name="connsiteY34" fmla="*/ 1754326 h 1754326"/>
              <a:gd name="connsiteX35" fmla="*/ 2231644 w 10515600"/>
              <a:gd name="connsiteY35" fmla="*/ 1754326 h 1754326"/>
              <a:gd name="connsiteX36" fmla="*/ 1752600 w 10515600"/>
              <a:gd name="connsiteY36" fmla="*/ 1754326 h 1754326"/>
              <a:gd name="connsiteX37" fmla="*/ 1168400 w 10515600"/>
              <a:gd name="connsiteY37" fmla="*/ 1754326 h 1754326"/>
              <a:gd name="connsiteX38" fmla="*/ 794512 w 10515600"/>
              <a:gd name="connsiteY38" fmla="*/ 1754326 h 1754326"/>
              <a:gd name="connsiteX39" fmla="*/ 0 w 10515600"/>
              <a:gd name="connsiteY39" fmla="*/ 1754326 h 1754326"/>
              <a:gd name="connsiteX40" fmla="*/ 0 w 10515600"/>
              <a:gd name="connsiteY40" fmla="*/ 1134464 h 1754326"/>
              <a:gd name="connsiteX41" fmla="*/ 0 w 10515600"/>
              <a:gd name="connsiteY41" fmla="*/ 549689 h 1754326"/>
              <a:gd name="connsiteX42" fmla="*/ 0 w 10515600"/>
              <a:gd name="connsiteY42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754326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7825" y="172442"/>
                  <a:pt x="10463259" y="335801"/>
                  <a:pt x="10515600" y="619862"/>
                </a:cubicBezTo>
                <a:cubicBezTo>
                  <a:pt x="10567941" y="903923"/>
                  <a:pt x="10469939" y="927170"/>
                  <a:pt x="10515600" y="1152007"/>
                </a:cubicBezTo>
                <a:cubicBezTo>
                  <a:pt x="10561261" y="1376845"/>
                  <a:pt x="10455739" y="1568150"/>
                  <a:pt x="10515600" y="1754326"/>
                </a:cubicBezTo>
                <a:cubicBezTo>
                  <a:pt x="10340140" y="1784605"/>
                  <a:pt x="10274695" y="1722648"/>
                  <a:pt x="10141712" y="1754326"/>
                </a:cubicBezTo>
                <a:cubicBezTo>
                  <a:pt x="10008729" y="1786004"/>
                  <a:pt x="9902744" y="1741635"/>
                  <a:pt x="9767824" y="1754326"/>
                </a:cubicBezTo>
                <a:cubicBezTo>
                  <a:pt x="9632904" y="1767017"/>
                  <a:pt x="9328068" y="1668889"/>
                  <a:pt x="8973312" y="1754326"/>
                </a:cubicBezTo>
                <a:cubicBezTo>
                  <a:pt x="8618556" y="1839763"/>
                  <a:pt x="8531308" y="1688174"/>
                  <a:pt x="8178800" y="1754326"/>
                </a:cubicBezTo>
                <a:cubicBezTo>
                  <a:pt x="7826292" y="1820478"/>
                  <a:pt x="7713557" y="1710953"/>
                  <a:pt x="7594600" y="1754326"/>
                </a:cubicBezTo>
                <a:cubicBezTo>
                  <a:pt x="7475643" y="1797699"/>
                  <a:pt x="7009492" y="1734048"/>
                  <a:pt x="6800088" y="1754326"/>
                </a:cubicBezTo>
                <a:cubicBezTo>
                  <a:pt x="6590684" y="1774604"/>
                  <a:pt x="6389801" y="1689667"/>
                  <a:pt x="6215888" y="1754326"/>
                </a:cubicBezTo>
                <a:cubicBezTo>
                  <a:pt x="6041975" y="1818985"/>
                  <a:pt x="5678912" y="1694755"/>
                  <a:pt x="5526532" y="1754326"/>
                </a:cubicBezTo>
                <a:cubicBezTo>
                  <a:pt x="5374152" y="1813897"/>
                  <a:pt x="5382254" y="1735073"/>
                  <a:pt x="5257800" y="1754326"/>
                </a:cubicBezTo>
                <a:cubicBezTo>
                  <a:pt x="5133346" y="1773579"/>
                  <a:pt x="4836155" y="1717990"/>
                  <a:pt x="4463288" y="1754326"/>
                </a:cubicBezTo>
                <a:cubicBezTo>
                  <a:pt x="4090421" y="1790662"/>
                  <a:pt x="4151020" y="1727297"/>
                  <a:pt x="3984244" y="1754326"/>
                </a:cubicBezTo>
                <a:cubicBezTo>
                  <a:pt x="3817468" y="1781355"/>
                  <a:pt x="3572374" y="1733456"/>
                  <a:pt x="3294888" y="1754326"/>
                </a:cubicBezTo>
                <a:cubicBezTo>
                  <a:pt x="3017402" y="1775196"/>
                  <a:pt x="3151456" y="1746417"/>
                  <a:pt x="3026156" y="1754326"/>
                </a:cubicBezTo>
                <a:cubicBezTo>
                  <a:pt x="2900856" y="1762235"/>
                  <a:pt x="2418455" y="1725922"/>
                  <a:pt x="2231644" y="1754326"/>
                </a:cubicBezTo>
                <a:cubicBezTo>
                  <a:pt x="2044833" y="1782730"/>
                  <a:pt x="1940374" y="1735279"/>
                  <a:pt x="1752600" y="1754326"/>
                </a:cubicBezTo>
                <a:cubicBezTo>
                  <a:pt x="1564826" y="1773373"/>
                  <a:pt x="1305095" y="1734315"/>
                  <a:pt x="1168400" y="1754326"/>
                </a:cubicBezTo>
                <a:cubicBezTo>
                  <a:pt x="1031705" y="1774337"/>
                  <a:pt x="927881" y="1732428"/>
                  <a:pt x="794512" y="1754326"/>
                </a:cubicBezTo>
                <a:cubicBezTo>
                  <a:pt x="661143" y="1776224"/>
                  <a:pt x="164008" y="1668611"/>
                  <a:pt x="0" y="1754326"/>
                </a:cubicBezTo>
                <a:cubicBezTo>
                  <a:pt x="-28722" y="1445898"/>
                  <a:pt x="66876" y="1396950"/>
                  <a:pt x="0" y="1134464"/>
                </a:cubicBezTo>
                <a:cubicBezTo>
                  <a:pt x="-66876" y="871978"/>
                  <a:pt x="62316" y="840803"/>
                  <a:pt x="0" y="549689"/>
                </a:cubicBezTo>
                <a:cubicBezTo>
                  <a:pt x="-62316" y="258575"/>
                  <a:pt x="24544" y="237317"/>
                  <a:pt x="0" y="0"/>
                </a:cubicBezTo>
                <a:close/>
              </a:path>
              <a:path w="10515600" h="1754326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2252" y="175894"/>
                  <a:pt x="10461927" y="360279"/>
                  <a:pt x="10515600" y="584775"/>
                </a:cubicBezTo>
                <a:cubicBezTo>
                  <a:pt x="10569273" y="809272"/>
                  <a:pt x="10487609" y="1012740"/>
                  <a:pt x="10515600" y="1187094"/>
                </a:cubicBezTo>
                <a:cubicBezTo>
                  <a:pt x="10543591" y="1361448"/>
                  <a:pt x="10473870" y="1616792"/>
                  <a:pt x="10515600" y="1754326"/>
                </a:cubicBezTo>
                <a:cubicBezTo>
                  <a:pt x="10386768" y="1774077"/>
                  <a:pt x="10232234" y="1725231"/>
                  <a:pt x="10141712" y="1754326"/>
                </a:cubicBezTo>
                <a:cubicBezTo>
                  <a:pt x="10051190" y="1783421"/>
                  <a:pt x="9821524" y="1701011"/>
                  <a:pt x="9557512" y="1754326"/>
                </a:cubicBezTo>
                <a:cubicBezTo>
                  <a:pt x="9293500" y="1807641"/>
                  <a:pt x="9328409" y="1714750"/>
                  <a:pt x="9183624" y="1754326"/>
                </a:cubicBezTo>
                <a:cubicBezTo>
                  <a:pt x="9038839" y="1793902"/>
                  <a:pt x="8786483" y="1736444"/>
                  <a:pt x="8599424" y="1754326"/>
                </a:cubicBezTo>
                <a:cubicBezTo>
                  <a:pt x="8412365" y="1772208"/>
                  <a:pt x="8414709" y="1724381"/>
                  <a:pt x="8330692" y="1754326"/>
                </a:cubicBezTo>
                <a:cubicBezTo>
                  <a:pt x="8246675" y="1784271"/>
                  <a:pt x="8177963" y="1740224"/>
                  <a:pt x="8061960" y="1754326"/>
                </a:cubicBezTo>
                <a:cubicBezTo>
                  <a:pt x="7945957" y="1768428"/>
                  <a:pt x="7703014" y="1734198"/>
                  <a:pt x="7477760" y="1754326"/>
                </a:cubicBezTo>
                <a:cubicBezTo>
                  <a:pt x="7252506" y="1774454"/>
                  <a:pt x="7252717" y="1732220"/>
                  <a:pt x="7103872" y="1754326"/>
                </a:cubicBezTo>
                <a:cubicBezTo>
                  <a:pt x="6955027" y="1776432"/>
                  <a:pt x="6731082" y="1695685"/>
                  <a:pt x="6414516" y="1754326"/>
                </a:cubicBezTo>
                <a:cubicBezTo>
                  <a:pt x="6097950" y="1812967"/>
                  <a:pt x="6209104" y="1720368"/>
                  <a:pt x="6040628" y="1754326"/>
                </a:cubicBezTo>
                <a:cubicBezTo>
                  <a:pt x="5872152" y="1788284"/>
                  <a:pt x="5612756" y="1679691"/>
                  <a:pt x="5351272" y="1754326"/>
                </a:cubicBezTo>
                <a:cubicBezTo>
                  <a:pt x="5089788" y="1828961"/>
                  <a:pt x="5214554" y="1727791"/>
                  <a:pt x="5082540" y="1754326"/>
                </a:cubicBezTo>
                <a:cubicBezTo>
                  <a:pt x="4950526" y="1780861"/>
                  <a:pt x="4664612" y="1721031"/>
                  <a:pt x="4393184" y="1754326"/>
                </a:cubicBezTo>
                <a:cubicBezTo>
                  <a:pt x="4121756" y="1787621"/>
                  <a:pt x="4202348" y="1723557"/>
                  <a:pt x="4019296" y="1754326"/>
                </a:cubicBezTo>
                <a:cubicBezTo>
                  <a:pt x="3836244" y="1785095"/>
                  <a:pt x="3833682" y="1731307"/>
                  <a:pt x="3750564" y="1754326"/>
                </a:cubicBezTo>
                <a:cubicBezTo>
                  <a:pt x="3667446" y="1777345"/>
                  <a:pt x="3558774" y="1718014"/>
                  <a:pt x="3376676" y="1754326"/>
                </a:cubicBezTo>
                <a:cubicBezTo>
                  <a:pt x="3194578" y="1790638"/>
                  <a:pt x="2934693" y="1689212"/>
                  <a:pt x="2687320" y="1754326"/>
                </a:cubicBezTo>
                <a:cubicBezTo>
                  <a:pt x="2439947" y="1819440"/>
                  <a:pt x="2409273" y="1714835"/>
                  <a:pt x="2313432" y="1754326"/>
                </a:cubicBezTo>
                <a:cubicBezTo>
                  <a:pt x="2217591" y="1793817"/>
                  <a:pt x="2115947" y="1751737"/>
                  <a:pt x="2044700" y="1754326"/>
                </a:cubicBezTo>
                <a:cubicBezTo>
                  <a:pt x="1973453" y="1756915"/>
                  <a:pt x="1746704" y="1741861"/>
                  <a:pt x="1670812" y="1754326"/>
                </a:cubicBezTo>
                <a:cubicBezTo>
                  <a:pt x="1594920" y="1766791"/>
                  <a:pt x="1361608" y="1703200"/>
                  <a:pt x="1191768" y="1754326"/>
                </a:cubicBezTo>
                <a:cubicBezTo>
                  <a:pt x="1021928" y="1805452"/>
                  <a:pt x="747020" y="1688374"/>
                  <a:pt x="607568" y="1754326"/>
                </a:cubicBezTo>
                <a:cubicBezTo>
                  <a:pt x="468116" y="1820278"/>
                  <a:pt x="299108" y="1688827"/>
                  <a:pt x="0" y="1754326"/>
                </a:cubicBezTo>
                <a:cubicBezTo>
                  <a:pt x="-72629" y="1447014"/>
                  <a:pt x="61101" y="1332902"/>
                  <a:pt x="0" y="1134464"/>
                </a:cubicBezTo>
                <a:cubicBezTo>
                  <a:pt x="-61101" y="936026"/>
                  <a:pt x="44316" y="702198"/>
                  <a:pt x="0" y="549689"/>
                </a:cubicBezTo>
                <a:cubicBezTo>
                  <a:pt x="-44316" y="397181"/>
                  <a:pt x="57972" y="137402"/>
                  <a:pt x="0" y="0"/>
                </a:cubicBezTo>
                <a:close/>
              </a:path>
            </a:pathLst>
          </a:custGeom>
          <a:solidFill>
            <a:srgbClr val="0589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Diverse is a big word for different!  We live in a diverse world because there are many different people!  No two are exactly alike.</a:t>
            </a:r>
          </a:p>
        </p:txBody>
      </p:sp>
    </p:spTree>
    <p:extLst>
      <p:ext uri="{BB962C8B-B14F-4D97-AF65-F5344CB8AC3E}">
        <p14:creationId xmlns:p14="http://schemas.microsoft.com/office/powerpoint/2010/main" val="211200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C150-0CD3-4246-B115-8F84C6E2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84" y="950005"/>
            <a:ext cx="8436429" cy="1325563"/>
          </a:xfrm>
          <a:custGeom>
            <a:avLst/>
            <a:gdLst>
              <a:gd name="connsiteX0" fmla="*/ 0 w 8436429"/>
              <a:gd name="connsiteY0" fmla="*/ 0 h 1325563"/>
              <a:gd name="connsiteX1" fmla="*/ 309336 w 8436429"/>
              <a:gd name="connsiteY1" fmla="*/ 0 h 1325563"/>
              <a:gd name="connsiteX2" fmla="*/ 956129 w 8436429"/>
              <a:gd name="connsiteY2" fmla="*/ 0 h 1325563"/>
              <a:gd name="connsiteX3" fmla="*/ 1265464 w 8436429"/>
              <a:gd name="connsiteY3" fmla="*/ 0 h 1325563"/>
              <a:gd name="connsiteX4" fmla="*/ 1574800 w 8436429"/>
              <a:gd name="connsiteY4" fmla="*/ 0 h 1325563"/>
              <a:gd name="connsiteX5" fmla="*/ 2305957 w 8436429"/>
              <a:gd name="connsiteY5" fmla="*/ 0 h 1325563"/>
              <a:gd name="connsiteX6" fmla="*/ 2868386 w 8436429"/>
              <a:gd name="connsiteY6" fmla="*/ 0 h 1325563"/>
              <a:gd name="connsiteX7" fmla="*/ 3177722 w 8436429"/>
              <a:gd name="connsiteY7" fmla="*/ 0 h 1325563"/>
              <a:gd name="connsiteX8" fmla="*/ 3740150 w 8436429"/>
              <a:gd name="connsiteY8" fmla="*/ 0 h 1325563"/>
              <a:gd name="connsiteX9" fmla="*/ 4471307 w 8436429"/>
              <a:gd name="connsiteY9" fmla="*/ 0 h 1325563"/>
              <a:gd name="connsiteX10" fmla="*/ 4949372 w 8436429"/>
              <a:gd name="connsiteY10" fmla="*/ 0 h 1325563"/>
              <a:gd name="connsiteX11" fmla="*/ 5427436 w 8436429"/>
              <a:gd name="connsiteY11" fmla="*/ 0 h 1325563"/>
              <a:gd name="connsiteX12" fmla="*/ 5989865 w 8436429"/>
              <a:gd name="connsiteY12" fmla="*/ 0 h 1325563"/>
              <a:gd name="connsiteX13" fmla="*/ 6636657 w 8436429"/>
              <a:gd name="connsiteY13" fmla="*/ 0 h 1325563"/>
              <a:gd name="connsiteX14" fmla="*/ 7283450 w 8436429"/>
              <a:gd name="connsiteY14" fmla="*/ 0 h 1325563"/>
              <a:gd name="connsiteX15" fmla="*/ 7930243 w 8436429"/>
              <a:gd name="connsiteY15" fmla="*/ 0 h 1325563"/>
              <a:gd name="connsiteX16" fmla="*/ 8436429 w 8436429"/>
              <a:gd name="connsiteY16" fmla="*/ 0 h 1325563"/>
              <a:gd name="connsiteX17" fmla="*/ 8436429 w 8436429"/>
              <a:gd name="connsiteY17" fmla="*/ 441854 h 1325563"/>
              <a:gd name="connsiteX18" fmla="*/ 8436429 w 8436429"/>
              <a:gd name="connsiteY18" fmla="*/ 883709 h 1325563"/>
              <a:gd name="connsiteX19" fmla="*/ 8436429 w 8436429"/>
              <a:gd name="connsiteY19" fmla="*/ 1325563 h 1325563"/>
              <a:gd name="connsiteX20" fmla="*/ 7705272 w 8436429"/>
              <a:gd name="connsiteY20" fmla="*/ 1325563 h 1325563"/>
              <a:gd name="connsiteX21" fmla="*/ 7142843 w 8436429"/>
              <a:gd name="connsiteY21" fmla="*/ 1325563 h 1325563"/>
              <a:gd name="connsiteX22" fmla="*/ 6664779 w 8436429"/>
              <a:gd name="connsiteY22" fmla="*/ 1325563 h 1325563"/>
              <a:gd name="connsiteX23" fmla="*/ 6186715 w 8436429"/>
              <a:gd name="connsiteY23" fmla="*/ 1325563 h 1325563"/>
              <a:gd name="connsiteX24" fmla="*/ 5708650 w 8436429"/>
              <a:gd name="connsiteY24" fmla="*/ 1325563 h 1325563"/>
              <a:gd name="connsiteX25" fmla="*/ 5230586 w 8436429"/>
              <a:gd name="connsiteY25" fmla="*/ 1325563 h 1325563"/>
              <a:gd name="connsiteX26" fmla="*/ 4583793 w 8436429"/>
              <a:gd name="connsiteY26" fmla="*/ 1325563 h 1325563"/>
              <a:gd name="connsiteX27" fmla="*/ 4021364 w 8436429"/>
              <a:gd name="connsiteY27" fmla="*/ 1325563 h 1325563"/>
              <a:gd name="connsiteX28" fmla="*/ 3712029 w 8436429"/>
              <a:gd name="connsiteY28" fmla="*/ 1325563 h 1325563"/>
              <a:gd name="connsiteX29" fmla="*/ 3233964 w 8436429"/>
              <a:gd name="connsiteY29" fmla="*/ 1325563 h 1325563"/>
              <a:gd name="connsiteX30" fmla="*/ 2587172 w 8436429"/>
              <a:gd name="connsiteY30" fmla="*/ 1325563 h 1325563"/>
              <a:gd name="connsiteX31" fmla="*/ 2193472 w 8436429"/>
              <a:gd name="connsiteY31" fmla="*/ 1325563 h 1325563"/>
              <a:gd name="connsiteX32" fmla="*/ 1462314 w 8436429"/>
              <a:gd name="connsiteY32" fmla="*/ 1325563 h 1325563"/>
              <a:gd name="connsiteX33" fmla="*/ 731157 w 8436429"/>
              <a:gd name="connsiteY33" fmla="*/ 1325563 h 1325563"/>
              <a:gd name="connsiteX34" fmla="*/ 0 w 8436429"/>
              <a:gd name="connsiteY34" fmla="*/ 1325563 h 1325563"/>
              <a:gd name="connsiteX35" fmla="*/ 0 w 8436429"/>
              <a:gd name="connsiteY35" fmla="*/ 857197 h 1325563"/>
              <a:gd name="connsiteX36" fmla="*/ 0 w 8436429"/>
              <a:gd name="connsiteY36" fmla="*/ 415343 h 1325563"/>
              <a:gd name="connsiteX37" fmla="*/ 0 w 8436429"/>
              <a:gd name="connsiteY37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436429" h="1325563" fill="none" extrusionOk="0">
                <a:moveTo>
                  <a:pt x="0" y="0"/>
                </a:moveTo>
                <a:cubicBezTo>
                  <a:pt x="151462" y="-16635"/>
                  <a:pt x="217607" y="3394"/>
                  <a:pt x="309336" y="0"/>
                </a:cubicBezTo>
                <a:cubicBezTo>
                  <a:pt x="401065" y="-3394"/>
                  <a:pt x="787114" y="40857"/>
                  <a:pt x="956129" y="0"/>
                </a:cubicBezTo>
                <a:cubicBezTo>
                  <a:pt x="1125144" y="-40857"/>
                  <a:pt x="1125778" y="33315"/>
                  <a:pt x="1265464" y="0"/>
                </a:cubicBezTo>
                <a:cubicBezTo>
                  <a:pt x="1405151" y="-33315"/>
                  <a:pt x="1499767" y="2090"/>
                  <a:pt x="1574800" y="0"/>
                </a:cubicBezTo>
                <a:cubicBezTo>
                  <a:pt x="1649833" y="-2090"/>
                  <a:pt x="1978949" y="84934"/>
                  <a:pt x="2305957" y="0"/>
                </a:cubicBezTo>
                <a:cubicBezTo>
                  <a:pt x="2632965" y="-84934"/>
                  <a:pt x="2646826" y="9323"/>
                  <a:pt x="2868386" y="0"/>
                </a:cubicBezTo>
                <a:cubicBezTo>
                  <a:pt x="3089946" y="-9323"/>
                  <a:pt x="3048107" y="33107"/>
                  <a:pt x="3177722" y="0"/>
                </a:cubicBezTo>
                <a:cubicBezTo>
                  <a:pt x="3307337" y="-33107"/>
                  <a:pt x="3583166" y="51814"/>
                  <a:pt x="3740150" y="0"/>
                </a:cubicBezTo>
                <a:cubicBezTo>
                  <a:pt x="3897134" y="-51814"/>
                  <a:pt x="4145476" y="60115"/>
                  <a:pt x="4471307" y="0"/>
                </a:cubicBezTo>
                <a:cubicBezTo>
                  <a:pt x="4797138" y="-60115"/>
                  <a:pt x="4755662" y="9965"/>
                  <a:pt x="4949372" y="0"/>
                </a:cubicBezTo>
                <a:cubicBezTo>
                  <a:pt x="5143082" y="-9965"/>
                  <a:pt x="5264438" y="20264"/>
                  <a:pt x="5427436" y="0"/>
                </a:cubicBezTo>
                <a:cubicBezTo>
                  <a:pt x="5590434" y="-20264"/>
                  <a:pt x="5849765" y="40584"/>
                  <a:pt x="5989865" y="0"/>
                </a:cubicBezTo>
                <a:cubicBezTo>
                  <a:pt x="6129965" y="-40584"/>
                  <a:pt x="6378858" y="6632"/>
                  <a:pt x="6636657" y="0"/>
                </a:cubicBezTo>
                <a:cubicBezTo>
                  <a:pt x="6894456" y="-6632"/>
                  <a:pt x="7003924" y="72588"/>
                  <a:pt x="7283450" y="0"/>
                </a:cubicBezTo>
                <a:cubicBezTo>
                  <a:pt x="7562976" y="-72588"/>
                  <a:pt x="7652334" y="64377"/>
                  <a:pt x="7930243" y="0"/>
                </a:cubicBezTo>
                <a:cubicBezTo>
                  <a:pt x="8208152" y="-64377"/>
                  <a:pt x="8321926" y="21430"/>
                  <a:pt x="8436429" y="0"/>
                </a:cubicBezTo>
                <a:cubicBezTo>
                  <a:pt x="8466325" y="98839"/>
                  <a:pt x="8432439" y="265466"/>
                  <a:pt x="8436429" y="441854"/>
                </a:cubicBezTo>
                <a:cubicBezTo>
                  <a:pt x="8440419" y="618242"/>
                  <a:pt x="8412608" y="692411"/>
                  <a:pt x="8436429" y="883709"/>
                </a:cubicBezTo>
                <a:cubicBezTo>
                  <a:pt x="8460250" y="1075007"/>
                  <a:pt x="8386287" y="1213868"/>
                  <a:pt x="8436429" y="1325563"/>
                </a:cubicBezTo>
                <a:cubicBezTo>
                  <a:pt x="8251243" y="1333680"/>
                  <a:pt x="7975785" y="1324626"/>
                  <a:pt x="7705272" y="1325563"/>
                </a:cubicBezTo>
                <a:cubicBezTo>
                  <a:pt x="7434759" y="1326500"/>
                  <a:pt x="7316765" y="1261830"/>
                  <a:pt x="7142843" y="1325563"/>
                </a:cubicBezTo>
                <a:cubicBezTo>
                  <a:pt x="6968921" y="1389296"/>
                  <a:pt x="6803939" y="1272734"/>
                  <a:pt x="6664779" y="1325563"/>
                </a:cubicBezTo>
                <a:cubicBezTo>
                  <a:pt x="6525619" y="1378392"/>
                  <a:pt x="6393326" y="1318619"/>
                  <a:pt x="6186715" y="1325563"/>
                </a:cubicBezTo>
                <a:cubicBezTo>
                  <a:pt x="5980104" y="1332507"/>
                  <a:pt x="5927788" y="1320167"/>
                  <a:pt x="5708650" y="1325563"/>
                </a:cubicBezTo>
                <a:cubicBezTo>
                  <a:pt x="5489513" y="1330959"/>
                  <a:pt x="5349462" y="1322139"/>
                  <a:pt x="5230586" y="1325563"/>
                </a:cubicBezTo>
                <a:cubicBezTo>
                  <a:pt x="5111710" y="1328987"/>
                  <a:pt x="4900330" y="1302664"/>
                  <a:pt x="4583793" y="1325563"/>
                </a:cubicBezTo>
                <a:cubicBezTo>
                  <a:pt x="4267256" y="1348462"/>
                  <a:pt x="4195358" y="1314714"/>
                  <a:pt x="4021364" y="1325563"/>
                </a:cubicBezTo>
                <a:cubicBezTo>
                  <a:pt x="3847370" y="1336412"/>
                  <a:pt x="3788150" y="1288562"/>
                  <a:pt x="3712029" y="1325563"/>
                </a:cubicBezTo>
                <a:cubicBezTo>
                  <a:pt x="3635908" y="1362564"/>
                  <a:pt x="3341826" y="1288070"/>
                  <a:pt x="3233964" y="1325563"/>
                </a:cubicBezTo>
                <a:cubicBezTo>
                  <a:pt x="3126102" y="1363056"/>
                  <a:pt x="2717971" y="1266931"/>
                  <a:pt x="2587172" y="1325563"/>
                </a:cubicBezTo>
                <a:cubicBezTo>
                  <a:pt x="2456373" y="1384195"/>
                  <a:pt x="2380966" y="1325552"/>
                  <a:pt x="2193472" y="1325563"/>
                </a:cubicBezTo>
                <a:cubicBezTo>
                  <a:pt x="2005978" y="1325574"/>
                  <a:pt x="1676636" y="1277068"/>
                  <a:pt x="1462314" y="1325563"/>
                </a:cubicBezTo>
                <a:cubicBezTo>
                  <a:pt x="1247992" y="1374058"/>
                  <a:pt x="1078151" y="1266531"/>
                  <a:pt x="731157" y="1325563"/>
                </a:cubicBezTo>
                <a:cubicBezTo>
                  <a:pt x="384163" y="1384595"/>
                  <a:pt x="211925" y="1263380"/>
                  <a:pt x="0" y="1325563"/>
                </a:cubicBezTo>
                <a:cubicBezTo>
                  <a:pt x="-35963" y="1178996"/>
                  <a:pt x="31649" y="971851"/>
                  <a:pt x="0" y="857197"/>
                </a:cubicBezTo>
                <a:cubicBezTo>
                  <a:pt x="-31649" y="742543"/>
                  <a:pt x="11812" y="535967"/>
                  <a:pt x="0" y="415343"/>
                </a:cubicBezTo>
                <a:cubicBezTo>
                  <a:pt x="-11812" y="294719"/>
                  <a:pt x="46105" y="207315"/>
                  <a:pt x="0" y="0"/>
                </a:cubicBezTo>
                <a:close/>
              </a:path>
              <a:path w="8436429" h="1325563" stroke="0" extrusionOk="0">
                <a:moveTo>
                  <a:pt x="0" y="0"/>
                </a:moveTo>
                <a:cubicBezTo>
                  <a:pt x="231938" y="-12236"/>
                  <a:pt x="374927" y="22167"/>
                  <a:pt x="478064" y="0"/>
                </a:cubicBezTo>
                <a:cubicBezTo>
                  <a:pt x="581201" y="-22167"/>
                  <a:pt x="669391" y="26557"/>
                  <a:pt x="787400" y="0"/>
                </a:cubicBezTo>
                <a:cubicBezTo>
                  <a:pt x="905409" y="-26557"/>
                  <a:pt x="1257337" y="81485"/>
                  <a:pt x="1518557" y="0"/>
                </a:cubicBezTo>
                <a:cubicBezTo>
                  <a:pt x="1779777" y="-81485"/>
                  <a:pt x="1801386" y="19402"/>
                  <a:pt x="1996622" y="0"/>
                </a:cubicBezTo>
                <a:cubicBezTo>
                  <a:pt x="2191859" y="-19402"/>
                  <a:pt x="2317930" y="2280"/>
                  <a:pt x="2474686" y="0"/>
                </a:cubicBezTo>
                <a:cubicBezTo>
                  <a:pt x="2631442" y="-2280"/>
                  <a:pt x="3059479" y="61056"/>
                  <a:pt x="3205843" y="0"/>
                </a:cubicBezTo>
                <a:cubicBezTo>
                  <a:pt x="3352207" y="-61056"/>
                  <a:pt x="3461549" y="13395"/>
                  <a:pt x="3599543" y="0"/>
                </a:cubicBezTo>
                <a:cubicBezTo>
                  <a:pt x="3737537" y="-13395"/>
                  <a:pt x="4143890" y="76963"/>
                  <a:pt x="4330700" y="0"/>
                </a:cubicBezTo>
                <a:cubicBezTo>
                  <a:pt x="4517510" y="-76963"/>
                  <a:pt x="4811268" y="64677"/>
                  <a:pt x="5061857" y="0"/>
                </a:cubicBezTo>
                <a:cubicBezTo>
                  <a:pt x="5312446" y="-64677"/>
                  <a:pt x="5362948" y="47016"/>
                  <a:pt x="5624286" y="0"/>
                </a:cubicBezTo>
                <a:cubicBezTo>
                  <a:pt x="5885624" y="-47016"/>
                  <a:pt x="6010765" y="78182"/>
                  <a:pt x="6355443" y="0"/>
                </a:cubicBezTo>
                <a:cubicBezTo>
                  <a:pt x="6700121" y="-78182"/>
                  <a:pt x="6639691" y="43498"/>
                  <a:pt x="6833507" y="0"/>
                </a:cubicBezTo>
                <a:cubicBezTo>
                  <a:pt x="7027323" y="-43498"/>
                  <a:pt x="7162447" y="24305"/>
                  <a:pt x="7311572" y="0"/>
                </a:cubicBezTo>
                <a:cubicBezTo>
                  <a:pt x="7460697" y="-24305"/>
                  <a:pt x="7765605" y="62463"/>
                  <a:pt x="7958365" y="0"/>
                </a:cubicBezTo>
                <a:cubicBezTo>
                  <a:pt x="8151125" y="-62463"/>
                  <a:pt x="8254174" y="43150"/>
                  <a:pt x="8436429" y="0"/>
                </a:cubicBezTo>
                <a:cubicBezTo>
                  <a:pt x="8489308" y="113074"/>
                  <a:pt x="8383299" y="304528"/>
                  <a:pt x="8436429" y="468366"/>
                </a:cubicBezTo>
                <a:cubicBezTo>
                  <a:pt x="8489559" y="632204"/>
                  <a:pt x="8406035" y="708772"/>
                  <a:pt x="8436429" y="923476"/>
                </a:cubicBezTo>
                <a:cubicBezTo>
                  <a:pt x="8466823" y="1138180"/>
                  <a:pt x="8429881" y="1202447"/>
                  <a:pt x="8436429" y="1325563"/>
                </a:cubicBezTo>
                <a:cubicBezTo>
                  <a:pt x="8254352" y="1400713"/>
                  <a:pt x="8027497" y="1253182"/>
                  <a:pt x="7789636" y="1325563"/>
                </a:cubicBezTo>
                <a:cubicBezTo>
                  <a:pt x="7551775" y="1397944"/>
                  <a:pt x="7499517" y="1298328"/>
                  <a:pt x="7395936" y="1325563"/>
                </a:cubicBezTo>
                <a:cubicBezTo>
                  <a:pt x="7292355" y="1352798"/>
                  <a:pt x="7013660" y="1268302"/>
                  <a:pt x="6664779" y="1325563"/>
                </a:cubicBezTo>
                <a:cubicBezTo>
                  <a:pt x="6315898" y="1382824"/>
                  <a:pt x="6351354" y="1279966"/>
                  <a:pt x="6102350" y="1325563"/>
                </a:cubicBezTo>
                <a:cubicBezTo>
                  <a:pt x="5853346" y="1371160"/>
                  <a:pt x="5851622" y="1308298"/>
                  <a:pt x="5708650" y="1325563"/>
                </a:cubicBezTo>
                <a:cubicBezTo>
                  <a:pt x="5565678" y="1342828"/>
                  <a:pt x="5362050" y="1259572"/>
                  <a:pt x="5146222" y="1325563"/>
                </a:cubicBezTo>
                <a:cubicBezTo>
                  <a:pt x="4930394" y="1391554"/>
                  <a:pt x="4962727" y="1309613"/>
                  <a:pt x="4836886" y="1325563"/>
                </a:cubicBezTo>
                <a:cubicBezTo>
                  <a:pt x="4711045" y="1341513"/>
                  <a:pt x="4636895" y="1294820"/>
                  <a:pt x="4527550" y="1325563"/>
                </a:cubicBezTo>
                <a:cubicBezTo>
                  <a:pt x="4418205" y="1356306"/>
                  <a:pt x="4090482" y="1260206"/>
                  <a:pt x="3965122" y="1325563"/>
                </a:cubicBezTo>
                <a:cubicBezTo>
                  <a:pt x="3839762" y="1390920"/>
                  <a:pt x="3714411" y="1324122"/>
                  <a:pt x="3571422" y="1325563"/>
                </a:cubicBezTo>
                <a:cubicBezTo>
                  <a:pt x="3428433" y="1327004"/>
                  <a:pt x="3087231" y="1294847"/>
                  <a:pt x="2924629" y="1325563"/>
                </a:cubicBezTo>
                <a:cubicBezTo>
                  <a:pt x="2762027" y="1356279"/>
                  <a:pt x="2678618" y="1318427"/>
                  <a:pt x="2530929" y="1325563"/>
                </a:cubicBezTo>
                <a:cubicBezTo>
                  <a:pt x="2383240" y="1332699"/>
                  <a:pt x="2083457" y="1294231"/>
                  <a:pt x="1884136" y="1325563"/>
                </a:cubicBezTo>
                <a:cubicBezTo>
                  <a:pt x="1684815" y="1356895"/>
                  <a:pt x="1728484" y="1313620"/>
                  <a:pt x="1574800" y="1325563"/>
                </a:cubicBezTo>
                <a:cubicBezTo>
                  <a:pt x="1421116" y="1337506"/>
                  <a:pt x="1133730" y="1266112"/>
                  <a:pt x="928007" y="1325563"/>
                </a:cubicBezTo>
                <a:cubicBezTo>
                  <a:pt x="722284" y="1385014"/>
                  <a:pt x="709724" y="1304121"/>
                  <a:pt x="534307" y="1325563"/>
                </a:cubicBezTo>
                <a:cubicBezTo>
                  <a:pt x="358890" y="1347005"/>
                  <a:pt x="203168" y="1299705"/>
                  <a:pt x="0" y="1325563"/>
                </a:cubicBezTo>
                <a:cubicBezTo>
                  <a:pt x="-37565" y="1235236"/>
                  <a:pt x="39881" y="1102791"/>
                  <a:pt x="0" y="910220"/>
                </a:cubicBezTo>
                <a:cubicBezTo>
                  <a:pt x="-39881" y="717649"/>
                  <a:pt x="45264" y="622777"/>
                  <a:pt x="0" y="441854"/>
                </a:cubicBezTo>
                <a:cubicBezTo>
                  <a:pt x="-45264" y="260931"/>
                  <a:pt x="20054" y="94219"/>
                  <a:pt x="0" y="0"/>
                </a:cubicBezTo>
                <a:close/>
              </a:path>
            </a:pathLst>
          </a:custGeom>
          <a:solidFill>
            <a:srgbClr val="F00085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Read About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FE50-E306-4C67-B19B-7E7FF169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69" y="3505200"/>
            <a:ext cx="10700657" cy="1991632"/>
          </a:xfrm>
          <a:custGeom>
            <a:avLst/>
            <a:gdLst>
              <a:gd name="connsiteX0" fmla="*/ 0 w 10700657"/>
              <a:gd name="connsiteY0" fmla="*/ 0 h 1991632"/>
              <a:gd name="connsiteX1" fmla="*/ 487474 w 10700657"/>
              <a:gd name="connsiteY1" fmla="*/ 0 h 1991632"/>
              <a:gd name="connsiteX2" fmla="*/ 1081955 w 10700657"/>
              <a:gd name="connsiteY2" fmla="*/ 0 h 1991632"/>
              <a:gd name="connsiteX3" fmla="*/ 1783443 w 10700657"/>
              <a:gd name="connsiteY3" fmla="*/ 0 h 1991632"/>
              <a:gd name="connsiteX4" fmla="*/ 2484930 w 10700657"/>
              <a:gd name="connsiteY4" fmla="*/ 0 h 1991632"/>
              <a:gd name="connsiteX5" fmla="*/ 3186418 w 10700657"/>
              <a:gd name="connsiteY5" fmla="*/ 0 h 1991632"/>
              <a:gd name="connsiteX6" fmla="*/ 3994912 w 10700657"/>
              <a:gd name="connsiteY6" fmla="*/ 0 h 1991632"/>
              <a:gd name="connsiteX7" fmla="*/ 4589393 w 10700657"/>
              <a:gd name="connsiteY7" fmla="*/ 0 h 1991632"/>
              <a:gd name="connsiteX8" fmla="*/ 5290880 w 10700657"/>
              <a:gd name="connsiteY8" fmla="*/ 0 h 1991632"/>
              <a:gd name="connsiteX9" fmla="*/ 5885361 w 10700657"/>
              <a:gd name="connsiteY9" fmla="*/ 0 h 1991632"/>
              <a:gd name="connsiteX10" fmla="*/ 6479842 w 10700657"/>
              <a:gd name="connsiteY10" fmla="*/ 0 h 1991632"/>
              <a:gd name="connsiteX11" fmla="*/ 7074323 w 10700657"/>
              <a:gd name="connsiteY11" fmla="*/ 0 h 1991632"/>
              <a:gd name="connsiteX12" fmla="*/ 7347784 w 10700657"/>
              <a:gd name="connsiteY12" fmla="*/ 0 h 1991632"/>
              <a:gd name="connsiteX13" fmla="*/ 8049272 w 10700657"/>
              <a:gd name="connsiteY13" fmla="*/ 0 h 1991632"/>
              <a:gd name="connsiteX14" fmla="*/ 8322733 w 10700657"/>
              <a:gd name="connsiteY14" fmla="*/ 0 h 1991632"/>
              <a:gd name="connsiteX15" fmla="*/ 8917214 w 10700657"/>
              <a:gd name="connsiteY15" fmla="*/ 0 h 1991632"/>
              <a:gd name="connsiteX16" fmla="*/ 9725708 w 10700657"/>
              <a:gd name="connsiteY16" fmla="*/ 0 h 1991632"/>
              <a:gd name="connsiteX17" fmla="*/ 10700657 w 10700657"/>
              <a:gd name="connsiteY17" fmla="*/ 0 h 1991632"/>
              <a:gd name="connsiteX18" fmla="*/ 10700657 w 10700657"/>
              <a:gd name="connsiteY18" fmla="*/ 517824 h 1991632"/>
              <a:gd name="connsiteX19" fmla="*/ 10700657 w 10700657"/>
              <a:gd name="connsiteY19" fmla="*/ 975900 h 1991632"/>
              <a:gd name="connsiteX20" fmla="*/ 10700657 w 10700657"/>
              <a:gd name="connsiteY20" fmla="*/ 1433975 h 1991632"/>
              <a:gd name="connsiteX21" fmla="*/ 10700657 w 10700657"/>
              <a:gd name="connsiteY21" fmla="*/ 1991632 h 1991632"/>
              <a:gd name="connsiteX22" fmla="*/ 10106176 w 10700657"/>
              <a:gd name="connsiteY22" fmla="*/ 1991632 h 1991632"/>
              <a:gd name="connsiteX23" fmla="*/ 9297682 w 10700657"/>
              <a:gd name="connsiteY23" fmla="*/ 1991632 h 1991632"/>
              <a:gd name="connsiteX24" fmla="*/ 8703201 w 10700657"/>
              <a:gd name="connsiteY24" fmla="*/ 1991632 h 1991632"/>
              <a:gd name="connsiteX25" fmla="*/ 7894707 w 10700657"/>
              <a:gd name="connsiteY25" fmla="*/ 1991632 h 1991632"/>
              <a:gd name="connsiteX26" fmla="*/ 7300226 w 10700657"/>
              <a:gd name="connsiteY26" fmla="*/ 1991632 h 1991632"/>
              <a:gd name="connsiteX27" fmla="*/ 6598738 w 10700657"/>
              <a:gd name="connsiteY27" fmla="*/ 1991632 h 1991632"/>
              <a:gd name="connsiteX28" fmla="*/ 6325277 w 10700657"/>
              <a:gd name="connsiteY28" fmla="*/ 1991632 h 1991632"/>
              <a:gd name="connsiteX29" fmla="*/ 5516783 w 10700657"/>
              <a:gd name="connsiteY29" fmla="*/ 1991632 h 1991632"/>
              <a:gd name="connsiteX30" fmla="*/ 5029309 w 10700657"/>
              <a:gd name="connsiteY30" fmla="*/ 1991632 h 1991632"/>
              <a:gd name="connsiteX31" fmla="*/ 4327821 w 10700657"/>
              <a:gd name="connsiteY31" fmla="*/ 1991632 h 1991632"/>
              <a:gd name="connsiteX32" fmla="*/ 4054360 w 10700657"/>
              <a:gd name="connsiteY32" fmla="*/ 1991632 h 1991632"/>
              <a:gd name="connsiteX33" fmla="*/ 3245866 w 10700657"/>
              <a:gd name="connsiteY33" fmla="*/ 1991632 h 1991632"/>
              <a:gd name="connsiteX34" fmla="*/ 2758392 w 10700657"/>
              <a:gd name="connsiteY34" fmla="*/ 1991632 h 1991632"/>
              <a:gd name="connsiteX35" fmla="*/ 2163911 w 10700657"/>
              <a:gd name="connsiteY35" fmla="*/ 1991632 h 1991632"/>
              <a:gd name="connsiteX36" fmla="*/ 1783443 w 10700657"/>
              <a:gd name="connsiteY36" fmla="*/ 1991632 h 1991632"/>
              <a:gd name="connsiteX37" fmla="*/ 1081955 w 10700657"/>
              <a:gd name="connsiteY37" fmla="*/ 1991632 h 1991632"/>
              <a:gd name="connsiteX38" fmla="*/ 0 w 10700657"/>
              <a:gd name="connsiteY38" fmla="*/ 1991632 h 1991632"/>
              <a:gd name="connsiteX39" fmla="*/ 0 w 10700657"/>
              <a:gd name="connsiteY39" fmla="*/ 1513640 h 1991632"/>
              <a:gd name="connsiteX40" fmla="*/ 0 w 10700657"/>
              <a:gd name="connsiteY40" fmla="*/ 1075481 h 1991632"/>
              <a:gd name="connsiteX41" fmla="*/ 0 w 10700657"/>
              <a:gd name="connsiteY41" fmla="*/ 557657 h 1991632"/>
              <a:gd name="connsiteX42" fmla="*/ 0 w 10700657"/>
              <a:gd name="connsiteY42" fmla="*/ 0 h 19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00657" h="1991632" fill="none" extrusionOk="0">
                <a:moveTo>
                  <a:pt x="0" y="0"/>
                </a:moveTo>
                <a:cubicBezTo>
                  <a:pt x="227126" y="-9274"/>
                  <a:pt x="339827" y="42715"/>
                  <a:pt x="487474" y="0"/>
                </a:cubicBezTo>
                <a:cubicBezTo>
                  <a:pt x="635121" y="-42715"/>
                  <a:pt x="893578" y="11295"/>
                  <a:pt x="1081955" y="0"/>
                </a:cubicBezTo>
                <a:cubicBezTo>
                  <a:pt x="1270332" y="-11295"/>
                  <a:pt x="1447847" y="49430"/>
                  <a:pt x="1783443" y="0"/>
                </a:cubicBezTo>
                <a:cubicBezTo>
                  <a:pt x="2119039" y="-49430"/>
                  <a:pt x="2340515" y="18541"/>
                  <a:pt x="2484930" y="0"/>
                </a:cubicBezTo>
                <a:cubicBezTo>
                  <a:pt x="2629345" y="-18541"/>
                  <a:pt x="2862164" y="70420"/>
                  <a:pt x="3186418" y="0"/>
                </a:cubicBezTo>
                <a:cubicBezTo>
                  <a:pt x="3510672" y="-70420"/>
                  <a:pt x="3603601" y="46033"/>
                  <a:pt x="3994912" y="0"/>
                </a:cubicBezTo>
                <a:cubicBezTo>
                  <a:pt x="4386223" y="-46033"/>
                  <a:pt x="4347450" y="21795"/>
                  <a:pt x="4589393" y="0"/>
                </a:cubicBezTo>
                <a:cubicBezTo>
                  <a:pt x="4831336" y="-21795"/>
                  <a:pt x="5107291" y="12737"/>
                  <a:pt x="5290880" y="0"/>
                </a:cubicBezTo>
                <a:cubicBezTo>
                  <a:pt x="5474469" y="-12737"/>
                  <a:pt x="5686084" y="28676"/>
                  <a:pt x="5885361" y="0"/>
                </a:cubicBezTo>
                <a:cubicBezTo>
                  <a:pt x="6084638" y="-28676"/>
                  <a:pt x="6232505" y="52427"/>
                  <a:pt x="6479842" y="0"/>
                </a:cubicBezTo>
                <a:cubicBezTo>
                  <a:pt x="6727179" y="-52427"/>
                  <a:pt x="6891928" y="26806"/>
                  <a:pt x="7074323" y="0"/>
                </a:cubicBezTo>
                <a:cubicBezTo>
                  <a:pt x="7256718" y="-26806"/>
                  <a:pt x="7251526" y="6770"/>
                  <a:pt x="7347784" y="0"/>
                </a:cubicBezTo>
                <a:cubicBezTo>
                  <a:pt x="7444042" y="-6770"/>
                  <a:pt x="7720198" y="2358"/>
                  <a:pt x="8049272" y="0"/>
                </a:cubicBezTo>
                <a:cubicBezTo>
                  <a:pt x="8378346" y="-2358"/>
                  <a:pt x="8221201" y="15814"/>
                  <a:pt x="8322733" y="0"/>
                </a:cubicBezTo>
                <a:cubicBezTo>
                  <a:pt x="8424265" y="-15814"/>
                  <a:pt x="8743564" y="69183"/>
                  <a:pt x="8917214" y="0"/>
                </a:cubicBezTo>
                <a:cubicBezTo>
                  <a:pt x="9090864" y="-69183"/>
                  <a:pt x="9515755" y="30604"/>
                  <a:pt x="9725708" y="0"/>
                </a:cubicBezTo>
                <a:cubicBezTo>
                  <a:pt x="9935661" y="-30604"/>
                  <a:pt x="10296451" y="66247"/>
                  <a:pt x="10700657" y="0"/>
                </a:cubicBezTo>
                <a:cubicBezTo>
                  <a:pt x="10718669" y="225060"/>
                  <a:pt x="10656814" y="297595"/>
                  <a:pt x="10700657" y="517824"/>
                </a:cubicBezTo>
                <a:cubicBezTo>
                  <a:pt x="10744500" y="738053"/>
                  <a:pt x="10694484" y="858450"/>
                  <a:pt x="10700657" y="975900"/>
                </a:cubicBezTo>
                <a:cubicBezTo>
                  <a:pt x="10706830" y="1093350"/>
                  <a:pt x="10689013" y="1237145"/>
                  <a:pt x="10700657" y="1433975"/>
                </a:cubicBezTo>
                <a:cubicBezTo>
                  <a:pt x="10712301" y="1630805"/>
                  <a:pt x="10696058" y="1833599"/>
                  <a:pt x="10700657" y="1991632"/>
                </a:cubicBezTo>
                <a:cubicBezTo>
                  <a:pt x="10511738" y="1993025"/>
                  <a:pt x="10244939" y="1951037"/>
                  <a:pt x="10106176" y="1991632"/>
                </a:cubicBezTo>
                <a:cubicBezTo>
                  <a:pt x="9967413" y="2032227"/>
                  <a:pt x="9601893" y="1964123"/>
                  <a:pt x="9297682" y="1991632"/>
                </a:cubicBezTo>
                <a:cubicBezTo>
                  <a:pt x="8993471" y="2019141"/>
                  <a:pt x="8977634" y="1934774"/>
                  <a:pt x="8703201" y="1991632"/>
                </a:cubicBezTo>
                <a:cubicBezTo>
                  <a:pt x="8428768" y="2048490"/>
                  <a:pt x="8174410" y="1956749"/>
                  <a:pt x="7894707" y="1991632"/>
                </a:cubicBezTo>
                <a:cubicBezTo>
                  <a:pt x="7615004" y="2026515"/>
                  <a:pt x="7557105" y="1980183"/>
                  <a:pt x="7300226" y="1991632"/>
                </a:cubicBezTo>
                <a:cubicBezTo>
                  <a:pt x="7043347" y="2003081"/>
                  <a:pt x="6770780" y="1983396"/>
                  <a:pt x="6598738" y="1991632"/>
                </a:cubicBezTo>
                <a:cubicBezTo>
                  <a:pt x="6426696" y="1999868"/>
                  <a:pt x="6385760" y="1965809"/>
                  <a:pt x="6325277" y="1991632"/>
                </a:cubicBezTo>
                <a:cubicBezTo>
                  <a:pt x="6264794" y="2017455"/>
                  <a:pt x="5885451" y="1945991"/>
                  <a:pt x="5516783" y="1991632"/>
                </a:cubicBezTo>
                <a:cubicBezTo>
                  <a:pt x="5148115" y="2037273"/>
                  <a:pt x="5153735" y="1987597"/>
                  <a:pt x="5029309" y="1991632"/>
                </a:cubicBezTo>
                <a:cubicBezTo>
                  <a:pt x="4904883" y="1995667"/>
                  <a:pt x="4616946" y="1945603"/>
                  <a:pt x="4327821" y="1991632"/>
                </a:cubicBezTo>
                <a:cubicBezTo>
                  <a:pt x="4038696" y="2037661"/>
                  <a:pt x="4152388" y="1968830"/>
                  <a:pt x="4054360" y="1991632"/>
                </a:cubicBezTo>
                <a:cubicBezTo>
                  <a:pt x="3956332" y="2014434"/>
                  <a:pt x="3500257" y="1912275"/>
                  <a:pt x="3245866" y="1991632"/>
                </a:cubicBezTo>
                <a:cubicBezTo>
                  <a:pt x="2991475" y="2070989"/>
                  <a:pt x="2933240" y="1978906"/>
                  <a:pt x="2758392" y="1991632"/>
                </a:cubicBezTo>
                <a:cubicBezTo>
                  <a:pt x="2583544" y="2004358"/>
                  <a:pt x="2286459" y="1969325"/>
                  <a:pt x="2163911" y="1991632"/>
                </a:cubicBezTo>
                <a:cubicBezTo>
                  <a:pt x="2041363" y="2013939"/>
                  <a:pt x="1955743" y="1984394"/>
                  <a:pt x="1783443" y="1991632"/>
                </a:cubicBezTo>
                <a:cubicBezTo>
                  <a:pt x="1611143" y="1998870"/>
                  <a:pt x="1309053" y="1915970"/>
                  <a:pt x="1081955" y="1991632"/>
                </a:cubicBezTo>
                <a:cubicBezTo>
                  <a:pt x="854857" y="2067294"/>
                  <a:pt x="300542" y="1888869"/>
                  <a:pt x="0" y="1991632"/>
                </a:cubicBezTo>
                <a:cubicBezTo>
                  <a:pt x="-38175" y="1817669"/>
                  <a:pt x="6315" y="1628355"/>
                  <a:pt x="0" y="1513640"/>
                </a:cubicBezTo>
                <a:cubicBezTo>
                  <a:pt x="-6315" y="1398925"/>
                  <a:pt x="1937" y="1195998"/>
                  <a:pt x="0" y="1075481"/>
                </a:cubicBezTo>
                <a:cubicBezTo>
                  <a:pt x="-1937" y="954964"/>
                  <a:pt x="24399" y="751347"/>
                  <a:pt x="0" y="557657"/>
                </a:cubicBezTo>
                <a:cubicBezTo>
                  <a:pt x="-24399" y="363967"/>
                  <a:pt x="16502" y="274936"/>
                  <a:pt x="0" y="0"/>
                </a:cubicBezTo>
                <a:close/>
              </a:path>
              <a:path w="10700657" h="1991632" stroke="0" extrusionOk="0">
                <a:moveTo>
                  <a:pt x="0" y="0"/>
                </a:moveTo>
                <a:cubicBezTo>
                  <a:pt x="99157" y="-48933"/>
                  <a:pt x="262498" y="748"/>
                  <a:pt x="487474" y="0"/>
                </a:cubicBezTo>
                <a:cubicBezTo>
                  <a:pt x="712450" y="-748"/>
                  <a:pt x="630714" y="28129"/>
                  <a:pt x="760936" y="0"/>
                </a:cubicBezTo>
                <a:cubicBezTo>
                  <a:pt x="891158" y="-28129"/>
                  <a:pt x="1395131" y="61775"/>
                  <a:pt x="1569430" y="0"/>
                </a:cubicBezTo>
                <a:cubicBezTo>
                  <a:pt x="1743729" y="-61775"/>
                  <a:pt x="1826674" y="43381"/>
                  <a:pt x="2056904" y="0"/>
                </a:cubicBezTo>
                <a:cubicBezTo>
                  <a:pt x="2287134" y="-43381"/>
                  <a:pt x="2315652" y="15845"/>
                  <a:pt x="2544378" y="0"/>
                </a:cubicBezTo>
                <a:cubicBezTo>
                  <a:pt x="2773104" y="-15845"/>
                  <a:pt x="2988039" y="91815"/>
                  <a:pt x="3352873" y="0"/>
                </a:cubicBezTo>
                <a:cubicBezTo>
                  <a:pt x="3717708" y="-91815"/>
                  <a:pt x="3598932" y="361"/>
                  <a:pt x="3733340" y="0"/>
                </a:cubicBezTo>
                <a:cubicBezTo>
                  <a:pt x="3867748" y="-361"/>
                  <a:pt x="4325754" y="22827"/>
                  <a:pt x="4541834" y="0"/>
                </a:cubicBezTo>
                <a:cubicBezTo>
                  <a:pt x="4757914" y="-22827"/>
                  <a:pt x="5147314" y="12603"/>
                  <a:pt x="5350328" y="0"/>
                </a:cubicBezTo>
                <a:cubicBezTo>
                  <a:pt x="5553342" y="-12603"/>
                  <a:pt x="5672677" y="66531"/>
                  <a:pt x="5944809" y="0"/>
                </a:cubicBezTo>
                <a:cubicBezTo>
                  <a:pt x="6216941" y="-66531"/>
                  <a:pt x="6360204" y="78812"/>
                  <a:pt x="6753304" y="0"/>
                </a:cubicBezTo>
                <a:cubicBezTo>
                  <a:pt x="7146404" y="-78812"/>
                  <a:pt x="7016092" y="5018"/>
                  <a:pt x="7240778" y="0"/>
                </a:cubicBezTo>
                <a:cubicBezTo>
                  <a:pt x="7465464" y="-5018"/>
                  <a:pt x="7486310" y="24130"/>
                  <a:pt x="7728252" y="0"/>
                </a:cubicBezTo>
                <a:cubicBezTo>
                  <a:pt x="7970194" y="-24130"/>
                  <a:pt x="8282510" y="19888"/>
                  <a:pt x="8429740" y="0"/>
                </a:cubicBezTo>
                <a:cubicBezTo>
                  <a:pt x="8576970" y="-19888"/>
                  <a:pt x="8709353" y="29651"/>
                  <a:pt x="8917214" y="0"/>
                </a:cubicBezTo>
                <a:cubicBezTo>
                  <a:pt x="9125075" y="-29651"/>
                  <a:pt x="9520950" y="6447"/>
                  <a:pt x="9725708" y="0"/>
                </a:cubicBezTo>
                <a:cubicBezTo>
                  <a:pt x="9930466" y="-6447"/>
                  <a:pt x="10360048" y="37968"/>
                  <a:pt x="10700657" y="0"/>
                </a:cubicBezTo>
                <a:cubicBezTo>
                  <a:pt x="10705177" y="235048"/>
                  <a:pt x="10641675" y="357732"/>
                  <a:pt x="10700657" y="497908"/>
                </a:cubicBezTo>
                <a:cubicBezTo>
                  <a:pt x="10759639" y="638084"/>
                  <a:pt x="10669764" y="840589"/>
                  <a:pt x="10700657" y="1015732"/>
                </a:cubicBezTo>
                <a:cubicBezTo>
                  <a:pt x="10731550" y="1190875"/>
                  <a:pt x="10700456" y="1264096"/>
                  <a:pt x="10700657" y="1453891"/>
                </a:cubicBezTo>
                <a:cubicBezTo>
                  <a:pt x="10700858" y="1643686"/>
                  <a:pt x="10688362" y="1732037"/>
                  <a:pt x="10700657" y="1991632"/>
                </a:cubicBezTo>
                <a:cubicBezTo>
                  <a:pt x="10370880" y="2024785"/>
                  <a:pt x="10261682" y="1908594"/>
                  <a:pt x="9999169" y="1991632"/>
                </a:cubicBezTo>
                <a:cubicBezTo>
                  <a:pt x="9736656" y="2074670"/>
                  <a:pt x="9805827" y="1985359"/>
                  <a:pt x="9618702" y="1991632"/>
                </a:cubicBezTo>
                <a:cubicBezTo>
                  <a:pt x="9431577" y="1997905"/>
                  <a:pt x="9249063" y="1974343"/>
                  <a:pt x="9024221" y="1991632"/>
                </a:cubicBezTo>
                <a:cubicBezTo>
                  <a:pt x="8799379" y="2008921"/>
                  <a:pt x="8846143" y="1985173"/>
                  <a:pt x="8750760" y="1991632"/>
                </a:cubicBezTo>
                <a:cubicBezTo>
                  <a:pt x="8655377" y="1998091"/>
                  <a:pt x="8605981" y="1990501"/>
                  <a:pt x="8477298" y="1991632"/>
                </a:cubicBezTo>
                <a:cubicBezTo>
                  <a:pt x="8348615" y="1992763"/>
                  <a:pt x="8012499" y="1937528"/>
                  <a:pt x="7882817" y="1991632"/>
                </a:cubicBezTo>
                <a:cubicBezTo>
                  <a:pt x="7753135" y="2045736"/>
                  <a:pt x="7581346" y="1977793"/>
                  <a:pt x="7502350" y="1991632"/>
                </a:cubicBezTo>
                <a:cubicBezTo>
                  <a:pt x="7423354" y="2005471"/>
                  <a:pt x="6950591" y="1910860"/>
                  <a:pt x="6800862" y="1991632"/>
                </a:cubicBezTo>
                <a:cubicBezTo>
                  <a:pt x="6651133" y="2072404"/>
                  <a:pt x="6591171" y="1960760"/>
                  <a:pt x="6420394" y="1991632"/>
                </a:cubicBezTo>
                <a:cubicBezTo>
                  <a:pt x="6249617" y="2022504"/>
                  <a:pt x="5967768" y="1915428"/>
                  <a:pt x="5718907" y="1991632"/>
                </a:cubicBezTo>
                <a:cubicBezTo>
                  <a:pt x="5470046" y="2067836"/>
                  <a:pt x="5549001" y="1979217"/>
                  <a:pt x="5445445" y="1991632"/>
                </a:cubicBezTo>
                <a:cubicBezTo>
                  <a:pt x="5341889" y="2004047"/>
                  <a:pt x="5027268" y="1954054"/>
                  <a:pt x="4743958" y="1991632"/>
                </a:cubicBezTo>
                <a:cubicBezTo>
                  <a:pt x="4460648" y="2029210"/>
                  <a:pt x="4533951" y="1978425"/>
                  <a:pt x="4363490" y="1991632"/>
                </a:cubicBezTo>
                <a:cubicBezTo>
                  <a:pt x="4193029" y="2004839"/>
                  <a:pt x="4188208" y="1981573"/>
                  <a:pt x="4090029" y="1991632"/>
                </a:cubicBezTo>
                <a:cubicBezTo>
                  <a:pt x="3991850" y="2001691"/>
                  <a:pt x="3795079" y="1963664"/>
                  <a:pt x="3709561" y="1991632"/>
                </a:cubicBezTo>
                <a:cubicBezTo>
                  <a:pt x="3624043" y="2019600"/>
                  <a:pt x="3249316" y="1961650"/>
                  <a:pt x="3008074" y="1991632"/>
                </a:cubicBezTo>
                <a:cubicBezTo>
                  <a:pt x="2766832" y="2021614"/>
                  <a:pt x="2807475" y="1966795"/>
                  <a:pt x="2627606" y="1991632"/>
                </a:cubicBezTo>
                <a:cubicBezTo>
                  <a:pt x="2447737" y="2016469"/>
                  <a:pt x="2455245" y="1986280"/>
                  <a:pt x="2354145" y="1991632"/>
                </a:cubicBezTo>
                <a:cubicBezTo>
                  <a:pt x="2253045" y="1996984"/>
                  <a:pt x="2134078" y="1975992"/>
                  <a:pt x="1973677" y="1991632"/>
                </a:cubicBezTo>
                <a:cubicBezTo>
                  <a:pt x="1813276" y="2007272"/>
                  <a:pt x="1622138" y="1936020"/>
                  <a:pt x="1486202" y="1991632"/>
                </a:cubicBezTo>
                <a:cubicBezTo>
                  <a:pt x="1350267" y="2047244"/>
                  <a:pt x="1112330" y="1956115"/>
                  <a:pt x="891721" y="1991632"/>
                </a:cubicBezTo>
                <a:cubicBezTo>
                  <a:pt x="671112" y="2027149"/>
                  <a:pt x="651477" y="1950686"/>
                  <a:pt x="511254" y="1991632"/>
                </a:cubicBezTo>
                <a:cubicBezTo>
                  <a:pt x="371031" y="2032578"/>
                  <a:pt x="252809" y="1947853"/>
                  <a:pt x="0" y="1991632"/>
                </a:cubicBezTo>
                <a:cubicBezTo>
                  <a:pt x="-56704" y="1824469"/>
                  <a:pt x="15672" y="1644643"/>
                  <a:pt x="0" y="1493724"/>
                </a:cubicBezTo>
                <a:cubicBezTo>
                  <a:pt x="-15672" y="1342805"/>
                  <a:pt x="19979" y="1175914"/>
                  <a:pt x="0" y="995816"/>
                </a:cubicBezTo>
                <a:cubicBezTo>
                  <a:pt x="-19979" y="815718"/>
                  <a:pt x="21404" y="735508"/>
                  <a:pt x="0" y="497908"/>
                </a:cubicBezTo>
                <a:cubicBezTo>
                  <a:pt x="-21404" y="260308"/>
                  <a:pt x="1524" y="145332"/>
                  <a:pt x="0" y="0"/>
                </a:cubicBezTo>
                <a:close/>
              </a:path>
            </a:pathLst>
          </a:custGeom>
          <a:solidFill>
            <a:srgbClr val="F00085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read All Are Welcome Here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Alexandra Penfold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74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E786-045D-42E5-B433-888E0843C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886" y="1045029"/>
            <a:ext cx="9144000" cy="1158647"/>
          </a:xfrm>
          <a:custGeom>
            <a:avLst/>
            <a:gdLst>
              <a:gd name="connsiteX0" fmla="*/ 0 w 9144000"/>
              <a:gd name="connsiteY0" fmla="*/ 0 h 1158647"/>
              <a:gd name="connsiteX1" fmla="*/ 297180 w 9144000"/>
              <a:gd name="connsiteY1" fmla="*/ 0 h 1158647"/>
              <a:gd name="connsiteX2" fmla="*/ 594360 w 9144000"/>
              <a:gd name="connsiteY2" fmla="*/ 0 h 1158647"/>
              <a:gd name="connsiteX3" fmla="*/ 891540 w 9144000"/>
              <a:gd name="connsiteY3" fmla="*/ 0 h 1158647"/>
              <a:gd name="connsiteX4" fmla="*/ 1645920 w 9144000"/>
              <a:gd name="connsiteY4" fmla="*/ 0 h 1158647"/>
              <a:gd name="connsiteX5" fmla="*/ 2217420 w 9144000"/>
              <a:gd name="connsiteY5" fmla="*/ 0 h 1158647"/>
              <a:gd name="connsiteX6" fmla="*/ 2514600 w 9144000"/>
              <a:gd name="connsiteY6" fmla="*/ 0 h 1158647"/>
              <a:gd name="connsiteX7" fmla="*/ 3086100 w 9144000"/>
              <a:gd name="connsiteY7" fmla="*/ 0 h 1158647"/>
              <a:gd name="connsiteX8" fmla="*/ 3840480 w 9144000"/>
              <a:gd name="connsiteY8" fmla="*/ 0 h 1158647"/>
              <a:gd name="connsiteX9" fmla="*/ 4320540 w 9144000"/>
              <a:gd name="connsiteY9" fmla="*/ 0 h 1158647"/>
              <a:gd name="connsiteX10" fmla="*/ 4800600 w 9144000"/>
              <a:gd name="connsiteY10" fmla="*/ 0 h 1158647"/>
              <a:gd name="connsiteX11" fmla="*/ 5372100 w 9144000"/>
              <a:gd name="connsiteY11" fmla="*/ 0 h 1158647"/>
              <a:gd name="connsiteX12" fmla="*/ 6035040 w 9144000"/>
              <a:gd name="connsiteY12" fmla="*/ 0 h 1158647"/>
              <a:gd name="connsiteX13" fmla="*/ 6697980 w 9144000"/>
              <a:gd name="connsiteY13" fmla="*/ 0 h 1158647"/>
              <a:gd name="connsiteX14" fmla="*/ 7360920 w 9144000"/>
              <a:gd name="connsiteY14" fmla="*/ 0 h 1158647"/>
              <a:gd name="connsiteX15" fmla="*/ 8115300 w 9144000"/>
              <a:gd name="connsiteY15" fmla="*/ 0 h 1158647"/>
              <a:gd name="connsiteX16" fmla="*/ 9144000 w 9144000"/>
              <a:gd name="connsiteY16" fmla="*/ 0 h 1158647"/>
              <a:gd name="connsiteX17" fmla="*/ 9144000 w 9144000"/>
              <a:gd name="connsiteY17" fmla="*/ 590910 h 1158647"/>
              <a:gd name="connsiteX18" fmla="*/ 9144000 w 9144000"/>
              <a:gd name="connsiteY18" fmla="*/ 1158647 h 1158647"/>
              <a:gd name="connsiteX19" fmla="*/ 8389620 w 9144000"/>
              <a:gd name="connsiteY19" fmla="*/ 1158647 h 1158647"/>
              <a:gd name="connsiteX20" fmla="*/ 7818120 w 9144000"/>
              <a:gd name="connsiteY20" fmla="*/ 1158647 h 1158647"/>
              <a:gd name="connsiteX21" fmla="*/ 7338060 w 9144000"/>
              <a:gd name="connsiteY21" fmla="*/ 1158647 h 1158647"/>
              <a:gd name="connsiteX22" fmla="*/ 6858000 w 9144000"/>
              <a:gd name="connsiteY22" fmla="*/ 1158647 h 1158647"/>
              <a:gd name="connsiteX23" fmla="*/ 6377940 w 9144000"/>
              <a:gd name="connsiteY23" fmla="*/ 1158647 h 1158647"/>
              <a:gd name="connsiteX24" fmla="*/ 5897880 w 9144000"/>
              <a:gd name="connsiteY24" fmla="*/ 1158647 h 1158647"/>
              <a:gd name="connsiteX25" fmla="*/ 5234940 w 9144000"/>
              <a:gd name="connsiteY25" fmla="*/ 1158647 h 1158647"/>
              <a:gd name="connsiteX26" fmla="*/ 4663440 w 9144000"/>
              <a:gd name="connsiteY26" fmla="*/ 1158647 h 1158647"/>
              <a:gd name="connsiteX27" fmla="*/ 4366260 w 9144000"/>
              <a:gd name="connsiteY27" fmla="*/ 1158647 h 1158647"/>
              <a:gd name="connsiteX28" fmla="*/ 3886200 w 9144000"/>
              <a:gd name="connsiteY28" fmla="*/ 1158647 h 1158647"/>
              <a:gd name="connsiteX29" fmla="*/ 3223260 w 9144000"/>
              <a:gd name="connsiteY29" fmla="*/ 1158647 h 1158647"/>
              <a:gd name="connsiteX30" fmla="*/ 2834640 w 9144000"/>
              <a:gd name="connsiteY30" fmla="*/ 1158647 h 1158647"/>
              <a:gd name="connsiteX31" fmla="*/ 2080260 w 9144000"/>
              <a:gd name="connsiteY31" fmla="*/ 1158647 h 1158647"/>
              <a:gd name="connsiteX32" fmla="*/ 1325880 w 9144000"/>
              <a:gd name="connsiteY32" fmla="*/ 1158647 h 1158647"/>
              <a:gd name="connsiteX33" fmla="*/ 754380 w 9144000"/>
              <a:gd name="connsiteY33" fmla="*/ 1158647 h 1158647"/>
              <a:gd name="connsiteX34" fmla="*/ 0 w 9144000"/>
              <a:gd name="connsiteY34" fmla="*/ 1158647 h 1158647"/>
              <a:gd name="connsiteX35" fmla="*/ 0 w 9144000"/>
              <a:gd name="connsiteY35" fmla="*/ 579324 h 1158647"/>
              <a:gd name="connsiteX36" fmla="*/ 0 w 9144000"/>
              <a:gd name="connsiteY36" fmla="*/ 0 h 115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44000" h="1158647" fill="none" extrusionOk="0">
                <a:moveTo>
                  <a:pt x="0" y="0"/>
                </a:moveTo>
                <a:cubicBezTo>
                  <a:pt x="122008" y="-33342"/>
                  <a:pt x="188128" y="2113"/>
                  <a:pt x="297180" y="0"/>
                </a:cubicBezTo>
                <a:cubicBezTo>
                  <a:pt x="406232" y="-2113"/>
                  <a:pt x="520371" y="30577"/>
                  <a:pt x="594360" y="0"/>
                </a:cubicBezTo>
                <a:cubicBezTo>
                  <a:pt x="668349" y="-30577"/>
                  <a:pt x="756138" y="19546"/>
                  <a:pt x="891540" y="0"/>
                </a:cubicBezTo>
                <a:cubicBezTo>
                  <a:pt x="1026942" y="-19546"/>
                  <a:pt x="1449791" y="77379"/>
                  <a:pt x="1645920" y="0"/>
                </a:cubicBezTo>
                <a:cubicBezTo>
                  <a:pt x="1842049" y="-77379"/>
                  <a:pt x="2066092" y="35201"/>
                  <a:pt x="2217420" y="0"/>
                </a:cubicBezTo>
                <a:cubicBezTo>
                  <a:pt x="2368748" y="-35201"/>
                  <a:pt x="2394693" y="28692"/>
                  <a:pt x="2514600" y="0"/>
                </a:cubicBezTo>
                <a:cubicBezTo>
                  <a:pt x="2634507" y="-28692"/>
                  <a:pt x="2900259" y="18878"/>
                  <a:pt x="3086100" y="0"/>
                </a:cubicBezTo>
                <a:cubicBezTo>
                  <a:pt x="3271941" y="-18878"/>
                  <a:pt x="3590208" y="83151"/>
                  <a:pt x="3840480" y="0"/>
                </a:cubicBezTo>
                <a:cubicBezTo>
                  <a:pt x="4090752" y="-83151"/>
                  <a:pt x="4144680" y="21066"/>
                  <a:pt x="4320540" y="0"/>
                </a:cubicBezTo>
                <a:cubicBezTo>
                  <a:pt x="4496400" y="-21066"/>
                  <a:pt x="4585445" y="44912"/>
                  <a:pt x="4800600" y="0"/>
                </a:cubicBezTo>
                <a:cubicBezTo>
                  <a:pt x="5015755" y="-44912"/>
                  <a:pt x="5093911" y="67392"/>
                  <a:pt x="5372100" y="0"/>
                </a:cubicBezTo>
                <a:cubicBezTo>
                  <a:pt x="5650289" y="-67392"/>
                  <a:pt x="5805849" y="52697"/>
                  <a:pt x="6035040" y="0"/>
                </a:cubicBezTo>
                <a:cubicBezTo>
                  <a:pt x="6264231" y="-52697"/>
                  <a:pt x="6556640" y="19019"/>
                  <a:pt x="6697980" y="0"/>
                </a:cubicBezTo>
                <a:cubicBezTo>
                  <a:pt x="6839320" y="-19019"/>
                  <a:pt x="7116343" y="77963"/>
                  <a:pt x="7360920" y="0"/>
                </a:cubicBezTo>
                <a:cubicBezTo>
                  <a:pt x="7605497" y="-77963"/>
                  <a:pt x="7926362" y="34101"/>
                  <a:pt x="8115300" y="0"/>
                </a:cubicBezTo>
                <a:cubicBezTo>
                  <a:pt x="8304238" y="-34101"/>
                  <a:pt x="8777840" y="67357"/>
                  <a:pt x="9144000" y="0"/>
                </a:cubicBezTo>
                <a:cubicBezTo>
                  <a:pt x="9150134" y="163987"/>
                  <a:pt x="9140593" y="431426"/>
                  <a:pt x="9144000" y="590910"/>
                </a:cubicBezTo>
                <a:cubicBezTo>
                  <a:pt x="9147407" y="750394"/>
                  <a:pt x="9141394" y="1034559"/>
                  <a:pt x="9144000" y="1158647"/>
                </a:cubicBezTo>
                <a:cubicBezTo>
                  <a:pt x="8864549" y="1240875"/>
                  <a:pt x="8685048" y="1102264"/>
                  <a:pt x="8389620" y="1158647"/>
                </a:cubicBezTo>
                <a:cubicBezTo>
                  <a:pt x="8094192" y="1215030"/>
                  <a:pt x="8029516" y="1116415"/>
                  <a:pt x="7818120" y="1158647"/>
                </a:cubicBezTo>
                <a:cubicBezTo>
                  <a:pt x="7606724" y="1200879"/>
                  <a:pt x="7541296" y="1106974"/>
                  <a:pt x="7338060" y="1158647"/>
                </a:cubicBezTo>
                <a:cubicBezTo>
                  <a:pt x="7134824" y="1210320"/>
                  <a:pt x="6995434" y="1104357"/>
                  <a:pt x="6858000" y="1158647"/>
                </a:cubicBezTo>
                <a:cubicBezTo>
                  <a:pt x="6720566" y="1212937"/>
                  <a:pt x="6560690" y="1143637"/>
                  <a:pt x="6377940" y="1158647"/>
                </a:cubicBezTo>
                <a:cubicBezTo>
                  <a:pt x="6195190" y="1173657"/>
                  <a:pt x="6050430" y="1130436"/>
                  <a:pt x="5897880" y="1158647"/>
                </a:cubicBezTo>
                <a:cubicBezTo>
                  <a:pt x="5745330" y="1186858"/>
                  <a:pt x="5409784" y="1105146"/>
                  <a:pt x="5234940" y="1158647"/>
                </a:cubicBezTo>
                <a:cubicBezTo>
                  <a:pt x="5060096" y="1212148"/>
                  <a:pt x="4781473" y="1150749"/>
                  <a:pt x="4663440" y="1158647"/>
                </a:cubicBezTo>
                <a:cubicBezTo>
                  <a:pt x="4545407" y="1166545"/>
                  <a:pt x="4444570" y="1128954"/>
                  <a:pt x="4366260" y="1158647"/>
                </a:cubicBezTo>
                <a:cubicBezTo>
                  <a:pt x="4287950" y="1188340"/>
                  <a:pt x="4123323" y="1154279"/>
                  <a:pt x="3886200" y="1158647"/>
                </a:cubicBezTo>
                <a:cubicBezTo>
                  <a:pt x="3649077" y="1163015"/>
                  <a:pt x="3481801" y="1079177"/>
                  <a:pt x="3223260" y="1158647"/>
                </a:cubicBezTo>
                <a:cubicBezTo>
                  <a:pt x="2964719" y="1238117"/>
                  <a:pt x="2956687" y="1112916"/>
                  <a:pt x="2834640" y="1158647"/>
                </a:cubicBezTo>
                <a:cubicBezTo>
                  <a:pt x="2712593" y="1204378"/>
                  <a:pt x="2244080" y="1091742"/>
                  <a:pt x="2080260" y="1158647"/>
                </a:cubicBezTo>
                <a:cubicBezTo>
                  <a:pt x="1916440" y="1225552"/>
                  <a:pt x="1588801" y="1112124"/>
                  <a:pt x="1325880" y="1158647"/>
                </a:cubicBezTo>
                <a:cubicBezTo>
                  <a:pt x="1062959" y="1205170"/>
                  <a:pt x="924610" y="1121370"/>
                  <a:pt x="754380" y="1158647"/>
                </a:cubicBezTo>
                <a:cubicBezTo>
                  <a:pt x="584150" y="1195924"/>
                  <a:pt x="151788" y="1121544"/>
                  <a:pt x="0" y="1158647"/>
                </a:cubicBezTo>
                <a:cubicBezTo>
                  <a:pt x="-21888" y="894966"/>
                  <a:pt x="34112" y="854774"/>
                  <a:pt x="0" y="579324"/>
                </a:cubicBezTo>
                <a:cubicBezTo>
                  <a:pt x="-34112" y="303874"/>
                  <a:pt x="23757" y="145779"/>
                  <a:pt x="0" y="0"/>
                </a:cubicBezTo>
                <a:close/>
              </a:path>
              <a:path w="9144000" h="1158647" stroke="0" extrusionOk="0">
                <a:moveTo>
                  <a:pt x="0" y="0"/>
                </a:moveTo>
                <a:cubicBezTo>
                  <a:pt x="208060" y="-22851"/>
                  <a:pt x="244539" y="5790"/>
                  <a:pt x="480060" y="0"/>
                </a:cubicBezTo>
                <a:cubicBezTo>
                  <a:pt x="715581" y="-5790"/>
                  <a:pt x="649383" y="1265"/>
                  <a:pt x="777240" y="0"/>
                </a:cubicBezTo>
                <a:cubicBezTo>
                  <a:pt x="905097" y="-1265"/>
                  <a:pt x="1301485" y="69370"/>
                  <a:pt x="1531620" y="0"/>
                </a:cubicBezTo>
                <a:cubicBezTo>
                  <a:pt x="1761755" y="-69370"/>
                  <a:pt x="1873259" y="32481"/>
                  <a:pt x="2011680" y="0"/>
                </a:cubicBezTo>
                <a:cubicBezTo>
                  <a:pt x="2150101" y="-32481"/>
                  <a:pt x="2390501" y="55364"/>
                  <a:pt x="2491740" y="0"/>
                </a:cubicBezTo>
                <a:cubicBezTo>
                  <a:pt x="2592979" y="-55364"/>
                  <a:pt x="2946883" y="47813"/>
                  <a:pt x="3246120" y="0"/>
                </a:cubicBezTo>
                <a:cubicBezTo>
                  <a:pt x="3545357" y="-47813"/>
                  <a:pt x="3485394" y="19186"/>
                  <a:pt x="3634740" y="0"/>
                </a:cubicBezTo>
                <a:cubicBezTo>
                  <a:pt x="3784086" y="-19186"/>
                  <a:pt x="4018439" y="72209"/>
                  <a:pt x="4389120" y="0"/>
                </a:cubicBezTo>
                <a:cubicBezTo>
                  <a:pt x="4759801" y="-72209"/>
                  <a:pt x="4969075" y="78407"/>
                  <a:pt x="5143500" y="0"/>
                </a:cubicBezTo>
                <a:cubicBezTo>
                  <a:pt x="5317925" y="-78407"/>
                  <a:pt x="5483930" y="6061"/>
                  <a:pt x="5715000" y="0"/>
                </a:cubicBezTo>
                <a:cubicBezTo>
                  <a:pt x="5946070" y="-6061"/>
                  <a:pt x="6237373" y="18662"/>
                  <a:pt x="6469380" y="0"/>
                </a:cubicBezTo>
                <a:cubicBezTo>
                  <a:pt x="6701387" y="-18662"/>
                  <a:pt x="6793238" y="52109"/>
                  <a:pt x="6949440" y="0"/>
                </a:cubicBezTo>
                <a:cubicBezTo>
                  <a:pt x="7105642" y="-52109"/>
                  <a:pt x="7258964" y="24167"/>
                  <a:pt x="7429500" y="0"/>
                </a:cubicBezTo>
                <a:cubicBezTo>
                  <a:pt x="7600036" y="-24167"/>
                  <a:pt x="7779242" y="64379"/>
                  <a:pt x="8092440" y="0"/>
                </a:cubicBezTo>
                <a:cubicBezTo>
                  <a:pt x="8405638" y="-64379"/>
                  <a:pt x="8393387" y="22971"/>
                  <a:pt x="8572500" y="0"/>
                </a:cubicBezTo>
                <a:cubicBezTo>
                  <a:pt x="8751613" y="-22971"/>
                  <a:pt x="8928623" y="14505"/>
                  <a:pt x="9144000" y="0"/>
                </a:cubicBezTo>
                <a:cubicBezTo>
                  <a:pt x="9205042" y="126121"/>
                  <a:pt x="9086202" y="378611"/>
                  <a:pt x="9144000" y="602496"/>
                </a:cubicBezTo>
                <a:cubicBezTo>
                  <a:pt x="9201798" y="826381"/>
                  <a:pt x="9121771" y="966835"/>
                  <a:pt x="9144000" y="1158647"/>
                </a:cubicBezTo>
                <a:cubicBezTo>
                  <a:pt x="8964629" y="1165463"/>
                  <a:pt x="8619592" y="1107004"/>
                  <a:pt x="8481060" y="1158647"/>
                </a:cubicBezTo>
                <a:cubicBezTo>
                  <a:pt x="8342528" y="1210290"/>
                  <a:pt x="8265966" y="1149090"/>
                  <a:pt x="8092440" y="1158647"/>
                </a:cubicBezTo>
                <a:cubicBezTo>
                  <a:pt x="7918914" y="1168204"/>
                  <a:pt x="7691639" y="1141988"/>
                  <a:pt x="7338060" y="1158647"/>
                </a:cubicBezTo>
                <a:cubicBezTo>
                  <a:pt x="6984481" y="1175306"/>
                  <a:pt x="7047112" y="1146480"/>
                  <a:pt x="6766560" y="1158647"/>
                </a:cubicBezTo>
                <a:cubicBezTo>
                  <a:pt x="6486008" y="1170814"/>
                  <a:pt x="6548387" y="1151440"/>
                  <a:pt x="6377940" y="1158647"/>
                </a:cubicBezTo>
                <a:cubicBezTo>
                  <a:pt x="6207493" y="1165854"/>
                  <a:pt x="5956768" y="1143813"/>
                  <a:pt x="5806440" y="1158647"/>
                </a:cubicBezTo>
                <a:cubicBezTo>
                  <a:pt x="5656112" y="1173481"/>
                  <a:pt x="5617033" y="1154915"/>
                  <a:pt x="5509260" y="1158647"/>
                </a:cubicBezTo>
                <a:cubicBezTo>
                  <a:pt x="5401487" y="1162379"/>
                  <a:pt x="5320696" y="1134852"/>
                  <a:pt x="5212080" y="1158647"/>
                </a:cubicBezTo>
                <a:cubicBezTo>
                  <a:pt x="5103464" y="1182442"/>
                  <a:pt x="4874857" y="1123279"/>
                  <a:pt x="4640580" y="1158647"/>
                </a:cubicBezTo>
                <a:cubicBezTo>
                  <a:pt x="4406303" y="1194015"/>
                  <a:pt x="4337024" y="1122459"/>
                  <a:pt x="4251960" y="1158647"/>
                </a:cubicBezTo>
                <a:cubicBezTo>
                  <a:pt x="4166896" y="1194835"/>
                  <a:pt x="3917314" y="1149323"/>
                  <a:pt x="3589020" y="1158647"/>
                </a:cubicBezTo>
                <a:cubicBezTo>
                  <a:pt x="3260726" y="1167971"/>
                  <a:pt x="3292449" y="1154254"/>
                  <a:pt x="3200400" y="1158647"/>
                </a:cubicBezTo>
                <a:cubicBezTo>
                  <a:pt x="3108351" y="1163040"/>
                  <a:pt x="2723621" y="1132414"/>
                  <a:pt x="2537460" y="1158647"/>
                </a:cubicBezTo>
                <a:cubicBezTo>
                  <a:pt x="2351299" y="1184880"/>
                  <a:pt x="2313559" y="1125284"/>
                  <a:pt x="2240280" y="1158647"/>
                </a:cubicBezTo>
                <a:cubicBezTo>
                  <a:pt x="2167001" y="1192010"/>
                  <a:pt x="1712561" y="1142177"/>
                  <a:pt x="1577340" y="1158647"/>
                </a:cubicBezTo>
                <a:cubicBezTo>
                  <a:pt x="1442119" y="1175117"/>
                  <a:pt x="1289586" y="1123489"/>
                  <a:pt x="1188720" y="1158647"/>
                </a:cubicBezTo>
                <a:cubicBezTo>
                  <a:pt x="1087854" y="1193805"/>
                  <a:pt x="1001701" y="1126180"/>
                  <a:pt x="891540" y="1158647"/>
                </a:cubicBezTo>
                <a:cubicBezTo>
                  <a:pt x="781379" y="1191114"/>
                  <a:pt x="612854" y="1128857"/>
                  <a:pt x="502920" y="1158647"/>
                </a:cubicBezTo>
                <a:cubicBezTo>
                  <a:pt x="392986" y="1188437"/>
                  <a:pt x="165729" y="1157785"/>
                  <a:pt x="0" y="1158647"/>
                </a:cubicBezTo>
                <a:cubicBezTo>
                  <a:pt x="-21669" y="949971"/>
                  <a:pt x="58985" y="855948"/>
                  <a:pt x="0" y="602496"/>
                </a:cubicBezTo>
                <a:cubicBezTo>
                  <a:pt x="-58985" y="349044"/>
                  <a:pt x="2108" y="169565"/>
                  <a:pt x="0" y="0"/>
                </a:cubicBezTo>
                <a:close/>
              </a:path>
            </a:pathLst>
          </a:custGeom>
          <a:solidFill>
            <a:srgbClr val="3BBAA7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n-US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459D2-B536-447F-89D7-1ED400192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6323"/>
            <a:ext cx="9144000" cy="2581047"/>
          </a:xfrm>
          <a:custGeom>
            <a:avLst/>
            <a:gdLst>
              <a:gd name="connsiteX0" fmla="*/ 0 w 9144000"/>
              <a:gd name="connsiteY0" fmla="*/ 0 h 2581047"/>
              <a:gd name="connsiteX1" fmla="*/ 297180 w 9144000"/>
              <a:gd name="connsiteY1" fmla="*/ 0 h 2581047"/>
              <a:gd name="connsiteX2" fmla="*/ 594360 w 9144000"/>
              <a:gd name="connsiteY2" fmla="*/ 0 h 2581047"/>
              <a:gd name="connsiteX3" fmla="*/ 1165860 w 9144000"/>
              <a:gd name="connsiteY3" fmla="*/ 0 h 2581047"/>
              <a:gd name="connsiteX4" fmla="*/ 1463040 w 9144000"/>
              <a:gd name="connsiteY4" fmla="*/ 0 h 2581047"/>
              <a:gd name="connsiteX5" fmla="*/ 2034540 w 9144000"/>
              <a:gd name="connsiteY5" fmla="*/ 0 h 2581047"/>
              <a:gd name="connsiteX6" fmla="*/ 2697480 w 9144000"/>
              <a:gd name="connsiteY6" fmla="*/ 0 h 2581047"/>
              <a:gd name="connsiteX7" fmla="*/ 3360420 w 9144000"/>
              <a:gd name="connsiteY7" fmla="*/ 0 h 2581047"/>
              <a:gd name="connsiteX8" fmla="*/ 3657600 w 9144000"/>
              <a:gd name="connsiteY8" fmla="*/ 0 h 2581047"/>
              <a:gd name="connsiteX9" fmla="*/ 4046220 w 9144000"/>
              <a:gd name="connsiteY9" fmla="*/ 0 h 2581047"/>
              <a:gd name="connsiteX10" fmla="*/ 4343400 w 9144000"/>
              <a:gd name="connsiteY10" fmla="*/ 0 h 2581047"/>
              <a:gd name="connsiteX11" fmla="*/ 4914900 w 9144000"/>
              <a:gd name="connsiteY11" fmla="*/ 0 h 2581047"/>
              <a:gd name="connsiteX12" fmla="*/ 5486400 w 9144000"/>
              <a:gd name="connsiteY12" fmla="*/ 0 h 2581047"/>
              <a:gd name="connsiteX13" fmla="*/ 6057900 w 9144000"/>
              <a:gd name="connsiteY13" fmla="*/ 0 h 2581047"/>
              <a:gd name="connsiteX14" fmla="*/ 6812280 w 9144000"/>
              <a:gd name="connsiteY14" fmla="*/ 0 h 2581047"/>
              <a:gd name="connsiteX15" fmla="*/ 7475220 w 9144000"/>
              <a:gd name="connsiteY15" fmla="*/ 0 h 2581047"/>
              <a:gd name="connsiteX16" fmla="*/ 8229600 w 9144000"/>
              <a:gd name="connsiteY16" fmla="*/ 0 h 2581047"/>
              <a:gd name="connsiteX17" fmla="*/ 9144000 w 9144000"/>
              <a:gd name="connsiteY17" fmla="*/ 0 h 2581047"/>
              <a:gd name="connsiteX18" fmla="*/ 9144000 w 9144000"/>
              <a:gd name="connsiteY18" fmla="*/ 438778 h 2581047"/>
              <a:gd name="connsiteX19" fmla="*/ 9144000 w 9144000"/>
              <a:gd name="connsiteY19" fmla="*/ 954987 h 2581047"/>
              <a:gd name="connsiteX20" fmla="*/ 9144000 w 9144000"/>
              <a:gd name="connsiteY20" fmla="*/ 1522818 h 2581047"/>
              <a:gd name="connsiteX21" fmla="*/ 9144000 w 9144000"/>
              <a:gd name="connsiteY21" fmla="*/ 1987406 h 2581047"/>
              <a:gd name="connsiteX22" fmla="*/ 9144000 w 9144000"/>
              <a:gd name="connsiteY22" fmla="*/ 2581047 h 2581047"/>
              <a:gd name="connsiteX23" fmla="*/ 8572500 w 9144000"/>
              <a:gd name="connsiteY23" fmla="*/ 2581047 h 2581047"/>
              <a:gd name="connsiteX24" fmla="*/ 8183880 w 9144000"/>
              <a:gd name="connsiteY24" fmla="*/ 2581047 h 2581047"/>
              <a:gd name="connsiteX25" fmla="*/ 7429500 w 9144000"/>
              <a:gd name="connsiteY25" fmla="*/ 2581047 h 2581047"/>
              <a:gd name="connsiteX26" fmla="*/ 6675120 w 9144000"/>
              <a:gd name="connsiteY26" fmla="*/ 2581047 h 2581047"/>
              <a:gd name="connsiteX27" fmla="*/ 6195060 w 9144000"/>
              <a:gd name="connsiteY27" fmla="*/ 2581047 h 2581047"/>
              <a:gd name="connsiteX28" fmla="*/ 5532120 w 9144000"/>
              <a:gd name="connsiteY28" fmla="*/ 2581047 h 2581047"/>
              <a:gd name="connsiteX29" fmla="*/ 4777740 w 9144000"/>
              <a:gd name="connsiteY29" fmla="*/ 2581047 h 2581047"/>
              <a:gd name="connsiteX30" fmla="*/ 4206240 w 9144000"/>
              <a:gd name="connsiteY30" fmla="*/ 2581047 h 2581047"/>
              <a:gd name="connsiteX31" fmla="*/ 3543300 w 9144000"/>
              <a:gd name="connsiteY31" fmla="*/ 2581047 h 2581047"/>
              <a:gd name="connsiteX32" fmla="*/ 2788920 w 9144000"/>
              <a:gd name="connsiteY32" fmla="*/ 2581047 h 2581047"/>
              <a:gd name="connsiteX33" fmla="*/ 2217420 w 9144000"/>
              <a:gd name="connsiteY33" fmla="*/ 2581047 h 2581047"/>
              <a:gd name="connsiteX34" fmla="*/ 1645920 w 9144000"/>
              <a:gd name="connsiteY34" fmla="*/ 2581047 h 2581047"/>
              <a:gd name="connsiteX35" fmla="*/ 982980 w 9144000"/>
              <a:gd name="connsiteY35" fmla="*/ 2581047 h 2581047"/>
              <a:gd name="connsiteX36" fmla="*/ 0 w 9144000"/>
              <a:gd name="connsiteY36" fmla="*/ 2581047 h 2581047"/>
              <a:gd name="connsiteX37" fmla="*/ 0 w 9144000"/>
              <a:gd name="connsiteY37" fmla="*/ 2116459 h 2581047"/>
              <a:gd name="connsiteX38" fmla="*/ 0 w 9144000"/>
              <a:gd name="connsiteY38" fmla="*/ 1574439 h 2581047"/>
              <a:gd name="connsiteX39" fmla="*/ 0 w 9144000"/>
              <a:gd name="connsiteY39" fmla="*/ 1084040 h 2581047"/>
              <a:gd name="connsiteX40" fmla="*/ 0 w 9144000"/>
              <a:gd name="connsiteY40" fmla="*/ 567830 h 2581047"/>
              <a:gd name="connsiteX41" fmla="*/ 0 w 9144000"/>
              <a:gd name="connsiteY41" fmla="*/ 0 h 258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581047" fill="none" extrusionOk="0">
                <a:moveTo>
                  <a:pt x="0" y="0"/>
                </a:moveTo>
                <a:cubicBezTo>
                  <a:pt x="129361" y="-10205"/>
                  <a:pt x="217921" y="13850"/>
                  <a:pt x="297180" y="0"/>
                </a:cubicBezTo>
                <a:cubicBezTo>
                  <a:pt x="376439" y="-13850"/>
                  <a:pt x="450780" y="11743"/>
                  <a:pt x="594360" y="0"/>
                </a:cubicBezTo>
                <a:cubicBezTo>
                  <a:pt x="737940" y="-11743"/>
                  <a:pt x="889898" y="65094"/>
                  <a:pt x="1165860" y="0"/>
                </a:cubicBezTo>
                <a:cubicBezTo>
                  <a:pt x="1441822" y="-65094"/>
                  <a:pt x="1361517" y="21820"/>
                  <a:pt x="1463040" y="0"/>
                </a:cubicBezTo>
                <a:cubicBezTo>
                  <a:pt x="1564563" y="-21820"/>
                  <a:pt x="1762501" y="44018"/>
                  <a:pt x="2034540" y="0"/>
                </a:cubicBezTo>
                <a:cubicBezTo>
                  <a:pt x="2306579" y="-44018"/>
                  <a:pt x="2500071" y="58203"/>
                  <a:pt x="2697480" y="0"/>
                </a:cubicBezTo>
                <a:cubicBezTo>
                  <a:pt x="2894889" y="-58203"/>
                  <a:pt x="3114387" y="70974"/>
                  <a:pt x="3360420" y="0"/>
                </a:cubicBezTo>
                <a:cubicBezTo>
                  <a:pt x="3606453" y="-70974"/>
                  <a:pt x="3532673" y="25076"/>
                  <a:pt x="3657600" y="0"/>
                </a:cubicBezTo>
                <a:cubicBezTo>
                  <a:pt x="3782527" y="-25076"/>
                  <a:pt x="3964508" y="27845"/>
                  <a:pt x="4046220" y="0"/>
                </a:cubicBezTo>
                <a:cubicBezTo>
                  <a:pt x="4127932" y="-27845"/>
                  <a:pt x="4227356" y="2012"/>
                  <a:pt x="4343400" y="0"/>
                </a:cubicBezTo>
                <a:cubicBezTo>
                  <a:pt x="4459444" y="-2012"/>
                  <a:pt x="4713349" y="9279"/>
                  <a:pt x="4914900" y="0"/>
                </a:cubicBezTo>
                <a:cubicBezTo>
                  <a:pt x="5116451" y="-9279"/>
                  <a:pt x="5235741" y="1993"/>
                  <a:pt x="5486400" y="0"/>
                </a:cubicBezTo>
                <a:cubicBezTo>
                  <a:pt x="5737059" y="-1993"/>
                  <a:pt x="5905519" y="52264"/>
                  <a:pt x="6057900" y="0"/>
                </a:cubicBezTo>
                <a:cubicBezTo>
                  <a:pt x="6210281" y="-52264"/>
                  <a:pt x="6652505" y="10340"/>
                  <a:pt x="6812280" y="0"/>
                </a:cubicBezTo>
                <a:cubicBezTo>
                  <a:pt x="6972055" y="-10340"/>
                  <a:pt x="7235345" y="73986"/>
                  <a:pt x="7475220" y="0"/>
                </a:cubicBezTo>
                <a:cubicBezTo>
                  <a:pt x="7715095" y="-73986"/>
                  <a:pt x="8050448" y="76162"/>
                  <a:pt x="8229600" y="0"/>
                </a:cubicBezTo>
                <a:cubicBezTo>
                  <a:pt x="8408752" y="-76162"/>
                  <a:pt x="8768919" y="52418"/>
                  <a:pt x="9144000" y="0"/>
                </a:cubicBezTo>
                <a:cubicBezTo>
                  <a:pt x="9179733" y="188596"/>
                  <a:pt x="9114390" y="326018"/>
                  <a:pt x="9144000" y="438778"/>
                </a:cubicBezTo>
                <a:cubicBezTo>
                  <a:pt x="9173610" y="551538"/>
                  <a:pt x="9093880" y="789131"/>
                  <a:pt x="9144000" y="954987"/>
                </a:cubicBezTo>
                <a:cubicBezTo>
                  <a:pt x="9194120" y="1120843"/>
                  <a:pt x="9136353" y="1385769"/>
                  <a:pt x="9144000" y="1522818"/>
                </a:cubicBezTo>
                <a:cubicBezTo>
                  <a:pt x="9151647" y="1659867"/>
                  <a:pt x="9118980" y="1766829"/>
                  <a:pt x="9144000" y="1987406"/>
                </a:cubicBezTo>
                <a:cubicBezTo>
                  <a:pt x="9169020" y="2207983"/>
                  <a:pt x="9094165" y="2382953"/>
                  <a:pt x="9144000" y="2581047"/>
                </a:cubicBezTo>
                <a:cubicBezTo>
                  <a:pt x="8998384" y="2648540"/>
                  <a:pt x="8793649" y="2526980"/>
                  <a:pt x="8572500" y="2581047"/>
                </a:cubicBezTo>
                <a:cubicBezTo>
                  <a:pt x="8351351" y="2635114"/>
                  <a:pt x="8333642" y="2570072"/>
                  <a:pt x="8183880" y="2581047"/>
                </a:cubicBezTo>
                <a:cubicBezTo>
                  <a:pt x="8034118" y="2592022"/>
                  <a:pt x="7768299" y="2495234"/>
                  <a:pt x="7429500" y="2581047"/>
                </a:cubicBezTo>
                <a:cubicBezTo>
                  <a:pt x="7090701" y="2666860"/>
                  <a:pt x="6901415" y="2565675"/>
                  <a:pt x="6675120" y="2581047"/>
                </a:cubicBezTo>
                <a:cubicBezTo>
                  <a:pt x="6448825" y="2596419"/>
                  <a:pt x="6400318" y="2577807"/>
                  <a:pt x="6195060" y="2581047"/>
                </a:cubicBezTo>
                <a:cubicBezTo>
                  <a:pt x="5989802" y="2584287"/>
                  <a:pt x="5688771" y="2579192"/>
                  <a:pt x="5532120" y="2581047"/>
                </a:cubicBezTo>
                <a:cubicBezTo>
                  <a:pt x="5375469" y="2582902"/>
                  <a:pt x="5044709" y="2556955"/>
                  <a:pt x="4777740" y="2581047"/>
                </a:cubicBezTo>
                <a:cubicBezTo>
                  <a:pt x="4510771" y="2605139"/>
                  <a:pt x="4427658" y="2516886"/>
                  <a:pt x="4206240" y="2581047"/>
                </a:cubicBezTo>
                <a:cubicBezTo>
                  <a:pt x="3984822" y="2645208"/>
                  <a:pt x="3730643" y="2578430"/>
                  <a:pt x="3543300" y="2581047"/>
                </a:cubicBezTo>
                <a:cubicBezTo>
                  <a:pt x="3355957" y="2583664"/>
                  <a:pt x="3089891" y="2511903"/>
                  <a:pt x="2788920" y="2581047"/>
                </a:cubicBezTo>
                <a:cubicBezTo>
                  <a:pt x="2487949" y="2650191"/>
                  <a:pt x="2345924" y="2557599"/>
                  <a:pt x="2217420" y="2581047"/>
                </a:cubicBezTo>
                <a:cubicBezTo>
                  <a:pt x="2088916" y="2604495"/>
                  <a:pt x="1837308" y="2519942"/>
                  <a:pt x="1645920" y="2581047"/>
                </a:cubicBezTo>
                <a:cubicBezTo>
                  <a:pt x="1454532" y="2642152"/>
                  <a:pt x="1287237" y="2554680"/>
                  <a:pt x="982980" y="2581047"/>
                </a:cubicBezTo>
                <a:cubicBezTo>
                  <a:pt x="678723" y="2607414"/>
                  <a:pt x="318115" y="2529106"/>
                  <a:pt x="0" y="2581047"/>
                </a:cubicBezTo>
                <a:cubicBezTo>
                  <a:pt x="-43018" y="2446439"/>
                  <a:pt x="38557" y="2317636"/>
                  <a:pt x="0" y="2116459"/>
                </a:cubicBezTo>
                <a:cubicBezTo>
                  <a:pt x="-38557" y="1915282"/>
                  <a:pt x="45159" y="1718046"/>
                  <a:pt x="0" y="1574439"/>
                </a:cubicBezTo>
                <a:cubicBezTo>
                  <a:pt x="-45159" y="1430832"/>
                  <a:pt x="20314" y="1204897"/>
                  <a:pt x="0" y="1084040"/>
                </a:cubicBezTo>
                <a:cubicBezTo>
                  <a:pt x="-20314" y="963183"/>
                  <a:pt x="34070" y="689339"/>
                  <a:pt x="0" y="567830"/>
                </a:cubicBezTo>
                <a:cubicBezTo>
                  <a:pt x="-34070" y="446321"/>
                  <a:pt x="51654" y="227872"/>
                  <a:pt x="0" y="0"/>
                </a:cubicBezTo>
                <a:close/>
              </a:path>
              <a:path w="9144000" h="2581047" stroke="0" extrusionOk="0">
                <a:moveTo>
                  <a:pt x="0" y="0"/>
                </a:moveTo>
                <a:cubicBezTo>
                  <a:pt x="130231" y="-23665"/>
                  <a:pt x="170924" y="34322"/>
                  <a:pt x="297180" y="0"/>
                </a:cubicBezTo>
                <a:cubicBezTo>
                  <a:pt x="423436" y="-34322"/>
                  <a:pt x="755269" y="23380"/>
                  <a:pt x="960120" y="0"/>
                </a:cubicBezTo>
                <a:cubicBezTo>
                  <a:pt x="1164971" y="-23380"/>
                  <a:pt x="1291621" y="14320"/>
                  <a:pt x="1623060" y="0"/>
                </a:cubicBezTo>
                <a:cubicBezTo>
                  <a:pt x="1954499" y="-14320"/>
                  <a:pt x="1791746" y="4310"/>
                  <a:pt x="1920240" y="0"/>
                </a:cubicBezTo>
                <a:cubicBezTo>
                  <a:pt x="2048734" y="-4310"/>
                  <a:pt x="2431804" y="5601"/>
                  <a:pt x="2674620" y="0"/>
                </a:cubicBezTo>
                <a:cubicBezTo>
                  <a:pt x="2917436" y="-5601"/>
                  <a:pt x="2892170" y="1888"/>
                  <a:pt x="2971800" y="0"/>
                </a:cubicBezTo>
                <a:cubicBezTo>
                  <a:pt x="3051430" y="-1888"/>
                  <a:pt x="3436114" y="18152"/>
                  <a:pt x="3726180" y="0"/>
                </a:cubicBezTo>
                <a:cubicBezTo>
                  <a:pt x="4016246" y="-18152"/>
                  <a:pt x="3923145" y="26319"/>
                  <a:pt x="4114800" y="0"/>
                </a:cubicBezTo>
                <a:cubicBezTo>
                  <a:pt x="4306455" y="-26319"/>
                  <a:pt x="4498082" y="31281"/>
                  <a:pt x="4869180" y="0"/>
                </a:cubicBezTo>
                <a:cubicBezTo>
                  <a:pt x="5240278" y="-31281"/>
                  <a:pt x="5139814" y="36208"/>
                  <a:pt x="5257800" y="0"/>
                </a:cubicBezTo>
                <a:cubicBezTo>
                  <a:pt x="5375786" y="-36208"/>
                  <a:pt x="5503661" y="8821"/>
                  <a:pt x="5646420" y="0"/>
                </a:cubicBezTo>
                <a:cubicBezTo>
                  <a:pt x="5789179" y="-8821"/>
                  <a:pt x="6154911" y="49587"/>
                  <a:pt x="6400800" y="0"/>
                </a:cubicBezTo>
                <a:cubicBezTo>
                  <a:pt x="6646689" y="-49587"/>
                  <a:pt x="6843756" y="41226"/>
                  <a:pt x="7155180" y="0"/>
                </a:cubicBezTo>
                <a:cubicBezTo>
                  <a:pt x="7466604" y="-41226"/>
                  <a:pt x="7527521" y="35072"/>
                  <a:pt x="7818120" y="0"/>
                </a:cubicBezTo>
                <a:cubicBezTo>
                  <a:pt x="8108719" y="-35072"/>
                  <a:pt x="8215711" y="21537"/>
                  <a:pt x="8572500" y="0"/>
                </a:cubicBezTo>
                <a:cubicBezTo>
                  <a:pt x="8929289" y="-21537"/>
                  <a:pt x="8967848" y="51577"/>
                  <a:pt x="9144000" y="0"/>
                </a:cubicBezTo>
                <a:cubicBezTo>
                  <a:pt x="9194440" y="211802"/>
                  <a:pt x="9132652" y="360709"/>
                  <a:pt x="9144000" y="516209"/>
                </a:cubicBezTo>
                <a:cubicBezTo>
                  <a:pt x="9155348" y="671709"/>
                  <a:pt x="9097957" y="886049"/>
                  <a:pt x="9144000" y="980798"/>
                </a:cubicBezTo>
                <a:cubicBezTo>
                  <a:pt x="9190043" y="1075547"/>
                  <a:pt x="9143333" y="1384289"/>
                  <a:pt x="9144000" y="1548628"/>
                </a:cubicBezTo>
                <a:cubicBezTo>
                  <a:pt x="9144667" y="1712967"/>
                  <a:pt x="9099083" y="1909591"/>
                  <a:pt x="9144000" y="2064838"/>
                </a:cubicBezTo>
                <a:cubicBezTo>
                  <a:pt x="9188917" y="2220085"/>
                  <a:pt x="9143690" y="2445556"/>
                  <a:pt x="9144000" y="2581047"/>
                </a:cubicBezTo>
                <a:cubicBezTo>
                  <a:pt x="9040084" y="2622531"/>
                  <a:pt x="8839306" y="2550879"/>
                  <a:pt x="8663940" y="2581047"/>
                </a:cubicBezTo>
                <a:cubicBezTo>
                  <a:pt x="8488574" y="2611215"/>
                  <a:pt x="8108996" y="2544426"/>
                  <a:pt x="7909560" y="2581047"/>
                </a:cubicBezTo>
                <a:cubicBezTo>
                  <a:pt x="7710124" y="2617668"/>
                  <a:pt x="7624935" y="2557159"/>
                  <a:pt x="7520940" y="2581047"/>
                </a:cubicBezTo>
                <a:cubicBezTo>
                  <a:pt x="7416945" y="2604935"/>
                  <a:pt x="7184396" y="2559072"/>
                  <a:pt x="6949440" y="2581047"/>
                </a:cubicBezTo>
                <a:cubicBezTo>
                  <a:pt x="6714484" y="2603022"/>
                  <a:pt x="6607170" y="2524272"/>
                  <a:pt x="6469380" y="2581047"/>
                </a:cubicBezTo>
                <a:cubicBezTo>
                  <a:pt x="6331590" y="2637822"/>
                  <a:pt x="6261359" y="2564772"/>
                  <a:pt x="6080760" y="2581047"/>
                </a:cubicBezTo>
                <a:cubicBezTo>
                  <a:pt x="5900161" y="2597322"/>
                  <a:pt x="5571261" y="2530949"/>
                  <a:pt x="5326380" y="2581047"/>
                </a:cubicBezTo>
                <a:cubicBezTo>
                  <a:pt x="5081499" y="2631145"/>
                  <a:pt x="4917702" y="2567465"/>
                  <a:pt x="4663440" y="2581047"/>
                </a:cubicBezTo>
                <a:cubicBezTo>
                  <a:pt x="4409178" y="2594629"/>
                  <a:pt x="4376027" y="2539036"/>
                  <a:pt x="4183380" y="2581047"/>
                </a:cubicBezTo>
                <a:cubicBezTo>
                  <a:pt x="3990733" y="2623058"/>
                  <a:pt x="3779177" y="2514928"/>
                  <a:pt x="3611880" y="2581047"/>
                </a:cubicBezTo>
                <a:cubicBezTo>
                  <a:pt x="3444583" y="2647166"/>
                  <a:pt x="3369566" y="2538316"/>
                  <a:pt x="3223260" y="2581047"/>
                </a:cubicBezTo>
                <a:cubicBezTo>
                  <a:pt x="3076954" y="2623778"/>
                  <a:pt x="3018085" y="2577064"/>
                  <a:pt x="2834640" y="2581047"/>
                </a:cubicBezTo>
                <a:cubicBezTo>
                  <a:pt x="2651195" y="2585030"/>
                  <a:pt x="2681034" y="2577721"/>
                  <a:pt x="2537460" y="2581047"/>
                </a:cubicBezTo>
                <a:cubicBezTo>
                  <a:pt x="2393886" y="2584373"/>
                  <a:pt x="2255426" y="2558299"/>
                  <a:pt x="2057400" y="2581047"/>
                </a:cubicBezTo>
                <a:cubicBezTo>
                  <a:pt x="1859374" y="2603795"/>
                  <a:pt x="1828856" y="2547593"/>
                  <a:pt x="1760220" y="2581047"/>
                </a:cubicBezTo>
                <a:cubicBezTo>
                  <a:pt x="1691584" y="2614501"/>
                  <a:pt x="1511729" y="2566090"/>
                  <a:pt x="1280160" y="2581047"/>
                </a:cubicBezTo>
                <a:cubicBezTo>
                  <a:pt x="1048591" y="2596004"/>
                  <a:pt x="1000301" y="2578668"/>
                  <a:pt x="800100" y="2581047"/>
                </a:cubicBezTo>
                <a:cubicBezTo>
                  <a:pt x="599899" y="2583426"/>
                  <a:pt x="366274" y="2551204"/>
                  <a:pt x="0" y="2581047"/>
                </a:cubicBezTo>
                <a:cubicBezTo>
                  <a:pt x="-9864" y="2368885"/>
                  <a:pt x="53261" y="2301930"/>
                  <a:pt x="0" y="2090648"/>
                </a:cubicBezTo>
                <a:cubicBezTo>
                  <a:pt x="-53261" y="1879366"/>
                  <a:pt x="44972" y="1745748"/>
                  <a:pt x="0" y="1574439"/>
                </a:cubicBezTo>
                <a:cubicBezTo>
                  <a:pt x="-44972" y="1403130"/>
                  <a:pt x="1734" y="1266353"/>
                  <a:pt x="0" y="1084040"/>
                </a:cubicBezTo>
                <a:cubicBezTo>
                  <a:pt x="-1734" y="901727"/>
                  <a:pt x="11322" y="752092"/>
                  <a:pt x="0" y="619451"/>
                </a:cubicBezTo>
                <a:cubicBezTo>
                  <a:pt x="-11322" y="486810"/>
                  <a:pt x="55799" y="140469"/>
                  <a:pt x="0" y="0"/>
                </a:cubicBezTo>
                <a:close/>
              </a:path>
            </a:pathLst>
          </a:custGeom>
          <a:solidFill>
            <a:srgbClr val="3BBAA7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will need: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piece of paper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to write with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to color with</a:t>
            </a:r>
          </a:p>
        </p:txBody>
      </p:sp>
    </p:spTree>
    <p:extLst>
      <p:ext uri="{BB962C8B-B14F-4D97-AF65-F5344CB8AC3E}">
        <p14:creationId xmlns:p14="http://schemas.microsoft.com/office/powerpoint/2010/main" val="203163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4D79-0830-447E-BD28-E9F05C31C3E2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515600"/>
              <a:gd name="connsiteY0" fmla="*/ 0 h 1325563"/>
              <a:gd name="connsiteX1" fmla="*/ 584200 w 10515600"/>
              <a:gd name="connsiteY1" fmla="*/ 0 h 1325563"/>
              <a:gd name="connsiteX2" fmla="*/ 1063244 w 10515600"/>
              <a:gd name="connsiteY2" fmla="*/ 0 h 1325563"/>
              <a:gd name="connsiteX3" fmla="*/ 1542288 w 10515600"/>
              <a:gd name="connsiteY3" fmla="*/ 0 h 1325563"/>
              <a:gd name="connsiteX4" fmla="*/ 2126488 w 10515600"/>
              <a:gd name="connsiteY4" fmla="*/ 0 h 1325563"/>
              <a:gd name="connsiteX5" fmla="*/ 2815844 w 10515600"/>
              <a:gd name="connsiteY5" fmla="*/ 0 h 1325563"/>
              <a:gd name="connsiteX6" fmla="*/ 3505200 w 10515600"/>
              <a:gd name="connsiteY6" fmla="*/ 0 h 1325563"/>
              <a:gd name="connsiteX7" fmla="*/ 4194556 w 10515600"/>
              <a:gd name="connsiteY7" fmla="*/ 0 h 1325563"/>
              <a:gd name="connsiteX8" fmla="*/ 4989068 w 10515600"/>
              <a:gd name="connsiteY8" fmla="*/ 0 h 1325563"/>
              <a:gd name="connsiteX9" fmla="*/ 5573268 w 10515600"/>
              <a:gd name="connsiteY9" fmla="*/ 0 h 1325563"/>
              <a:gd name="connsiteX10" fmla="*/ 6262624 w 10515600"/>
              <a:gd name="connsiteY10" fmla="*/ 0 h 1325563"/>
              <a:gd name="connsiteX11" fmla="*/ 6846824 w 10515600"/>
              <a:gd name="connsiteY11" fmla="*/ 0 h 1325563"/>
              <a:gd name="connsiteX12" fmla="*/ 7431024 w 10515600"/>
              <a:gd name="connsiteY12" fmla="*/ 0 h 1325563"/>
              <a:gd name="connsiteX13" fmla="*/ 8015224 w 10515600"/>
              <a:gd name="connsiteY13" fmla="*/ 0 h 1325563"/>
              <a:gd name="connsiteX14" fmla="*/ 8283956 w 10515600"/>
              <a:gd name="connsiteY14" fmla="*/ 0 h 1325563"/>
              <a:gd name="connsiteX15" fmla="*/ 8973312 w 10515600"/>
              <a:gd name="connsiteY15" fmla="*/ 0 h 1325563"/>
              <a:gd name="connsiteX16" fmla="*/ 9242044 w 10515600"/>
              <a:gd name="connsiteY16" fmla="*/ 0 h 1325563"/>
              <a:gd name="connsiteX17" fmla="*/ 9826244 w 10515600"/>
              <a:gd name="connsiteY17" fmla="*/ 0 h 1325563"/>
              <a:gd name="connsiteX18" fmla="*/ 10515600 w 10515600"/>
              <a:gd name="connsiteY18" fmla="*/ 0 h 1325563"/>
              <a:gd name="connsiteX19" fmla="*/ 10515600 w 10515600"/>
              <a:gd name="connsiteY19" fmla="*/ 468366 h 1325563"/>
              <a:gd name="connsiteX20" fmla="*/ 10515600 w 10515600"/>
              <a:gd name="connsiteY20" fmla="*/ 870453 h 1325563"/>
              <a:gd name="connsiteX21" fmla="*/ 10515600 w 10515600"/>
              <a:gd name="connsiteY21" fmla="*/ 1325563 h 1325563"/>
              <a:gd name="connsiteX22" fmla="*/ 10141712 w 10515600"/>
              <a:gd name="connsiteY22" fmla="*/ 1325563 h 1325563"/>
              <a:gd name="connsiteX23" fmla="*/ 9767824 w 10515600"/>
              <a:gd name="connsiteY23" fmla="*/ 1325563 h 1325563"/>
              <a:gd name="connsiteX24" fmla="*/ 8973312 w 10515600"/>
              <a:gd name="connsiteY24" fmla="*/ 1325563 h 1325563"/>
              <a:gd name="connsiteX25" fmla="*/ 8178800 w 10515600"/>
              <a:gd name="connsiteY25" fmla="*/ 1325563 h 1325563"/>
              <a:gd name="connsiteX26" fmla="*/ 7594600 w 10515600"/>
              <a:gd name="connsiteY26" fmla="*/ 1325563 h 1325563"/>
              <a:gd name="connsiteX27" fmla="*/ 6800088 w 10515600"/>
              <a:gd name="connsiteY27" fmla="*/ 1325563 h 1325563"/>
              <a:gd name="connsiteX28" fmla="*/ 6215888 w 10515600"/>
              <a:gd name="connsiteY28" fmla="*/ 1325563 h 1325563"/>
              <a:gd name="connsiteX29" fmla="*/ 5526532 w 10515600"/>
              <a:gd name="connsiteY29" fmla="*/ 1325563 h 1325563"/>
              <a:gd name="connsiteX30" fmla="*/ 5257800 w 10515600"/>
              <a:gd name="connsiteY30" fmla="*/ 1325563 h 1325563"/>
              <a:gd name="connsiteX31" fmla="*/ 4463288 w 10515600"/>
              <a:gd name="connsiteY31" fmla="*/ 1325563 h 1325563"/>
              <a:gd name="connsiteX32" fmla="*/ 3984244 w 10515600"/>
              <a:gd name="connsiteY32" fmla="*/ 1325563 h 1325563"/>
              <a:gd name="connsiteX33" fmla="*/ 3294888 w 10515600"/>
              <a:gd name="connsiteY33" fmla="*/ 1325563 h 1325563"/>
              <a:gd name="connsiteX34" fmla="*/ 3026156 w 10515600"/>
              <a:gd name="connsiteY34" fmla="*/ 1325563 h 1325563"/>
              <a:gd name="connsiteX35" fmla="*/ 2231644 w 10515600"/>
              <a:gd name="connsiteY35" fmla="*/ 1325563 h 1325563"/>
              <a:gd name="connsiteX36" fmla="*/ 1752600 w 10515600"/>
              <a:gd name="connsiteY36" fmla="*/ 1325563 h 1325563"/>
              <a:gd name="connsiteX37" fmla="*/ 1168400 w 10515600"/>
              <a:gd name="connsiteY37" fmla="*/ 1325563 h 1325563"/>
              <a:gd name="connsiteX38" fmla="*/ 794512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857197 h 1325563"/>
              <a:gd name="connsiteX41" fmla="*/ 0 w 10515600"/>
              <a:gd name="connsiteY41" fmla="*/ 415343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8818" y="97495"/>
                  <a:pt x="10505274" y="259415"/>
                  <a:pt x="10515600" y="468366"/>
                </a:cubicBezTo>
                <a:cubicBezTo>
                  <a:pt x="10525926" y="677317"/>
                  <a:pt x="10508682" y="677626"/>
                  <a:pt x="10515600" y="870453"/>
                </a:cubicBezTo>
                <a:cubicBezTo>
                  <a:pt x="10522518" y="1063280"/>
                  <a:pt x="10510955" y="1218240"/>
                  <a:pt x="10515600" y="1325563"/>
                </a:cubicBezTo>
                <a:cubicBezTo>
                  <a:pt x="10340140" y="1355842"/>
                  <a:pt x="10274695" y="1293885"/>
                  <a:pt x="10141712" y="1325563"/>
                </a:cubicBezTo>
                <a:cubicBezTo>
                  <a:pt x="10008729" y="1357241"/>
                  <a:pt x="9902744" y="1312872"/>
                  <a:pt x="9767824" y="1325563"/>
                </a:cubicBezTo>
                <a:cubicBezTo>
                  <a:pt x="9632904" y="1338254"/>
                  <a:pt x="9328068" y="1240126"/>
                  <a:pt x="8973312" y="1325563"/>
                </a:cubicBezTo>
                <a:cubicBezTo>
                  <a:pt x="8618556" y="1411000"/>
                  <a:pt x="8531308" y="1259411"/>
                  <a:pt x="8178800" y="1325563"/>
                </a:cubicBezTo>
                <a:cubicBezTo>
                  <a:pt x="7826292" y="1391715"/>
                  <a:pt x="7713557" y="1282190"/>
                  <a:pt x="7594600" y="1325563"/>
                </a:cubicBezTo>
                <a:cubicBezTo>
                  <a:pt x="7475643" y="1368936"/>
                  <a:pt x="7009492" y="1305285"/>
                  <a:pt x="6800088" y="1325563"/>
                </a:cubicBezTo>
                <a:cubicBezTo>
                  <a:pt x="6590684" y="1345841"/>
                  <a:pt x="6389801" y="1260904"/>
                  <a:pt x="6215888" y="1325563"/>
                </a:cubicBezTo>
                <a:cubicBezTo>
                  <a:pt x="6041975" y="1390222"/>
                  <a:pt x="5678912" y="1265992"/>
                  <a:pt x="5526532" y="1325563"/>
                </a:cubicBezTo>
                <a:cubicBezTo>
                  <a:pt x="5374152" y="1385134"/>
                  <a:pt x="5382254" y="1306310"/>
                  <a:pt x="5257800" y="1325563"/>
                </a:cubicBezTo>
                <a:cubicBezTo>
                  <a:pt x="5133346" y="1344816"/>
                  <a:pt x="4836155" y="1289227"/>
                  <a:pt x="4463288" y="1325563"/>
                </a:cubicBezTo>
                <a:cubicBezTo>
                  <a:pt x="4090421" y="1361899"/>
                  <a:pt x="4151020" y="1298534"/>
                  <a:pt x="3984244" y="1325563"/>
                </a:cubicBezTo>
                <a:cubicBezTo>
                  <a:pt x="3817468" y="1352592"/>
                  <a:pt x="3572374" y="1304693"/>
                  <a:pt x="3294888" y="1325563"/>
                </a:cubicBezTo>
                <a:cubicBezTo>
                  <a:pt x="3017402" y="1346433"/>
                  <a:pt x="3151456" y="1317654"/>
                  <a:pt x="3026156" y="1325563"/>
                </a:cubicBezTo>
                <a:cubicBezTo>
                  <a:pt x="2900856" y="1333472"/>
                  <a:pt x="2418455" y="1297159"/>
                  <a:pt x="2231644" y="1325563"/>
                </a:cubicBezTo>
                <a:cubicBezTo>
                  <a:pt x="2044833" y="1353967"/>
                  <a:pt x="1940374" y="1306516"/>
                  <a:pt x="1752600" y="1325563"/>
                </a:cubicBezTo>
                <a:cubicBezTo>
                  <a:pt x="1564826" y="1344610"/>
                  <a:pt x="1305095" y="1305552"/>
                  <a:pt x="1168400" y="1325563"/>
                </a:cubicBezTo>
                <a:cubicBezTo>
                  <a:pt x="1031705" y="1345574"/>
                  <a:pt x="927881" y="1303665"/>
                  <a:pt x="794512" y="1325563"/>
                </a:cubicBezTo>
                <a:cubicBezTo>
                  <a:pt x="661143" y="1347461"/>
                  <a:pt x="164008" y="1239848"/>
                  <a:pt x="0" y="1325563"/>
                </a:cubicBezTo>
                <a:cubicBezTo>
                  <a:pt x="-43827" y="1107128"/>
                  <a:pt x="40367" y="1071636"/>
                  <a:pt x="0" y="857197"/>
                </a:cubicBezTo>
                <a:cubicBezTo>
                  <a:pt x="-40367" y="642758"/>
                  <a:pt x="24937" y="567712"/>
                  <a:pt x="0" y="415343"/>
                </a:cubicBezTo>
                <a:cubicBezTo>
                  <a:pt x="-24937" y="262974"/>
                  <a:pt x="39094" y="119383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6968" y="118651"/>
                  <a:pt x="10479712" y="227816"/>
                  <a:pt x="10515600" y="441854"/>
                </a:cubicBezTo>
                <a:cubicBezTo>
                  <a:pt x="10551488" y="655892"/>
                  <a:pt x="10487580" y="795649"/>
                  <a:pt x="10515600" y="896964"/>
                </a:cubicBezTo>
                <a:cubicBezTo>
                  <a:pt x="10543620" y="998279"/>
                  <a:pt x="10467886" y="1134345"/>
                  <a:pt x="10515600" y="1325563"/>
                </a:cubicBezTo>
                <a:cubicBezTo>
                  <a:pt x="10386768" y="1345314"/>
                  <a:pt x="10232234" y="1296468"/>
                  <a:pt x="10141712" y="1325563"/>
                </a:cubicBezTo>
                <a:cubicBezTo>
                  <a:pt x="10051190" y="1354658"/>
                  <a:pt x="9821524" y="1272248"/>
                  <a:pt x="9557512" y="1325563"/>
                </a:cubicBezTo>
                <a:cubicBezTo>
                  <a:pt x="9293500" y="1378878"/>
                  <a:pt x="9328409" y="1285987"/>
                  <a:pt x="9183624" y="1325563"/>
                </a:cubicBezTo>
                <a:cubicBezTo>
                  <a:pt x="9038839" y="1365139"/>
                  <a:pt x="8786483" y="1307681"/>
                  <a:pt x="8599424" y="1325563"/>
                </a:cubicBezTo>
                <a:cubicBezTo>
                  <a:pt x="8412365" y="1343445"/>
                  <a:pt x="8414709" y="1295618"/>
                  <a:pt x="8330692" y="1325563"/>
                </a:cubicBezTo>
                <a:cubicBezTo>
                  <a:pt x="8246675" y="1355508"/>
                  <a:pt x="8177963" y="1311461"/>
                  <a:pt x="8061960" y="1325563"/>
                </a:cubicBezTo>
                <a:cubicBezTo>
                  <a:pt x="7945957" y="1339665"/>
                  <a:pt x="7703014" y="1305435"/>
                  <a:pt x="7477760" y="1325563"/>
                </a:cubicBezTo>
                <a:cubicBezTo>
                  <a:pt x="7252506" y="1345691"/>
                  <a:pt x="7252717" y="1303457"/>
                  <a:pt x="7103872" y="1325563"/>
                </a:cubicBezTo>
                <a:cubicBezTo>
                  <a:pt x="6955027" y="1347669"/>
                  <a:pt x="6731082" y="1266922"/>
                  <a:pt x="6414516" y="1325563"/>
                </a:cubicBezTo>
                <a:cubicBezTo>
                  <a:pt x="6097950" y="1384204"/>
                  <a:pt x="6209104" y="1291605"/>
                  <a:pt x="6040628" y="1325563"/>
                </a:cubicBezTo>
                <a:cubicBezTo>
                  <a:pt x="5872152" y="1359521"/>
                  <a:pt x="5612756" y="1250928"/>
                  <a:pt x="5351272" y="1325563"/>
                </a:cubicBezTo>
                <a:cubicBezTo>
                  <a:pt x="5089788" y="1400198"/>
                  <a:pt x="5214554" y="1299028"/>
                  <a:pt x="5082540" y="1325563"/>
                </a:cubicBezTo>
                <a:cubicBezTo>
                  <a:pt x="4950526" y="1352098"/>
                  <a:pt x="4664612" y="1292268"/>
                  <a:pt x="4393184" y="1325563"/>
                </a:cubicBezTo>
                <a:cubicBezTo>
                  <a:pt x="4121756" y="1358858"/>
                  <a:pt x="4202348" y="1294794"/>
                  <a:pt x="4019296" y="1325563"/>
                </a:cubicBezTo>
                <a:cubicBezTo>
                  <a:pt x="3836244" y="1356332"/>
                  <a:pt x="3833682" y="1302544"/>
                  <a:pt x="3750564" y="1325563"/>
                </a:cubicBezTo>
                <a:cubicBezTo>
                  <a:pt x="3667446" y="1348582"/>
                  <a:pt x="3558774" y="1289251"/>
                  <a:pt x="3376676" y="1325563"/>
                </a:cubicBezTo>
                <a:cubicBezTo>
                  <a:pt x="3194578" y="1361875"/>
                  <a:pt x="2934693" y="1260449"/>
                  <a:pt x="2687320" y="1325563"/>
                </a:cubicBezTo>
                <a:cubicBezTo>
                  <a:pt x="2439947" y="1390677"/>
                  <a:pt x="2409273" y="1286072"/>
                  <a:pt x="2313432" y="1325563"/>
                </a:cubicBezTo>
                <a:cubicBezTo>
                  <a:pt x="2217591" y="1365054"/>
                  <a:pt x="2115947" y="1322974"/>
                  <a:pt x="2044700" y="1325563"/>
                </a:cubicBezTo>
                <a:cubicBezTo>
                  <a:pt x="1973453" y="1328152"/>
                  <a:pt x="1746704" y="1313098"/>
                  <a:pt x="1670812" y="1325563"/>
                </a:cubicBezTo>
                <a:cubicBezTo>
                  <a:pt x="1594920" y="1338028"/>
                  <a:pt x="1361608" y="1274437"/>
                  <a:pt x="1191768" y="1325563"/>
                </a:cubicBezTo>
                <a:cubicBezTo>
                  <a:pt x="1021928" y="1376689"/>
                  <a:pt x="747020" y="1259611"/>
                  <a:pt x="607568" y="1325563"/>
                </a:cubicBezTo>
                <a:cubicBezTo>
                  <a:pt x="468116" y="1391515"/>
                  <a:pt x="299108" y="1260064"/>
                  <a:pt x="0" y="1325563"/>
                </a:cubicBezTo>
                <a:cubicBezTo>
                  <a:pt x="-42502" y="1110413"/>
                  <a:pt x="24566" y="1060159"/>
                  <a:pt x="0" y="857197"/>
                </a:cubicBezTo>
                <a:cubicBezTo>
                  <a:pt x="-24566" y="654235"/>
                  <a:pt x="2557" y="605171"/>
                  <a:pt x="0" y="415343"/>
                </a:cubicBezTo>
                <a:cubicBezTo>
                  <a:pt x="-2557" y="225515"/>
                  <a:pt x="15012" y="88770"/>
                  <a:pt x="0" y="0"/>
                </a:cubicBezTo>
                <a:close/>
              </a:path>
            </a:pathLst>
          </a:custGeom>
          <a:solidFill>
            <a:srgbClr val="FB94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488D-9F75-4B6E-9F12-BBE30908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2014173"/>
            <a:ext cx="11034486" cy="4480734"/>
          </a:xfrm>
          <a:custGeom>
            <a:avLst/>
            <a:gdLst>
              <a:gd name="connsiteX0" fmla="*/ 0 w 11034486"/>
              <a:gd name="connsiteY0" fmla="*/ 0 h 4480734"/>
              <a:gd name="connsiteX1" fmla="*/ 691107 w 11034486"/>
              <a:gd name="connsiteY1" fmla="*/ 0 h 4480734"/>
              <a:gd name="connsiteX2" fmla="*/ 1271870 w 11034486"/>
              <a:gd name="connsiteY2" fmla="*/ 0 h 4480734"/>
              <a:gd name="connsiteX3" fmla="*/ 1852632 w 11034486"/>
              <a:gd name="connsiteY3" fmla="*/ 0 h 4480734"/>
              <a:gd name="connsiteX4" fmla="*/ 2433395 w 11034486"/>
              <a:gd name="connsiteY4" fmla="*/ 0 h 4480734"/>
              <a:gd name="connsiteX5" fmla="*/ 2683122 w 11034486"/>
              <a:gd name="connsiteY5" fmla="*/ 0 h 4480734"/>
              <a:gd name="connsiteX6" fmla="*/ 3374230 w 11034486"/>
              <a:gd name="connsiteY6" fmla="*/ 0 h 4480734"/>
              <a:gd name="connsiteX7" fmla="*/ 3623958 w 11034486"/>
              <a:gd name="connsiteY7" fmla="*/ 0 h 4480734"/>
              <a:gd name="connsiteX8" fmla="*/ 4204720 w 11034486"/>
              <a:gd name="connsiteY8" fmla="*/ 0 h 4480734"/>
              <a:gd name="connsiteX9" fmla="*/ 5006172 w 11034486"/>
              <a:gd name="connsiteY9" fmla="*/ 0 h 4480734"/>
              <a:gd name="connsiteX10" fmla="*/ 5807624 w 11034486"/>
              <a:gd name="connsiteY10" fmla="*/ 0 h 4480734"/>
              <a:gd name="connsiteX11" fmla="*/ 6498731 w 11034486"/>
              <a:gd name="connsiteY11" fmla="*/ 0 h 4480734"/>
              <a:gd name="connsiteX12" fmla="*/ 6969149 w 11034486"/>
              <a:gd name="connsiteY12" fmla="*/ 0 h 4480734"/>
              <a:gd name="connsiteX13" fmla="*/ 7218877 w 11034486"/>
              <a:gd name="connsiteY13" fmla="*/ 0 h 4480734"/>
              <a:gd name="connsiteX14" fmla="*/ 7689294 w 11034486"/>
              <a:gd name="connsiteY14" fmla="*/ 0 h 4480734"/>
              <a:gd name="connsiteX15" fmla="*/ 8380402 w 11034486"/>
              <a:gd name="connsiteY15" fmla="*/ 0 h 4480734"/>
              <a:gd name="connsiteX16" fmla="*/ 9181854 w 11034486"/>
              <a:gd name="connsiteY16" fmla="*/ 0 h 4480734"/>
              <a:gd name="connsiteX17" fmla="*/ 9431582 w 11034486"/>
              <a:gd name="connsiteY17" fmla="*/ 0 h 4480734"/>
              <a:gd name="connsiteX18" fmla="*/ 9681310 w 11034486"/>
              <a:gd name="connsiteY18" fmla="*/ 0 h 4480734"/>
              <a:gd name="connsiteX19" fmla="*/ 10482762 w 11034486"/>
              <a:gd name="connsiteY19" fmla="*/ 0 h 4480734"/>
              <a:gd name="connsiteX20" fmla="*/ 11034486 w 11034486"/>
              <a:gd name="connsiteY20" fmla="*/ 0 h 4480734"/>
              <a:gd name="connsiteX21" fmla="*/ 11034486 w 11034486"/>
              <a:gd name="connsiteY21" fmla="*/ 560092 h 4480734"/>
              <a:gd name="connsiteX22" fmla="*/ 11034486 w 11034486"/>
              <a:gd name="connsiteY22" fmla="*/ 1209798 h 4480734"/>
              <a:gd name="connsiteX23" fmla="*/ 11034486 w 11034486"/>
              <a:gd name="connsiteY23" fmla="*/ 1635468 h 4480734"/>
              <a:gd name="connsiteX24" fmla="*/ 11034486 w 11034486"/>
              <a:gd name="connsiteY24" fmla="*/ 2285174 h 4480734"/>
              <a:gd name="connsiteX25" fmla="*/ 11034486 w 11034486"/>
              <a:gd name="connsiteY25" fmla="*/ 2934881 h 4480734"/>
              <a:gd name="connsiteX26" fmla="*/ 11034486 w 11034486"/>
              <a:gd name="connsiteY26" fmla="*/ 3360551 h 4480734"/>
              <a:gd name="connsiteX27" fmla="*/ 11034486 w 11034486"/>
              <a:gd name="connsiteY27" fmla="*/ 3920642 h 4480734"/>
              <a:gd name="connsiteX28" fmla="*/ 11034486 w 11034486"/>
              <a:gd name="connsiteY28" fmla="*/ 4480734 h 4480734"/>
              <a:gd name="connsiteX29" fmla="*/ 10564068 w 11034486"/>
              <a:gd name="connsiteY29" fmla="*/ 4480734 h 4480734"/>
              <a:gd name="connsiteX30" fmla="*/ 9872961 w 11034486"/>
              <a:gd name="connsiteY30" fmla="*/ 4480734 h 4480734"/>
              <a:gd name="connsiteX31" fmla="*/ 9071509 w 11034486"/>
              <a:gd name="connsiteY31" fmla="*/ 4480734 h 4480734"/>
              <a:gd name="connsiteX32" fmla="*/ 8601091 w 11034486"/>
              <a:gd name="connsiteY32" fmla="*/ 4480734 h 4480734"/>
              <a:gd name="connsiteX33" fmla="*/ 7799639 w 11034486"/>
              <a:gd name="connsiteY33" fmla="*/ 4480734 h 4480734"/>
              <a:gd name="connsiteX34" fmla="*/ 7218877 w 11034486"/>
              <a:gd name="connsiteY34" fmla="*/ 4480734 h 4480734"/>
              <a:gd name="connsiteX35" fmla="*/ 6417425 w 11034486"/>
              <a:gd name="connsiteY35" fmla="*/ 4480734 h 4480734"/>
              <a:gd name="connsiteX36" fmla="*/ 5615973 w 11034486"/>
              <a:gd name="connsiteY36" fmla="*/ 4480734 h 4480734"/>
              <a:gd name="connsiteX37" fmla="*/ 5255900 w 11034486"/>
              <a:gd name="connsiteY37" fmla="*/ 4480734 h 4480734"/>
              <a:gd name="connsiteX38" fmla="*/ 4785482 w 11034486"/>
              <a:gd name="connsiteY38" fmla="*/ 4480734 h 4480734"/>
              <a:gd name="connsiteX39" fmla="*/ 4204720 w 11034486"/>
              <a:gd name="connsiteY39" fmla="*/ 4480734 h 4480734"/>
              <a:gd name="connsiteX40" fmla="*/ 3623958 w 11034486"/>
              <a:gd name="connsiteY40" fmla="*/ 4480734 h 4480734"/>
              <a:gd name="connsiteX41" fmla="*/ 2932850 w 11034486"/>
              <a:gd name="connsiteY41" fmla="*/ 4480734 h 4480734"/>
              <a:gd name="connsiteX42" fmla="*/ 2572778 w 11034486"/>
              <a:gd name="connsiteY42" fmla="*/ 4480734 h 4480734"/>
              <a:gd name="connsiteX43" fmla="*/ 2212705 w 11034486"/>
              <a:gd name="connsiteY43" fmla="*/ 4480734 h 4480734"/>
              <a:gd name="connsiteX44" fmla="*/ 1411253 w 11034486"/>
              <a:gd name="connsiteY44" fmla="*/ 4480734 h 4480734"/>
              <a:gd name="connsiteX45" fmla="*/ 609801 w 11034486"/>
              <a:gd name="connsiteY45" fmla="*/ 4480734 h 4480734"/>
              <a:gd name="connsiteX46" fmla="*/ 0 w 11034486"/>
              <a:gd name="connsiteY46" fmla="*/ 4480734 h 4480734"/>
              <a:gd name="connsiteX47" fmla="*/ 0 w 11034486"/>
              <a:gd name="connsiteY47" fmla="*/ 4055064 h 4480734"/>
              <a:gd name="connsiteX48" fmla="*/ 0 w 11034486"/>
              <a:gd name="connsiteY48" fmla="*/ 3584587 h 4480734"/>
              <a:gd name="connsiteX49" fmla="*/ 0 w 11034486"/>
              <a:gd name="connsiteY49" fmla="*/ 3024495 h 4480734"/>
              <a:gd name="connsiteX50" fmla="*/ 0 w 11034486"/>
              <a:gd name="connsiteY50" fmla="*/ 2464404 h 4480734"/>
              <a:gd name="connsiteX51" fmla="*/ 0 w 11034486"/>
              <a:gd name="connsiteY51" fmla="*/ 1949119 h 4480734"/>
              <a:gd name="connsiteX52" fmla="*/ 0 w 11034486"/>
              <a:gd name="connsiteY52" fmla="*/ 1433835 h 4480734"/>
              <a:gd name="connsiteX53" fmla="*/ 0 w 11034486"/>
              <a:gd name="connsiteY53" fmla="*/ 1008165 h 4480734"/>
              <a:gd name="connsiteX54" fmla="*/ 0 w 11034486"/>
              <a:gd name="connsiteY54" fmla="*/ 582495 h 4480734"/>
              <a:gd name="connsiteX55" fmla="*/ 0 w 11034486"/>
              <a:gd name="connsiteY55" fmla="*/ 0 h 448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34486" h="4480734" fill="none" extrusionOk="0">
                <a:moveTo>
                  <a:pt x="0" y="0"/>
                </a:moveTo>
                <a:cubicBezTo>
                  <a:pt x="332279" y="-12439"/>
                  <a:pt x="516533" y="55411"/>
                  <a:pt x="691107" y="0"/>
                </a:cubicBezTo>
                <a:cubicBezTo>
                  <a:pt x="865681" y="-55411"/>
                  <a:pt x="1067093" y="59566"/>
                  <a:pt x="1271870" y="0"/>
                </a:cubicBezTo>
                <a:cubicBezTo>
                  <a:pt x="1476647" y="-59566"/>
                  <a:pt x="1590455" y="14847"/>
                  <a:pt x="1852632" y="0"/>
                </a:cubicBezTo>
                <a:cubicBezTo>
                  <a:pt x="2114809" y="-14847"/>
                  <a:pt x="2290558" y="26790"/>
                  <a:pt x="2433395" y="0"/>
                </a:cubicBezTo>
                <a:cubicBezTo>
                  <a:pt x="2576232" y="-26790"/>
                  <a:pt x="2559185" y="19852"/>
                  <a:pt x="2683122" y="0"/>
                </a:cubicBezTo>
                <a:cubicBezTo>
                  <a:pt x="2807059" y="-19852"/>
                  <a:pt x="3032907" y="64643"/>
                  <a:pt x="3374230" y="0"/>
                </a:cubicBezTo>
                <a:cubicBezTo>
                  <a:pt x="3715553" y="-64643"/>
                  <a:pt x="3531109" y="9509"/>
                  <a:pt x="3623958" y="0"/>
                </a:cubicBezTo>
                <a:cubicBezTo>
                  <a:pt x="3716807" y="-9509"/>
                  <a:pt x="4065451" y="9686"/>
                  <a:pt x="4204720" y="0"/>
                </a:cubicBezTo>
                <a:cubicBezTo>
                  <a:pt x="4343989" y="-9686"/>
                  <a:pt x="4729865" y="24098"/>
                  <a:pt x="5006172" y="0"/>
                </a:cubicBezTo>
                <a:cubicBezTo>
                  <a:pt x="5282479" y="-24098"/>
                  <a:pt x="5595036" y="6947"/>
                  <a:pt x="5807624" y="0"/>
                </a:cubicBezTo>
                <a:cubicBezTo>
                  <a:pt x="6020212" y="-6947"/>
                  <a:pt x="6244948" y="17311"/>
                  <a:pt x="6498731" y="0"/>
                </a:cubicBezTo>
                <a:cubicBezTo>
                  <a:pt x="6752514" y="-17311"/>
                  <a:pt x="6752766" y="29117"/>
                  <a:pt x="6969149" y="0"/>
                </a:cubicBezTo>
                <a:cubicBezTo>
                  <a:pt x="7185532" y="-29117"/>
                  <a:pt x="7146992" y="24700"/>
                  <a:pt x="7218877" y="0"/>
                </a:cubicBezTo>
                <a:cubicBezTo>
                  <a:pt x="7290762" y="-24700"/>
                  <a:pt x="7515346" y="12988"/>
                  <a:pt x="7689294" y="0"/>
                </a:cubicBezTo>
                <a:cubicBezTo>
                  <a:pt x="7863242" y="-12988"/>
                  <a:pt x="8169952" y="3592"/>
                  <a:pt x="8380402" y="0"/>
                </a:cubicBezTo>
                <a:cubicBezTo>
                  <a:pt x="8590852" y="-3592"/>
                  <a:pt x="9009885" y="38729"/>
                  <a:pt x="9181854" y="0"/>
                </a:cubicBezTo>
                <a:cubicBezTo>
                  <a:pt x="9353823" y="-38729"/>
                  <a:pt x="9369992" y="4908"/>
                  <a:pt x="9431582" y="0"/>
                </a:cubicBezTo>
                <a:cubicBezTo>
                  <a:pt x="9493172" y="-4908"/>
                  <a:pt x="9619002" y="5062"/>
                  <a:pt x="9681310" y="0"/>
                </a:cubicBezTo>
                <a:cubicBezTo>
                  <a:pt x="9743618" y="-5062"/>
                  <a:pt x="10133407" y="82304"/>
                  <a:pt x="10482762" y="0"/>
                </a:cubicBezTo>
                <a:cubicBezTo>
                  <a:pt x="10832117" y="-82304"/>
                  <a:pt x="10839707" y="27096"/>
                  <a:pt x="11034486" y="0"/>
                </a:cubicBezTo>
                <a:cubicBezTo>
                  <a:pt x="11070687" y="212123"/>
                  <a:pt x="11009406" y="303276"/>
                  <a:pt x="11034486" y="560092"/>
                </a:cubicBezTo>
                <a:cubicBezTo>
                  <a:pt x="11059566" y="816908"/>
                  <a:pt x="11018023" y="997748"/>
                  <a:pt x="11034486" y="1209798"/>
                </a:cubicBezTo>
                <a:cubicBezTo>
                  <a:pt x="11050949" y="1421848"/>
                  <a:pt x="11006373" y="1455270"/>
                  <a:pt x="11034486" y="1635468"/>
                </a:cubicBezTo>
                <a:cubicBezTo>
                  <a:pt x="11062599" y="1815666"/>
                  <a:pt x="11002500" y="2067996"/>
                  <a:pt x="11034486" y="2285174"/>
                </a:cubicBezTo>
                <a:cubicBezTo>
                  <a:pt x="11066472" y="2502352"/>
                  <a:pt x="11017469" y="2632547"/>
                  <a:pt x="11034486" y="2934881"/>
                </a:cubicBezTo>
                <a:cubicBezTo>
                  <a:pt x="11051503" y="3237215"/>
                  <a:pt x="11033450" y="3231047"/>
                  <a:pt x="11034486" y="3360551"/>
                </a:cubicBezTo>
                <a:cubicBezTo>
                  <a:pt x="11035522" y="3490055"/>
                  <a:pt x="10967449" y="3750774"/>
                  <a:pt x="11034486" y="3920642"/>
                </a:cubicBezTo>
                <a:cubicBezTo>
                  <a:pt x="11101523" y="4090510"/>
                  <a:pt x="11011552" y="4233839"/>
                  <a:pt x="11034486" y="4480734"/>
                </a:cubicBezTo>
                <a:cubicBezTo>
                  <a:pt x="10870598" y="4482742"/>
                  <a:pt x="10658259" y="4479413"/>
                  <a:pt x="10564068" y="4480734"/>
                </a:cubicBezTo>
                <a:cubicBezTo>
                  <a:pt x="10469877" y="4482055"/>
                  <a:pt x="10123179" y="4399211"/>
                  <a:pt x="9872961" y="4480734"/>
                </a:cubicBezTo>
                <a:cubicBezTo>
                  <a:pt x="9622743" y="4562257"/>
                  <a:pt x="9359426" y="4465197"/>
                  <a:pt x="9071509" y="4480734"/>
                </a:cubicBezTo>
                <a:cubicBezTo>
                  <a:pt x="8783592" y="4496271"/>
                  <a:pt x="8798180" y="4469590"/>
                  <a:pt x="8601091" y="4480734"/>
                </a:cubicBezTo>
                <a:cubicBezTo>
                  <a:pt x="8404002" y="4491878"/>
                  <a:pt x="7973107" y="4421039"/>
                  <a:pt x="7799639" y="4480734"/>
                </a:cubicBezTo>
                <a:cubicBezTo>
                  <a:pt x="7626171" y="4540429"/>
                  <a:pt x="7352654" y="4475816"/>
                  <a:pt x="7218877" y="4480734"/>
                </a:cubicBezTo>
                <a:cubicBezTo>
                  <a:pt x="7085100" y="4485652"/>
                  <a:pt x="6681816" y="4458582"/>
                  <a:pt x="6417425" y="4480734"/>
                </a:cubicBezTo>
                <a:cubicBezTo>
                  <a:pt x="6153034" y="4502886"/>
                  <a:pt x="5847167" y="4433756"/>
                  <a:pt x="5615973" y="4480734"/>
                </a:cubicBezTo>
                <a:cubicBezTo>
                  <a:pt x="5384779" y="4527712"/>
                  <a:pt x="5329386" y="4466119"/>
                  <a:pt x="5255900" y="4480734"/>
                </a:cubicBezTo>
                <a:cubicBezTo>
                  <a:pt x="5182414" y="4495349"/>
                  <a:pt x="4917096" y="4475512"/>
                  <a:pt x="4785482" y="4480734"/>
                </a:cubicBezTo>
                <a:cubicBezTo>
                  <a:pt x="4653868" y="4485956"/>
                  <a:pt x="4445662" y="4418317"/>
                  <a:pt x="4204720" y="4480734"/>
                </a:cubicBezTo>
                <a:cubicBezTo>
                  <a:pt x="3963778" y="4543151"/>
                  <a:pt x="3897845" y="4475235"/>
                  <a:pt x="3623958" y="4480734"/>
                </a:cubicBezTo>
                <a:cubicBezTo>
                  <a:pt x="3350071" y="4486233"/>
                  <a:pt x="3071613" y="4466802"/>
                  <a:pt x="2932850" y="4480734"/>
                </a:cubicBezTo>
                <a:cubicBezTo>
                  <a:pt x="2794087" y="4494666"/>
                  <a:pt x="2676585" y="4445039"/>
                  <a:pt x="2572778" y="4480734"/>
                </a:cubicBezTo>
                <a:cubicBezTo>
                  <a:pt x="2468971" y="4516429"/>
                  <a:pt x="2383850" y="4440427"/>
                  <a:pt x="2212705" y="4480734"/>
                </a:cubicBezTo>
                <a:cubicBezTo>
                  <a:pt x="2041560" y="4521041"/>
                  <a:pt x="1655157" y="4444941"/>
                  <a:pt x="1411253" y="4480734"/>
                </a:cubicBezTo>
                <a:cubicBezTo>
                  <a:pt x="1167349" y="4516527"/>
                  <a:pt x="799617" y="4436821"/>
                  <a:pt x="609801" y="4480734"/>
                </a:cubicBezTo>
                <a:cubicBezTo>
                  <a:pt x="419985" y="4524647"/>
                  <a:pt x="275392" y="4434065"/>
                  <a:pt x="0" y="4480734"/>
                </a:cubicBezTo>
                <a:cubicBezTo>
                  <a:pt x="-45824" y="4327722"/>
                  <a:pt x="10272" y="4170489"/>
                  <a:pt x="0" y="4055064"/>
                </a:cubicBezTo>
                <a:cubicBezTo>
                  <a:pt x="-10272" y="3939639"/>
                  <a:pt x="31303" y="3809427"/>
                  <a:pt x="0" y="3584587"/>
                </a:cubicBezTo>
                <a:cubicBezTo>
                  <a:pt x="-31303" y="3359747"/>
                  <a:pt x="37361" y="3263015"/>
                  <a:pt x="0" y="3024495"/>
                </a:cubicBezTo>
                <a:cubicBezTo>
                  <a:pt x="-37361" y="2785975"/>
                  <a:pt x="35182" y="2668088"/>
                  <a:pt x="0" y="2464404"/>
                </a:cubicBezTo>
                <a:cubicBezTo>
                  <a:pt x="-35182" y="2260720"/>
                  <a:pt x="57006" y="2096991"/>
                  <a:pt x="0" y="1949119"/>
                </a:cubicBezTo>
                <a:cubicBezTo>
                  <a:pt x="-57006" y="1801247"/>
                  <a:pt x="61323" y="1613756"/>
                  <a:pt x="0" y="1433835"/>
                </a:cubicBezTo>
                <a:cubicBezTo>
                  <a:pt x="-61323" y="1253914"/>
                  <a:pt x="15317" y="1122509"/>
                  <a:pt x="0" y="1008165"/>
                </a:cubicBezTo>
                <a:cubicBezTo>
                  <a:pt x="-15317" y="893821"/>
                  <a:pt x="31072" y="744094"/>
                  <a:pt x="0" y="582495"/>
                </a:cubicBezTo>
                <a:cubicBezTo>
                  <a:pt x="-31072" y="420896"/>
                  <a:pt x="22718" y="277615"/>
                  <a:pt x="0" y="0"/>
                </a:cubicBezTo>
                <a:close/>
              </a:path>
              <a:path w="11034486" h="4480734" stroke="0" extrusionOk="0">
                <a:moveTo>
                  <a:pt x="0" y="0"/>
                </a:moveTo>
                <a:cubicBezTo>
                  <a:pt x="144226" y="-12105"/>
                  <a:pt x="284792" y="55048"/>
                  <a:pt x="470418" y="0"/>
                </a:cubicBezTo>
                <a:cubicBezTo>
                  <a:pt x="656044" y="-55048"/>
                  <a:pt x="615196" y="21917"/>
                  <a:pt x="720145" y="0"/>
                </a:cubicBezTo>
                <a:cubicBezTo>
                  <a:pt x="825094" y="-21917"/>
                  <a:pt x="1214966" y="5513"/>
                  <a:pt x="1521598" y="0"/>
                </a:cubicBezTo>
                <a:cubicBezTo>
                  <a:pt x="1828230" y="-5513"/>
                  <a:pt x="1763992" y="20755"/>
                  <a:pt x="1992015" y="0"/>
                </a:cubicBezTo>
                <a:cubicBezTo>
                  <a:pt x="2220038" y="-20755"/>
                  <a:pt x="2272987" y="51331"/>
                  <a:pt x="2462433" y="0"/>
                </a:cubicBezTo>
                <a:cubicBezTo>
                  <a:pt x="2651879" y="-51331"/>
                  <a:pt x="2891265" y="11325"/>
                  <a:pt x="3263885" y="0"/>
                </a:cubicBezTo>
                <a:cubicBezTo>
                  <a:pt x="3636505" y="-11325"/>
                  <a:pt x="3453378" y="28873"/>
                  <a:pt x="3623958" y="0"/>
                </a:cubicBezTo>
                <a:cubicBezTo>
                  <a:pt x="3794538" y="-28873"/>
                  <a:pt x="4133612" y="58800"/>
                  <a:pt x="4425410" y="0"/>
                </a:cubicBezTo>
                <a:cubicBezTo>
                  <a:pt x="4717208" y="-58800"/>
                  <a:pt x="4943042" y="66719"/>
                  <a:pt x="5226862" y="0"/>
                </a:cubicBezTo>
                <a:cubicBezTo>
                  <a:pt x="5510682" y="-66719"/>
                  <a:pt x="5544288" y="28236"/>
                  <a:pt x="5807624" y="0"/>
                </a:cubicBezTo>
                <a:cubicBezTo>
                  <a:pt x="6070960" y="-28236"/>
                  <a:pt x="6232392" y="23429"/>
                  <a:pt x="6609076" y="0"/>
                </a:cubicBezTo>
                <a:cubicBezTo>
                  <a:pt x="6985760" y="-23429"/>
                  <a:pt x="6960155" y="26106"/>
                  <a:pt x="7079494" y="0"/>
                </a:cubicBezTo>
                <a:cubicBezTo>
                  <a:pt x="7198833" y="-26106"/>
                  <a:pt x="7317971" y="45854"/>
                  <a:pt x="7549911" y="0"/>
                </a:cubicBezTo>
                <a:cubicBezTo>
                  <a:pt x="7781851" y="-45854"/>
                  <a:pt x="8011334" y="55779"/>
                  <a:pt x="8241019" y="0"/>
                </a:cubicBezTo>
                <a:cubicBezTo>
                  <a:pt x="8470704" y="-55779"/>
                  <a:pt x="8587441" y="27911"/>
                  <a:pt x="8711436" y="0"/>
                </a:cubicBezTo>
                <a:cubicBezTo>
                  <a:pt x="8835431" y="-27911"/>
                  <a:pt x="9120100" y="50121"/>
                  <a:pt x="9512888" y="0"/>
                </a:cubicBezTo>
                <a:cubicBezTo>
                  <a:pt x="9905676" y="-50121"/>
                  <a:pt x="10131455" y="75290"/>
                  <a:pt x="10314341" y="0"/>
                </a:cubicBezTo>
                <a:cubicBezTo>
                  <a:pt x="10497227" y="-75290"/>
                  <a:pt x="10839625" y="70653"/>
                  <a:pt x="11034486" y="0"/>
                </a:cubicBezTo>
                <a:cubicBezTo>
                  <a:pt x="11042210" y="216928"/>
                  <a:pt x="11034450" y="285468"/>
                  <a:pt x="11034486" y="515284"/>
                </a:cubicBezTo>
                <a:cubicBezTo>
                  <a:pt x="11034522" y="745100"/>
                  <a:pt x="11033590" y="823244"/>
                  <a:pt x="11034486" y="940954"/>
                </a:cubicBezTo>
                <a:cubicBezTo>
                  <a:pt x="11035382" y="1058664"/>
                  <a:pt x="10980017" y="1192972"/>
                  <a:pt x="11034486" y="1411431"/>
                </a:cubicBezTo>
                <a:cubicBezTo>
                  <a:pt x="11088955" y="1629890"/>
                  <a:pt x="10965539" y="1852688"/>
                  <a:pt x="11034486" y="2016330"/>
                </a:cubicBezTo>
                <a:cubicBezTo>
                  <a:pt x="11103433" y="2179972"/>
                  <a:pt x="10996830" y="2405833"/>
                  <a:pt x="11034486" y="2531615"/>
                </a:cubicBezTo>
                <a:cubicBezTo>
                  <a:pt x="11072142" y="2657397"/>
                  <a:pt x="11021124" y="2857462"/>
                  <a:pt x="11034486" y="3002092"/>
                </a:cubicBezTo>
                <a:cubicBezTo>
                  <a:pt x="11047848" y="3146722"/>
                  <a:pt x="10991354" y="3323693"/>
                  <a:pt x="11034486" y="3606991"/>
                </a:cubicBezTo>
                <a:cubicBezTo>
                  <a:pt x="11077618" y="3890289"/>
                  <a:pt x="10995456" y="4231988"/>
                  <a:pt x="11034486" y="4480734"/>
                </a:cubicBezTo>
                <a:cubicBezTo>
                  <a:pt x="10839765" y="4502129"/>
                  <a:pt x="10606492" y="4447987"/>
                  <a:pt x="10453724" y="4480734"/>
                </a:cubicBezTo>
                <a:cubicBezTo>
                  <a:pt x="10300956" y="4513481"/>
                  <a:pt x="10201858" y="4451732"/>
                  <a:pt x="10093651" y="4480734"/>
                </a:cubicBezTo>
                <a:cubicBezTo>
                  <a:pt x="9985444" y="4509736"/>
                  <a:pt x="9726726" y="4413098"/>
                  <a:pt x="9402544" y="4480734"/>
                </a:cubicBezTo>
                <a:cubicBezTo>
                  <a:pt x="9078362" y="4548370"/>
                  <a:pt x="9186089" y="4460491"/>
                  <a:pt x="9042471" y="4480734"/>
                </a:cubicBezTo>
                <a:cubicBezTo>
                  <a:pt x="8898853" y="4500977"/>
                  <a:pt x="8632226" y="4477694"/>
                  <a:pt x="8351364" y="4480734"/>
                </a:cubicBezTo>
                <a:cubicBezTo>
                  <a:pt x="8070502" y="4483774"/>
                  <a:pt x="8176134" y="4467122"/>
                  <a:pt x="8101636" y="4480734"/>
                </a:cubicBezTo>
                <a:cubicBezTo>
                  <a:pt x="8027138" y="4494346"/>
                  <a:pt x="7671674" y="4440100"/>
                  <a:pt x="7410528" y="4480734"/>
                </a:cubicBezTo>
                <a:cubicBezTo>
                  <a:pt x="7149382" y="4521368"/>
                  <a:pt x="7189126" y="4445092"/>
                  <a:pt x="7050456" y="4480734"/>
                </a:cubicBezTo>
                <a:cubicBezTo>
                  <a:pt x="6911786" y="4516376"/>
                  <a:pt x="6869768" y="4456703"/>
                  <a:pt x="6800728" y="4480734"/>
                </a:cubicBezTo>
                <a:cubicBezTo>
                  <a:pt x="6731688" y="4504765"/>
                  <a:pt x="6547505" y="4473282"/>
                  <a:pt x="6440655" y="4480734"/>
                </a:cubicBezTo>
                <a:cubicBezTo>
                  <a:pt x="6333805" y="4488186"/>
                  <a:pt x="6011935" y="4402651"/>
                  <a:pt x="5749548" y="4480734"/>
                </a:cubicBezTo>
                <a:cubicBezTo>
                  <a:pt x="5487161" y="4558817"/>
                  <a:pt x="5501262" y="4441668"/>
                  <a:pt x="5389475" y="4480734"/>
                </a:cubicBezTo>
                <a:cubicBezTo>
                  <a:pt x="5277688" y="4519800"/>
                  <a:pt x="5260291" y="4457918"/>
                  <a:pt x="5139747" y="4480734"/>
                </a:cubicBezTo>
                <a:cubicBezTo>
                  <a:pt x="5019203" y="4503550"/>
                  <a:pt x="4955815" y="4479665"/>
                  <a:pt x="4779675" y="4480734"/>
                </a:cubicBezTo>
                <a:cubicBezTo>
                  <a:pt x="4603535" y="4481803"/>
                  <a:pt x="4417432" y="4441728"/>
                  <a:pt x="4309257" y="4480734"/>
                </a:cubicBezTo>
                <a:cubicBezTo>
                  <a:pt x="4201082" y="4519740"/>
                  <a:pt x="3991597" y="4444996"/>
                  <a:pt x="3728495" y="4480734"/>
                </a:cubicBezTo>
                <a:cubicBezTo>
                  <a:pt x="3465393" y="4516472"/>
                  <a:pt x="3504713" y="4459356"/>
                  <a:pt x="3368422" y="4480734"/>
                </a:cubicBezTo>
                <a:cubicBezTo>
                  <a:pt x="3232131" y="4502112"/>
                  <a:pt x="2822252" y="4449554"/>
                  <a:pt x="2566970" y="4480734"/>
                </a:cubicBezTo>
                <a:cubicBezTo>
                  <a:pt x="2311688" y="4511914"/>
                  <a:pt x="2127373" y="4440432"/>
                  <a:pt x="1986207" y="4480734"/>
                </a:cubicBezTo>
                <a:cubicBezTo>
                  <a:pt x="1845041" y="4521036"/>
                  <a:pt x="1468203" y="4408826"/>
                  <a:pt x="1184755" y="4480734"/>
                </a:cubicBezTo>
                <a:cubicBezTo>
                  <a:pt x="901307" y="4552642"/>
                  <a:pt x="801870" y="4448781"/>
                  <a:pt x="493648" y="4480734"/>
                </a:cubicBezTo>
                <a:cubicBezTo>
                  <a:pt x="185426" y="4512687"/>
                  <a:pt x="202501" y="4465759"/>
                  <a:pt x="0" y="4480734"/>
                </a:cubicBezTo>
                <a:cubicBezTo>
                  <a:pt x="-42645" y="4301536"/>
                  <a:pt x="14701" y="4119675"/>
                  <a:pt x="0" y="3875835"/>
                </a:cubicBezTo>
                <a:cubicBezTo>
                  <a:pt x="-14701" y="3631995"/>
                  <a:pt x="37752" y="3494843"/>
                  <a:pt x="0" y="3270936"/>
                </a:cubicBezTo>
                <a:cubicBezTo>
                  <a:pt x="-37752" y="3047029"/>
                  <a:pt x="11669" y="2830267"/>
                  <a:pt x="0" y="2710844"/>
                </a:cubicBezTo>
                <a:cubicBezTo>
                  <a:pt x="-11669" y="2591421"/>
                  <a:pt x="73352" y="2320904"/>
                  <a:pt x="0" y="2061138"/>
                </a:cubicBezTo>
                <a:cubicBezTo>
                  <a:pt x="-73352" y="1801372"/>
                  <a:pt x="47873" y="1688588"/>
                  <a:pt x="0" y="1411431"/>
                </a:cubicBezTo>
                <a:cubicBezTo>
                  <a:pt x="-47873" y="1134274"/>
                  <a:pt x="64290" y="1041265"/>
                  <a:pt x="0" y="806532"/>
                </a:cubicBezTo>
                <a:cubicBezTo>
                  <a:pt x="-64290" y="571799"/>
                  <a:pt x="52756" y="329681"/>
                  <a:pt x="0" y="0"/>
                </a:cubicBezTo>
                <a:close/>
              </a:path>
            </a:pathLst>
          </a:custGeom>
          <a:solidFill>
            <a:srgbClr val="FB94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Place your hand 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      on your piece of paper.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Use your other hand to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      trace your hand with a pencil.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4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C7ADF8B5-320A-4840-A023-E0DA09E8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467" y="2140814"/>
            <a:ext cx="1528763" cy="203057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5" name="Picture 5" descr="A close up of a hand&#10;&#10;Description automatically generated">
            <a:extLst>
              <a:ext uri="{FF2B5EF4-FFF2-40B4-BE49-F238E27FC236}">
                <a16:creationId xmlns:a16="http://schemas.microsoft.com/office/drawing/2014/main" id="{34206566-FBAA-45B3-8EB9-E9E05E0AA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230" y="4333132"/>
            <a:ext cx="1391729" cy="184358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42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4D79-0830-447E-BD28-E9F05C31C3E2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515600"/>
              <a:gd name="connsiteY0" fmla="*/ 0 h 1325563"/>
              <a:gd name="connsiteX1" fmla="*/ 584200 w 10515600"/>
              <a:gd name="connsiteY1" fmla="*/ 0 h 1325563"/>
              <a:gd name="connsiteX2" fmla="*/ 1063244 w 10515600"/>
              <a:gd name="connsiteY2" fmla="*/ 0 h 1325563"/>
              <a:gd name="connsiteX3" fmla="*/ 1542288 w 10515600"/>
              <a:gd name="connsiteY3" fmla="*/ 0 h 1325563"/>
              <a:gd name="connsiteX4" fmla="*/ 2126488 w 10515600"/>
              <a:gd name="connsiteY4" fmla="*/ 0 h 1325563"/>
              <a:gd name="connsiteX5" fmla="*/ 2815844 w 10515600"/>
              <a:gd name="connsiteY5" fmla="*/ 0 h 1325563"/>
              <a:gd name="connsiteX6" fmla="*/ 3505200 w 10515600"/>
              <a:gd name="connsiteY6" fmla="*/ 0 h 1325563"/>
              <a:gd name="connsiteX7" fmla="*/ 4194556 w 10515600"/>
              <a:gd name="connsiteY7" fmla="*/ 0 h 1325563"/>
              <a:gd name="connsiteX8" fmla="*/ 4989068 w 10515600"/>
              <a:gd name="connsiteY8" fmla="*/ 0 h 1325563"/>
              <a:gd name="connsiteX9" fmla="*/ 5573268 w 10515600"/>
              <a:gd name="connsiteY9" fmla="*/ 0 h 1325563"/>
              <a:gd name="connsiteX10" fmla="*/ 6262624 w 10515600"/>
              <a:gd name="connsiteY10" fmla="*/ 0 h 1325563"/>
              <a:gd name="connsiteX11" fmla="*/ 6846824 w 10515600"/>
              <a:gd name="connsiteY11" fmla="*/ 0 h 1325563"/>
              <a:gd name="connsiteX12" fmla="*/ 7431024 w 10515600"/>
              <a:gd name="connsiteY12" fmla="*/ 0 h 1325563"/>
              <a:gd name="connsiteX13" fmla="*/ 8015224 w 10515600"/>
              <a:gd name="connsiteY13" fmla="*/ 0 h 1325563"/>
              <a:gd name="connsiteX14" fmla="*/ 8283956 w 10515600"/>
              <a:gd name="connsiteY14" fmla="*/ 0 h 1325563"/>
              <a:gd name="connsiteX15" fmla="*/ 8973312 w 10515600"/>
              <a:gd name="connsiteY15" fmla="*/ 0 h 1325563"/>
              <a:gd name="connsiteX16" fmla="*/ 9242044 w 10515600"/>
              <a:gd name="connsiteY16" fmla="*/ 0 h 1325563"/>
              <a:gd name="connsiteX17" fmla="*/ 9826244 w 10515600"/>
              <a:gd name="connsiteY17" fmla="*/ 0 h 1325563"/>
              <a:gd name="connsiteX18" fmla="*/ 10515600 w 10515600"/>
              <a:gd name="connsiteY18" fmla="*/ 0 h 1325563"/>
              <a:gd name="connsiteX19" fmla="*/ 10515600 w 10515600"/>
              <a:gd name="connsiteY19" fmla="*/ 468366 h 1325563"/>
              <a:gd name="connsiteX20" fmla="*/ 10515600 w 10515600"/>
              <a:gd name="connsiteY20" fmla="*/ 870453 h 1325563"/>
              <a:gd name="connsiteX21" fmla="*/ 10515600 w 10515600"/>
              <a:gd name="connsiteY21" fmla="*/ 1325563 h 1325563"/>
              <a:gd name="connsiteX22" fmla="*/ 10141712 w 10515600"/>
              <a:gd name="connsiteY22" fmla="*/ 1325563 h 1325563"/>
              <a:gd name="connsiteX23" fmla="*/ 9767824 w 10515600"/>
              <a:gd name="connsiteY23" fmla="*/ 1325563 h 1325563"/>
              <a:gd name="connsiteX24" fmla="*/ 8973312 w 10515600"/>
              <a:gd name="connsiteY24" fmla="*/ 1325563 h 1325563"/>
              <a:gd name="connsiteX25" fmla="*/ 8178800 w 10515600"/>
              <a:gd name="connsiteY25" fmla="*/ 1325563 h 1325563"/>
              <a:gd name="connsiteX26" fmla="*/ 7594600 w 10515600"/>
              <a:gd name="connsiteY26" fmla="*/ 1325563 h 1325563"/>
              <a:gd name="connsiteX27" fmla="*/ 6800088 w 10515600"/>
              <a:gd name="connsiteY27" fmla="*/ 1325563 h 1325563"/>
              <a:gd name="connsiteX28" fmla="*/ 6215888 w 10515600"/>
              <a:gd name="connsiteY28" fmla="*/ 1325563 h 1325563"/>
              <a:gd name="connsiteX29" fmla="*/ 5526532 w 10515600"/>
              <a:gd name="connsiteY29" fmla="*/ 1325563 h 1325563"/>
              <a:gd name="connsiteX30" fmla="*/ 5257800 w 10515600"/>
              <a:gd name="connsiteY30" fmla="*/ 1325563 h 1325563"/>
              <a:gd name="connsiteX31" fmla="*/ 4463288 w 10515600"/>
              <a:gd name="connsiteY31" fmla="*/ 1325563 h 1325563"/>
              <a:gd name="connsiteX32" fmla="*/ 3984244 w 10515600"/>
              <a:gd name="connsiteY32" fmla="*/ 1325563 h 1325563"/>
              <a:gd name="connsiteX33" fmla="*/ 3294888 w 10515600"/>
              <a:gd name="connsiteY33" fmla="*/ 1325563 h 1325563"/>
              <a:gd name="connsiteX34" fmla="*/ 3026156 w 10515600"/>
              <a:gd name="connsiteY34" fmla="*/ 1325563 h 1325563"/>
              <a:gd name="connsiteX35" fmla="*/ 2231644 w 10515600"/>
              <a:gd name="connsiteY35" fmla="*/ 1325563 h 1325563"/>
              <a:gd name="connsiteX36" fmla="*/ 1752600 w 10515600"/>
              <a:gd name="connsiteY36" fmla="*/ 1325563 h 1325563"/>
              <a:gd name="connsiteX37" fmla="*/ 1168400 w 10515600"/>
              <a:gd name="connsiteY37" fmla="*/ 1325563 h 1325563"/>
              <a:gd name="connsiteX38" fmla="*/ 794512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857197 h 1325563"/>
              <a:gd name="connsiteX41" fmla="*/ 0 w 10515600"/>
              <a:gd name="connsiteY41" fmla="*/ 415343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8818" y="97495"/>
                  <a:pt x="10505274" y="259415"/>
                  <a:pt x="10515600" y="468366"/>
                </a:cubicBezTo>
                <a:cubicBezTo>
                  <a:pt x="10525926" y="677317"/>
                  <a:pt x="10508682" y="677626"/>
                  <a:pt x="10515600" y="870453"/>
                </a:cubicBezTo>
                <a:cubicBezTo>
                  <a:pt x="10522518" y="1063280"/>
                  <a:pt x="10510955" y="1218240"/>
                  <a:pt x="10515600" y="1325563"/>
                </a:cubicBezTo>
                <a:cubicBezTo>
                  <a:pt x="10340140" y="1355842"/>
                  <a:pt x="10274695" y="1293885"/>
                  <a:pt x="10141712" y="1325563"/>
                </a:cubicBezTo>
                <a:cubicBezTo>
                  <a:pt x="10008729" y="1357241"/>
                  <a:pt x="9902744" y="1312872"/>
                  <a:pt x="9767824" y="1325563"/>
                </a:cubicBezTo>
                <a:cubicBezTo>
                  <a:pt x="9632904" y="1338254"/>
                  <a:pt x="9328068" y="1240126"/>
                  <a:pt x="8973312" y="1325563"/>
                </a:cubicBezTo>
                <a:cubicBezTo>
                  <a:pt x="8618556" y="1411000"/>
                  <a:pt x="8531308" y="1259411"/>
                  <a:pt x="8178800" y="1325563"/>
                </a:cubicBezTo>
                <a:cubicBezTo>
                  <a:pt x="7826292" y="1391715"/>
                  <a:pt x="7713557" y="1282190"/>
                  <a:pt x="7594600" y="1325563"/>
                </a:cubicBezTo>
                <a:cubicBezTo>
                  <a:pt x="7475643" y="1368936"/>
                  <a:pt x="7009492" y="1305285"/>
                  <a:pt x="6800088" y="1325563"/>
                </a:cubicBezTo>
                <a:cubicBezTo>
                  <a:pt x="6590684" y="1345841"/>
                  <a:pt x="6389801" y="1260904"/>
                  <a:pt x="6215888" y="1325563"/>
                </a:cubicBezTo>
                <a:cubicBezTo>
                  <a:pt x="6041975" y="1390222"/>
                  <a:pt x="5678912" y="1265992"/>
                  <a:pt x="5526532" y="1325563"/>
                </a:cubicBezTo>
                <a:cubicBezTo>
                  <a:pt x="5374152" y="1385134"/>
                  <a:pt x="5382254" y="1306310"/>
                  <a:pt x="5257800" y="1325563"/>
                </a:cubicBezTo>
                <a:cubicBezTo>
                  <a:pt x="5133346" y="1344816"/>
                  <a:pt x="4836155" y="1289227"/>
                  <a:pt x="4463288" y="1325563"/>
                </a:cubicBezTo>
                <a:cubicBezTo>
                  <a:pt x="4090421" y="1361899"/>
                  <a:pt x="4151020" y="1298534"/>
                  <a:pt x="3984244" y="1325563"/>
                </a:cubicBezTo>
                <a:cubicBezTo>
                  <a:pt x="3817468" y="1352592"/>
                  <a:pt x="3572374" y="1304693"/>
                  <a:pt x="3294888" y="1325563"/>
                </a:cubicBezTo>
                <a:cubicBezTo>
                  <a:pt x="3017402" y="1346433"/>
                  <a:pt x="3151456" y="1317654"/>
                  <a:pt x="3026156" y="1325563"/>
                </a:cubicBezTo>
                <a:cubicBezTo>
                  <a:pt x="2900856" y="1333472"/>
                  <a:pt x="2418455" y="1297159"/>
                  <a:pt x="2231644" y="1325563"/>
                </a:cubicBezTo>
                <a:cubicBezTo>
                  <a:pt x="2044833" y="1353967"/>
                  <a:pt x="1940374" y="1306516"/>
                  <a:pt x="1752600" y="1325563"/>
                </a:cubicBezTo>
                <a:cubicBezTo>
                  <a:pt x="1564826" y="1344610"/>
                  <a:pt x="1305095" y="1305552"/>
                  <a:pt x="1168400" y="1325563"/>
                </a:cubicBezTo>
                <a:cubicBezTo>
                  <a:pt x="1031705" y="1345574"/>
                  <a:pt x="927881" y="1303665"/>
                  <a:pt x="794512" y="1325563"/>
                </a:cubicBezTo>
                <a:cubicBezTo>
                  <a:pt x="661143" y="1347461"/>
                  <a:pt x="164008" y="1239848"/>
                  <a:pt x="0" y="1325563"/>
                </a:cubicBezTo>
                <a:cubicBezTo>
                  <a:pt x="-43827" y="1107128"/>
                  <a:pt x="40367" y="1071636"/>
                  <a:pt x="0" y="857197"/>
                </a:cubicBezTo>
                <a:cubicBezTo>
                  <a:pt x="-40367" y="642758"/>
                  <a:pt x="24937" y="567712"/>
                  <a:pt x="0" y="415343"/>
                </a:cubicBezTo>
                <a:cubicBezTo>
                  <a:pt x="-24937" y="262974"/>
                  <a:pt x="39094" y="119383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6968" y="118651"/>
                  <a:pt x="10479712" y="227816"/>
                  <a:pt x="10515600" y="441854"/>
                </a:cubicBezTo>
                <a:cubicBezTo>
                  <a:pt x="10551488" y="655892"/>
                  <a:pt x="10487580" y="795649"/>
                  <a:pt x="10515600" y="896964"/>
                </a:cubicBezTo>
                <a:cubicBezTo>
                  <a:pt x="10543620" y="998279"/>
                  <a:pt x="10467886" y="1134345"/>
                  <a:pt x="10515600" y="1325563"/>
                </a:cubicBezTo>
                <a:cubicBezTo>
                  <a:pt x="10386768" y="1345314"/>
                  <a:pt x="10232234" y="1296468"/>
                  <a:pt x="10141712" y="1325563"/>
                </a:cubicBezTo>
                <a:cubicBezTo>
                  <a:pt x="10051190" y="1354658"/>
                  <a:pt x="9821524" y="1272248"/>
                  <a:pt x="9557512" y="1325563"/>
                </a:cubicBezTo>
                <a:cubicBezTo>
                  <a:pt x="9293500" y="1378878"/>
                  <a:pt x="9328409" y="1285987"/>
                  <a:pt x="9183624" y="1325563"/>
                </a:cubicBezTo>
                <a:cubicBezTo>
                  <a:pt x="9038839" y="1365139"/>
                  <a:pt x="8786483" y="1307681"/>
                  <a:pt x="8599424" y="1325563"/>
                </a:cubicBezTo>
                <a:cubicBezTo>
                  <a:pt x="8412365" y="1343445"/>
                  <a:pt x="8414709" y="1295618"/>
                  <a:pt x="8330692" y="1325563"/>
                </a:cubicBezTo>
                <a:cubicBezTo>
                  <a:pt x="8246675" y="1355508"/>
                  <a:pt x="8177963" y="1311461"/>
                  <a:pt x="8061960" y="1325563"/>
                </a:cubicBezTo>
                <a:cubicBezTo>
                  <a:pt x="7945957" y="1339665"/>
                  <a:pt x="7703014" y="1305435"/>
                  <a:pt x="7477760" y="1325563"/>
                </a:cubicBezTo>
                <a:cubicBezTo>
                  <a:pt x="7252506" y="1345691"/>
                  <a:pt x="7252717" y="1303457"/>
                  <a:pt x="7103872" y="1325563"/>
                </a:cubicBezTo>
                <a:cubicBezTo>
                  <a:pt x="6955027" y="1347669"/>
                  <a:pt x="6731082" y="1266922"/>
                  <a:pt x="6414516" y="1325563"/>
                </a:cubicBezTo>
                <a:cubicBezTo>
                  <a:pt x="6097950" y="1384204"/>
                  <a:pt x="6209104" y="1291605"/>
                  <a:pt x="6040628" y="1325563"/>
                </a:cubicBezTo>
                <a:cubicBezTo>
                  <a:pt x="5872152" y="1359521"/>
                  <a:pt x="5612756" y="1250928"/>
                  <a:pt x="5351272" y="1325563"/>
                </a:cubicBezTo>
                <a:cubicBezTo>
                  <a:pt x="5089788" y="1400198"/>
                  <a:pt x="5214554" y="1299028"/>
                  <a:pt x="5082540" y="1325563"/>
                </a:cubicBezTo>
                <a:cubicBezTo>
                  <a:pt x="4950526" y="1352098"/>
                  <a:pt x="4664612" y="1292268"/>
                  <a:pt x="4393184" y="1325563"/>
                </a:cubicBezTo>
                <a:cubicBezTo>
                  <a:pt x="4121756" y="1358858"/>
                  <a:pt x="4202348" y="1294794"/>
                  <a:pt x="4019296" y="1325563"/>
                </a:cubicBezTo>
                <a:cubicBezTo>
                  <a:pt x="3836244" y="1356332"/>
                  <a:pt x="3833682" y="1302544"/>
                  <a:pt x="3750564" y="1325563"/>
                </a:cubicBezTo>
                <a:cubicBezTo>
                  <a:pt x="3667446" y="1348582"/>
                  <a:pt x="3558774" y="1289251"/>
                  <a:pt x="3376676" y="1325563"/>
                </a:cubicBezTo>
                <a:cubicBezTo>
                  <a:pt x="3194578" y="1361875"/>
                  <a:pt x="2934693" y="1260449"/>
                  <a:pt x="2687320" y="1325563"/>
                </a:cubicBezTo>
                <a:cubicBezTo>
                  <a:pt x="2439947" y="1390677"/>
                  <a:pt x="2409273" y="1286072"/>
                  <a:pt x="2313432" y="1325563"/>
                </a:cubicBezTo>
                <a:cubicBezTo>
                  <a:pt x="2217591" y="1365054"/>
                  <a:pt x="2115947" y="1322974"/>
                  <a:pt x="2044700" y="1325563"/>
                </a:cubicBezTo>
                <a:cubicBezTo>
                  <a:pt x="1973453" y="1328152"/>
                  <a:pt x="1746704" y="1313098"/>
                  <a:pt x="1670812" y="1325563"/>
                </a:cubicBezTo>
                <a:cubicBezTo>
                  <a:pt x="1594920" y="1338028"/>
                  <a:pt x="1361608" y="1274437"/>
                  <a:pt x="1191768" y="1325563"/>
                </a:cubicBezTo>
                <a:cubicBezTo>
                  <a:pt x="1021928" y="1376689"/>
                  <a:pt x="747020" y="1259611"/>
                  <a:pt x="607568" y="1325563"/>
                </a:cubicBezTo>
                <a:cubicBezTo>
                  <a:pt x="468116" y="1391515"/>
                  <a:pt x="299108" y="1260064"/>
                  <a:pt x="0" y="1325563"/>
                </a:cubicBezTo>
                <a:cubicBezTo>
                  <a:pt x="-42502" y="1110413"/>
                  <a:pt x="24566" y="1060159"/>
                  <a:pt x="0" y="857197"/>
                </a:cubicBezTo>
                <a:cubicBezTo>
                  <a:pt x="-24566" y="654235"/>
                  <a:pt x="2557" y="605171"/>
                  <a:pt x="0" y="415343"/>
                </a:cubicBezTo>
                <a:cubicBezTo>
                  <a:pt x="-2557" y="225515"/>
                  <a:pt x="15012" y="88770"/>
                  <a:pt x="0" y="0"/>
                </a:cubicBezTo>
                <a:close/>
              </a:path>
            </a:pathLst>
          </a:custGeom>
          <a:solidFill>
            <a:srgbClr val="FB94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488D-9F75-4B6E-9F12-BBE30908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8" y="2014173"/>
            <a:ext cx="11034486" cy="4351338"/>
          </a:xfrm>
          <a:custGeom>
            <a:avLst/>
            <a:gdLst>
              <a:gd name="connsiteX0" fmla="*/ 0 w 11034486"/>
              <a:gd name="connsiteY0" fmla="*/ 0 h 4351338"/>
              <a:gd name="connsiteX1" fmla="*/ 691107 w 11034486"/>
              <a:gd name="connsiteY1" fmla="*/ 0 h 4351338"/>
              <a:gd name="connsiteX2" fmla="*/ 1271870 w 11034486"/>
              <a:gd name="connsiteY2" fmla="*/ 0 h 4351338"/>
              <a:gd name="connsiteX3" fmla="*/ 1852632 w 11034486"/>
              <a:gd name="connsiteY3" fmla="*/ 0 h 4351338"/>
              <a:gd name="connsiteX4" fmla="*/ 2433395 w 11034486"/>
              <a:gd name="connsiteY4" fmla="*/ 0 h 4351338"/>
              <a:gd name="connsiteX5" fmla="*/ 2683122 w 11034486"/>
              <a:gd name="connsiteY5" fmla="*/ 0 h 4351338"/>
              <a:gd name="connsiteX6" fmla="*/ 3374230 w 11034486"/>
              <a:gd name="connsiteY6" fmla="*/ 0 h 4351338"/>
              <a:gd name="connsiteX7" fmla="*/ 3623958 w 11034486"/>
              <a:gd name="connsiteY7" fmla="*/ 0 h 4351338"/>
              <a:gd name="connsiteX8" fmla="*/ 4204720 w 11034486"/>
              <a:gd name="connsiteY8" fmla="*/ 0 h 4351338"/>
              <a:gd name="connsiteX9" fmla="*/ 5006172 w 11034486"/>
              <a:gd name="connsiteY9" fmla="*/ 0 h 4351338"/>
              <a:gd name="connsiteX10" fmla="*/ 5807624 w 11034486"/>
              <a:gd name="connsiteY10" fmla="*/ 0 h 4351338"/>
              <a:gd name="connsiteX11" fmla="*/ 6498731 w 11034486"/>
              <a:gd name="connsiteY11" fmla="*/ 0 h 4351338"/>
              <a:gd name="connsiteX12" fmla="*/ 6969149 w 11034486"/>
              <a:gd name="connsiteY12" fmla="*/ 0 h 4351338"/>
              <a:gd name="connsiteX13" fmla="*/ 7218877 w 11034486"/>
              <a:gd name="connsiteY13" fmla="*/ 0 h 4351338"/>
              <a:gd name="connsiteX14" fmla="*/ 7689294 w 11034486"/>
              <a:gd name="connsiteY14" fmla="*/ 0 h 4351338"/>
              <a:gd name="connsiteX15" fmla="*/ 8380402 w 11034486"/>
              <a:gd name="connsiteY15" fmla="*/ 0 h 4351338"/>
              <a:gd name="connsiteX16" fmla="*/ 9181854 w 11034486"/>
              <a:gd name="connsiteY16" fmla="*/ 0 h 4351338"/>
              <a:gd name="connsiteX17" fmla="*/ 9431582 w 11034486"/>
              <a:gd name="connsiteY17" fmla="*/ 0 h 4351338"/>
              <a:gd name="connsiteX18" fmla="*/ 9681310 w 11034486"/>
              <a:gd name="connsiteY18" fmla="*/ 0 h 4351338"/>
              <a:gd name="connsiteX19" fmla="*/ 10482762 w 11034486"/>
              <a:gd name="connsiteY19" fmla="*/ 0 h 4351338"/>
              <a:gd name="connsiteX20" fmla="*/ 11034486 w 11034486"/>
              <a:gd name="connsiteY20" fmla="*/ 0 h 4351338"/>
              <a:gd name="connsiteX21" fmla="*/ 11034486 w 11034486"/>
              <a:gd name="connsiteY21" fmla="*/ 543917 h 4351338"/>
              <a:gd name="connsiteX22" fmla="*/ 11034486 w 11034486"/>
              <a:gd name="connsiteY22" fmla="*/ 1174861 h 4351338"/>
              <a:gd name="connsiteX23" fmla="*/ 11034486 w 11034486"/>
              <a:gd name="connsiteY23" fmla="*/ 1588238 h 4351338"/>
              <a:gd name="connsiteX24" fmla="*/ 11034486 w 11034486"/>
              <a:gd name="connsiteY24" fmla="*/ 2219182 h 4351338"/>
              <a:gd name="connsiteX25" fmla="*/ 11034486 w 11034486"/>
              <a:gd name="connsiteY25" fmla="*/ 2850126 h 4351338"/>
              <a:gd name="connsiteX26" fmla="*/ 11034486 w 11034486"/>
              <a:gd name="connsiteY26" fmla="*/ 3263504 h 4351338"/>
              <a:gd name="connsiteX27" fmla="*/ 11034486 w 11034486"/>
              <a:gd name="connsiteY27" fmla="*/ 3807421 h 4351338"/>
              <a:gd name="connsiteX28" fmla="*/ 11034486 w 11034486"/>
              <a:gd name="connsiteY28" fmla="*/ 4351338 h 4351338"/>
              <a:gd name="connsiteX29" fmla="*/ 10564068 w 11034486"/>
              <a:gd name="connsiteY29" fmla="*/ 4351338 h 4351338"/>
              <a:gd name="connsiteX30" fmla="*/ 9872961 w 11034486"/>
              <a:gd name="connsiteY30" fmla="*/ 4351338 h 4351338"/>
              <a:gd name="connsiteX31" fmla="*/ 9071509 w 11034486"/>
              <a:gd name="connsiteY31" fmla="*/ 4351338 h 4351338"/>
              <a:gd name="connsiteX32" fmla="*/ 8601091 w 11034486"/>
              <a:gd name="connsiteY32" fmla="*/ 4351338 h 4351338"/>
              <a:gd name="connsiteX33" fmla="*/ 7799639 w 11034486"/>
              <a:gd name="connsiteY33" fmla="*/ 4351338 h 4351338"/>
              <a:gd name="connsiteX34" fmla="*/ 7218877 w 11034486"/>
              <a:gd name="connsiteY34" fmla="*/ 4351338 h 4351338"/>
              <a:gd name="connsiteX35" fmla="*/ 6417425 w 11034486"/>
              <a:gd name="connsiteY35" fmla="*/ 4351338 h 4351338"/>
              <a:gd name="connsiteX36" fmla="*/ 5615973 w 11034486"/>
              <a:gd name="connsiteY36" fmla="*/ 4351338 h 4351338"/>
              <a:gd name="connsiteX37" fmla="*/ 5255900 w 11034486"/>
              <a:gd name="connsiteY37" fmla="*/ 4351338 h 4351338"/>
              <a:gd name="connsiteX38" fmla="*/ 4785482 w 11034486"/>
              <a:gd name="connsiteY38" fmla="*/ 4351338 h 4351338"/>
              <a:gd name="connsiteX39" fmla="*/ 4204720 w 11034486"/>
              <a:gd name="connsiteY39" fmla="*/ 4351338 h 4351338"/>
              <a:gd name="connsiteX40" fmla="*/ 3623958 w 11034486"/>
              <a:gd name="connsiteY40" fmla="*/ 4351338 h 4351338"/>
              <a:gd name="connsiteX41" fmla="*/ 2932850 w 11034486"/>
              <a:gd name="connsiteY41" fmla="*/ 4351338 h 4351338"/>
              <a:gd name="connsiteX42" fmla="*/ 2572778 w 11034486"/>
              <a:gd name="connsiteY42" fmla="*/ 4351338 h 4351338"/>
              <a:gd name="connsiteX43" fmla="*/ 2212705 w 11034486"/>
              <a:gd name="connsiteY43" fmla="*/ 4351338 h 4351338"/>
              <a:gd name="connsiteX44" fmla="*/ 1411253 w 11034486"/>
              <a:gd name="connsiteY44" fmla="*/ 4351338 h 4351338"/>
              <a:gd name="connsiteX45" fmla="*/ 609801 w 11034486"/>
              <a:gd name="connsiteY45" fmla="*/ 4351338 h 4351338"/>
              <a:gd name="connsiteX46" fmla="*/ 0 w 11034486"/>
              <a:gd name="connsiteY46" fmla="*/ 4351338 h 4351338"/>
              <a:gd name="connsiteX47" fmla="*/ 0 w 11034486"/>
              <a:gd name="connsiteY47" fmla="*/ 3937961 h 4351338"/>
              <a:gd name="connsiteX48" fmla="*/ 0 w 11034486"/>
              <a:gd name="connsiteY48" fmla="*/ 3481070 h 4351338"/>
              <a:gd name="connsiteX49" fmla="*/ 0 w 11034486"/>
              <a:gd name="connsiteY49" fmla="*/ 2937153 h 4351338"/>
              <a:gd name="connsiteX50" fmla="*/ 0 w 11034486"/>
              <a:gd name="connsiteY50" fmla="*/ 2393236 h 4351338"/>
              <a:gd name="connsiteX51" fmla="*/ 0 w 11034486"/>
              <a:gd name="connsiteY51" fmla="*/ 1892832 h 4351338"/>
              <a:gd name="connsiteX52" fmla="*/ 0 w 11034486"/>
              <a:gd name="connsiteY52" fmla="*/ 1392428 h 4351338"/>
              <a:gd name="connsiteX53" fmla="*/ 0 w 11034486"/>
              <a:gd name="connsiteY53" fmla="*/ 979051 h 4351338"/>
              <a:gd name="connsiteX54" fmla="*/ 0 w 11034486"/>
              <a:gd name="connsiteY54" fmla="*/ 565674 h 4351338"/>
              <a:gd name="connsiteX55" fmla="*/ 0 w 11034486"/>
              <a:gd name="connsiteY55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34486" h="4351338" fill="none" extrusionOk="0">
                <a:moveTo>
                  <a:pt x="0" y="0"/>
                </a:moveTo>
                <a:cubicBezTo>
                  <a:pt x="332279" y="-12439"/>
                  <a:pt x="516533" y="55411"/>
                  <a:pt x="691107" y="0"/>
                </a:cubicBezTo>
                <a:cubicBezTo>
                  <a:pt x="865681" y="-55411"/>
                  <a:pt x="1067093" y="59566"/>
                  <a:pt x="1271870" y="0"/>
                </a:cubicBezTo>
                <a:cubicBezTo>
                  <a:pt x="1476647" y="-59566"/>
                  <a:pt x="1590455" y="14847"/>
                  <a:pt x="1852632" y="0"/>
                </a:cubicBezTo>
                <a:cubicBezTo>
                  <a:pt x="2114809" y="-14847"/>
                  <a:pt x="2290558" y="26790"/>
                  <a:pt x="2433395" y="0"/>
                </a:cubicBezTo>
                <a:cubicBezTo>
                  <a:pt x="2576232" y="-26790"/>
                  <a:pt x="2559185" y="19852"/>
                  <a:pt x="2683122" y="0"/>
                </a:cubicBezTo>
                <a:cubicBezTo>
                  <a:pt x="2807059" y="-19852"/>
                  <a:pt x="3032907" y="64643"/>
                  <a:pt x="3374230" y="0"/>
                </a:cubicBezTo>
                <a:cubicBezTo>
                  <a:pt x="3715553" y="-64643"/>
                  <a:pt x="3531109" y="9509"/>
                  <a:pt x="3623958" y="0"/>
                </a:cubicBezTo>
                <a:cubicBezTo>
                  <a:pt x="3716807" y="-9509"/>
                  <a:pt x="4065451" y="9686"/>
                  <a:pt x="4204720" y="0"/>
                </a:cubicBezTo>
                <a:cubicBezTo>
                  <a:pt x="4343989" y="-9686"/>
                  <a:pt x="4729865" y="24098"/>
                  <a:pt x="5006172" y="0"/>
                </a:cubicBezTo>
                <a:cubicBezTo>
                  <a:pt x="5282479" y="-24098"/>
                  <a:pt x="5595036" y="6947"/>
                  <a:pt x="5807624" y="0"/>
                </a:cubicBezTo>
                <a:cubicBezTo>
                  <a:pt x="6020212" y="-6947"/>
                  <a:pt x="6244948" y="17311"/>
                  <a:pt x="6498731" y="0"/>
                </a:cubicBezTo>
                <a:cubicBezTo>
                  <a:pt x="6752514" y="-17311"/>
                  <a:pt x="6752766" y="29117"/>
                  <a:pt x="6969149" y="0"/>
                </a:cubicBezTo>
                <a:cubicBezTo>
                  <a:pt x="7185532" y="-29117"/>
                  <a:pt x="7146992" y="24700"/>
                  <a:pt x="7218877" y="0"/>
                </a:cubicBezTo>
                <a:cubicBezTo>
                  <a:pt x="7290762" y="-24700"/>
                  <a:pt x="7515346" y="12988"/>
                  <a:pt x="7689294" y="0"/>
                </a:cubicBezTo>
                <a:cubicBezTo>
                  <a:pt x="7863242" y="-12988"/>
                  <a:pt x="8169952" y="3592"/>
                  <a:pt x="8380402" y="0"/>
                </a:cubicBezTo>
                <a:cubicBezTo>
                  <a:pt x="8590852" y="-3592"/>
                  <a:pt x="9009885" y="38729"/>
                  <a:pt x="9181854" y="0"/>
                </a:cubicBezTo>
                <a:cubicBezTo>
                  <a:pt x="9353823" y="-38729"/>
                  <a:pt x="9369992" y="4908"/>
                  <a:pt x="9431582" y="0"/>
                </a:cubicBezTo>
                <a:cubicBezTo>
                  <a:pt x="9493172" y="-4908"/>
                  <a:pt x="9619002" y="5062"/>
                  <a:pt x="9681310" y="0"/>
                </a:cubicBezTo>
                <a:cubicBezTo>
                  <a:pt x="9743618" y="-5062"/>
                  <a:pt x="10133407" y="82304"/>
                  <a:pt x="10482762" y="0"/>
                </a:cubicBezTo>
                <a:cubicBezTo>
                  <a:pt x="10832117" y="-82304"/>
                  <a:pt x="10839707" y="27096"/>
                  <a:pt x="11034486" y="0"/>
                </a:cubicBezTo>
                <a:cubicBezTo>
                  <a:pt x="11064996" y="209778"/>
                  <a:pt x="11010297" y="385949"/>
                  <a:pt x="11034486" y="543917"/>
                </a:cubicBezTo>
                <a:cubicBezTo>
                  <a:pt x="11058675" y="701885"/>
                  <a:pt x="11013836" y="1027153"/>
                  <a:pt x="11034486" y="1174861"/>
                </a:cubicBezTo>
                <a:cubicBezTo>
                  <a:pt x="11055136" y="1322569"/>
                  <a:pt x="11018500" y="1457837"/>
                  <a:pt x="11034486" y="1588238"/>
                </a:cubicBezTo>
                <a:cubicBezTo>
                  <a:pt x="11050472" y="1718639"/>
                  <a:pt x="10980266" y="2043322"/>
                  <a:pt x="11034486" y="2219182"/>
                </a:cubicBezTo>
                <a:cubicBezTo>
                  <a:pt x="11088706" y="2395042"/>
                  <a:pt x="11014164" y="2637000"/>
                  <a:pt x="11034486" y="2850126"/>
                </a:cubicBezTo>
                <a:cubicBezTo>
                  <a:pt x="11054808" y="3063252"/>
                  <a:pt x="11020432" y="3102112"/>
                  <a:pt x="11034486" y="3263504"/>
                </a:cubicBezTo>
                <a:cubicBezTo>
                  <a:pt x="11048540" y="3424896"/>
                  <a:pt x="10992187" y="3616283"/>
                  <a:pt x="11034486" y="3807421"/>
                </a:cubicBezTo>
                <a:cubicBezTo>
                  <a:pt x="11076785" y="3998559"/>
                  <a:pt x="11000304" y="4089546"/>
                  <a:pt x="11034486" y="4351338"/>
                </a:cubicBezTo>
                <a:cubicBezTo>
                  <a:pt x="10870598" y="4353346"/>
                  <a:pt x="10658259" y="4350017"/>
                  <a:pt x="10564068" y="4351338"/>
                </a:cubicBezTo>
                <a:cubicBezTo>
                  <a:pt x="10469877" y="4352659"/>
                  <a:pt x="10123179" y="4269815"/>
                  <a:pt x="9872961" y="4351338"/>
                </a:cubicBezTo>
                <a:cubicBezTo>
                  <a:pt x="9622743" y="4432861"/>
                  <a:pt x="9359426" y="4335801"/>
                  <a:pt x="9071509" y="4351338"/>
                </a:cubicBezTo>
                <a:cubicBezTo>
                  <a:pt x="8783592" y="4366875"/>
                  <a:pt x="8798180" y="4340194"/>
                  <a:pt x="8601091" y="4351338"/>
                </a:cubicBezTo>
                <a:cubicBezTo>
                  <a:pt x="8404002" y="4362482"/>
                  <a:pt x="7973107" y="4291643"/>
                  <a:pt x="7799639" y="4351338"/>
                </a:cubicBezTo>
                <a:cubicBezTo>
                  <a:pt x="7626171" y="4411033"/>
                  <a:pt x="7352654" y="4346420"/>
                  <a:pt x="7218877" y="4351338"/>
                </a:cubicBezTo>
                <a:cubicBezTo>
                  <a:pt x="7085100" y="4356256"/>
                  <a:pt x="6681816" y="4329186"/>
                  <a:pt x="6417425" y="4351338"/>
                </a:cubicBezTo>
                <a:cubicBezTo>
                  <a:pt x="6153034" y="4373490"/>
                  <a:pt x="5847167" y="4304360"/>
                  <a:pt x="5615973" y="4351338"/>
                </a:cubicBezTo>
                <a:cubicBezTo>
                  <a:pt x="5384779" y="4398316"/>
                  <a:pt x="5329386" y="4336723"/>
                  <a:pt x="5255900" y="4351338"/>
                </a:cubicBezTo>
                <a:cubicBezTo>
                  <a:pt x="5182414" y="4365953"/>
                  <a:pt x="4917096" y="4346116"/>
                  <a:pt x="4785482" y="4351338"/>
                </a:cubicBezTo>
                <a:cubicBezTo>
                  <a:pt x="4653868" y="4356560"/>
                  <a:pt x="4445662" y="4288921"/>
                  <a:pt x="4204720" y="4351338"/>
                </a:cubicBezTo>
                <a:cubicBezTo>
                  <a:pt x="3963778" y="4413755"/>
                  <a:pt x="3897845" y="4345839"/>
                  <a:pt x="3623958" y="4351338"/>
                </a:cubicBezTo>
                <a:cubicBezTo>
                  <a:pt x="3350071" y="4356837"/>
                  <a:pt x="3071613" y="4337406"/>
                  <a:pt x="2932850" y="4351338"/>
                </a:cubicBezTo>
                <a:cubicBezTo>
                  <a:pt x="2794087" y="4365270"/>
                  <a:pt x="2676585" y="4315643"/>
                  <a:pt x="2572778" y="4351338"/>
                </a:cubicBezTo>
                <a:cubicBezTo>
                  <a:pt x="2468971" y="4387033"/>
                  <a:pt x="2383850" y="4311031"/>
                  <a:pt x="2212705" y="4351338"/>
                </a:cubicBezTo>
                <a:cubicBezTo>
                  <a:pt x="2041560" y="4391645"/>
                  <a:pt x="1655157" y="4315545"/>
                  <a:pt x="1411253" y="4351338"/>
                </a:cubicBezTo>
                <a:cubicBezTo>
                  <a:pt x="1167349" y="4387131"/>
                  <a:pt x="799617" y="4307425"/>
                  <a:pt x="609801" y="4351338"/>
                </a:cubicBezTo>
                <a:cubicBezTo>
                  <a:pt x="419985" y="4395251"/>
                  <a:pt x="275392" y="4304669"/>
                  <a:pt x="0" y="4351338"/>
                </a:cubicBezTo>
                <a:cubicBezTo>
                  <a:pt x="-32463" y="4153236"/>
                  <a:pt x="19972" y="4093737"/>
                  <a:pt x="0" y="3937961"/>
                </a:cubicBezTo>
                <a:cubicBezTo>
                  <a:pt x="-19972" y="3782185"/>
                  <a:pt x="1361" y="3695375"/>
                  <a:pt x="0" y="3481070"/>
                </a:cubicBezTo>
                <a:cubicBezTo>
                  <a:pt x="-1361" y="3266765"/>
                  <a:pt x="58410" y="3111629"/>
                  <a:pt x="0" y="2937153"/>
                </a:cubicBezTo>
                <a:cubicBezTo>
                  <a:pt x="-58410" y="2762677"/>
                  <a:pt x="42627" y="2646177"/>
                  <a:pt x="0" y="2393236"/>
                </a:cubicBezTo>
                <a:cubicBezTo>
                  <a:pt x="-42627" y="2140295"/>
                  <a:pt x="35814" y="2135188"/>
                  <a:pt x="0" y="1892832"/>
                </a:cubicBezTo>
                <a:cubicBezTo>
                  <a:pt x="-35814" y="1650476"/>
                  <a:pt x="24213" y="1572405"/>
                  <a:pt x="0" y="1392428"/>
                </a:cubicBezTo>
                <a:cubicBezTo>
                  <a:pt x="-24213" y="1212451"/>
                  <a:pt x="17148" y="1081978"/>
                  <a:pt x="0" y="979051"/>
                </a:cubicBezTo>
                <a:cubicBezTo>
                  <a:pt x="-17148" y="876124"/>
                  <a:pt x="28875" y="755527"/>
                  <a:pt x="0" y="565674"/>
                </a:cubicBezTo>
                <a:cubicBezTo>
                  <a:pt x="-28875" y="375821"/>
                  <a:pt x="6699" y="179684"/>
                  <a:pt x="0" y="0"/>
                </a:cubicBezTo>
                <a:close/>
              </a:path>
              <a:path w="11034486" h="4351338" stroke="0" extrusionOk="0">
                <a:moveTo>
                  <a:pt x="0" y="0"/>
                </a:moveTo>
                <a:cubicBezTo>
                  <a:pt x="144226" y="-12105"/>
                  <a:pt x="284792" y="55048"/>
                  <a:pt x="470418" y="0"/>
                </a:cubicBezTo>
                <a:cubicBezTo>
                  <a:pt x="656044" y="-55048"/>
                  <a:pt x="615196" y="21917"/>
                  <a:pt x="720145" y="0"/>
                </a:cubicBezTo>
                <a:cubicBezTo>
                  <a:pt x="825094" y="-21917"/>
                  <a:pt x="1214966" y="5513"/>
                  <a:pt x="1521598" y="0"/>
                </a:cubicBezTo>
                <a:cubicBezTo>
                  <a:pt x="1828230" y="-5513"/>
                  <a:pt x="1763992" y="20755"/>
                  <a:pt x="1992015" y="0"/>
                </a:cubicBezTo>
                <a:cubicBezTo>
                  <a:pt x="2220038" y="-20755"/>
                  <a:pt x="2272987" y="51331"/>
                  <a:pt x="2462433" y="0"/>
                </a:cubicBezTo>
                <a:cubicBezTo>
                  <a:pt x="2651879" y="-51331"/>
                  <a:pt x="2891265" y="11325"/>
                  <a:pt x="3263885" y="0"/>
                </a:cubicBezTo>
                <a:cubicBezTo>
                  <a:pt x="3636505" y="-11325"/>
                  <a:pt x="3453378" y="28873"/>
                  <a:pt x="3623958" y="0"/>
                </a:cubicBezTo>
                <a:cubicBezTo>
                  <a:pt x="3794538" y="-28873"/>
                  <a:pt x="4133612" y="58800"/>
                  <a:pt x="4425410" y="0"/>
                </a:cubicBezTo>
                <a:cubicBezTo>
                  <a:pt x="4717208" y="-58800"/>
                  <a:pt x="4943042" y="66719"/>
                  <a:pt x="5226862" y="0"/>
                </a:cubicBezTo>
                <a:cubicBezTo>
                  <a:pt x="5510682" y="-66719"/>
                  <a:pt x="5544288" y="28236"/>
                  <a:pt x="5807624" y="0"/>
                </a:cubicBezTo>
                <a:cubicBezTo>
                  <a:pt x="6070960" y="-28236"/>
                  <a:pt x="6232392" y="23429"/>
                  <a:pt x="6609076" y="0"/>
                </a:cubicBezTo>
                <a:cubicBezTo>
                  <a:pt x="6985760" y="-23429"/>
                  <a:pt x="6960155" y="26106"/>
                  <a:pt x="7079494" y="0"/>
                </a:cubicBezTo>
                <a:cubicBezTo>
                  <a:pt x="7198833" y="-26106"/>
                  <a:pt x="7317971" y="45854"/>
                  <a:pt x="7549911" y="0"/>
                </a:cubicBezTo>
                <a:cubicBezTo>
                  <a:pt x="7781851" y="-45854"/>
                  <a:pt x="8011334" y="55779"/>
                  <a:pt x="8241019" y="0"/>
                </a:cubicBezTo>
                <a:cubicBezTo>
                  <a:pt x="8470704" y="-55779"/>
                  <a:pt x="8587441" y="27911"/>
                  <a:pt x="8711436" y="0"/>
                </a:cubicBezTo>
                <a:cubicBezTo>
                  <a:pt x="8835431" y="-27911"/>
                  <a:pt x="9120100" y="50121"/>
                  <a:pt x="9512888" y="0"/>
                </a:cubicBezTo>
                <a:cubicBezTo>
                  <a:pt x="9905676" y="-50121"/>
                  <a:pt x="10131455" y="75290"/>
                  <a:pt x="10314341" y="0"/>
                </a:cubicBezTo>
                <a:cubicBezTo>
                  <a:pt x="10497227" y="-75290"/>
                  <a:pt x="10839625" y="70653"/>
                  <a:pt x="11034486" y="0"/>
                </a:cubicBezTo>
                <a:cubicBezTo>
                  <a:pt x="11041666" y="197617"/>
                  <a:pt x="10975256" y="277134"/>
                  <a:pt x="11034486" y="500404"/>
                </a:cubicBezTo>
                <a:cubicBezTo>
                  <a:pt x="11093716" y="723674"/>
                  <a:pt x="11034020" y="792319"/>
                  <a:pt x="11034486" y="913781"/>
                </a:cubicBezTo>
                <a:cubicBezTo>
                  <a:pt x="11034952" y="1035243"/>
                  <a:pt x="11020355" y="1168233"/>
                  <a:pt x="11034486" y="1370671"/>
                </a:cubicBezTo>
                <a:cubicBezTo>
                  <a:pt x="11048617" y="1573109"/>
                  <a:pt x="11006467" y="1804788"/>
                  <a:pt x="11034486" y="1958102"/>
                </a:cubicBezTo>
                <a:cubicBezTo>
                  <a:pt x="11062505" y="2111416"/>
                  <a:pt x="11026293" y="2299177"/>
                  <a:pt x="11034486" y="2458506"/>
                </a:cubicBezTo>
                <a:cubicBezTo>
                  <a:pt x="11042679" y="2617835"/>
                  <a:pt x="11023669" y="2754836"/>
                  <a:pt x="11034486" y="2915396"/>
                </a:cubicBezTo>
                <a:cubicBezTo>
                  <a:pt x="11045303" y="3075956"/>
                  <a:pt x="10974696" y="3351541"/>
                  <a:pt x="11034486" y="3502827"/>
                </a:cubicBezTo>
                <a:cubicBezTo>
                  <a:pt x="11094276" y="3654113"/>
                  <a:pt x="10933306" y="4076275"/>
                  <a:pt x="11034486" y="4351338"/>
                </a:cubicBezTo>
                <a:cubicBezTo>
                  <a:pt x="10839765" y="4372733"/>
                  <a:pt x="10606492" y="4318591"/>
                  <a:pt x="10453724" y="4351338"/>
                </a:cubicBezTo>
                <a:cubicBezTo>
                  <a:pt x="10300956" y="4384085"/>
                  <a:pt x="10201858" y="4322336"/>
                  <a:pt x="10093651" y="4351338"/>
                </a:cubicBezTo>
                <a:cubicBezTo>
                  <a:pt x="9985444" y="4380340"/>
                  <a:pt x="9726726" y="4283702"/>
                  <a:pt x="9402544" y="4351338"/>
                </a:cubicBezTo>
                <a:cubicBezTo>
                  <a:pt x="9078362" y="4418974"/>
                  <a:pt x="9186089" y="4331095"/>
                  <a:pt x="9042471" y="4351338"/>
                </a:cubicBezTo>
                <a:cubicBezTo>
                  <a:pt x="8898853" y="4371581"/>
                  <a:pt x="8632226" y="4348298"/>
                  <a:pt x="8351364" y="4351338"/>
                </a:cubicBezTo>
                <a:cubicBezTo>
                  <a:pt x="8070502" y="4354378"/>
                  <a:pt x="8176134" y="4337726"/>
                  <a:pt x="8101636" y="4351338"/>
                </a:cubicBezTo>
                <a:cubicBezTo>
                  <a:pt x="8027138" y="4364950"/>
                  <a:pt x="7671674" y="4310704"/>
                  <a:pt x="7410528" y="4351338"/>
                </a:cubicBezTo>
                <a:cubicBezTo>
                  <a:pt x="7149382" y="4391972"/>
                  <a:pt x="7189126" y="4315696"/>
                  <a:pt x="7050456" y="4351338"/>
                </a:cubicBezTo>
                <a:cubicBezTo>
                  <a:pt x="6911786" y="4386980"/>
                  <a:pt x="6869768" y="4327307"/>
                  <a:pt x="6800728" y="4351338"/>
                </a:cubicBezTo>
                <a:cubicBezTo>
                  <a:pt x="6731688" y="4375369"/>
                  <a:pt x="6547505" y="4343886"/>
                  <a:pt x="6440655" y="4351338"/>
                </a:cubicBezTo>
                <a:cubicBezTo>
                  <a:pt x="6333805" y="4358790"/>
                  <a:pt x="6011935" y="4273255"/>
                  <a:pt x="5749548" y="4351338"/>
                </a:cubicBezTo>
                <a:cubicBezTo>
                  <a:pt x="5487161" y="4429421"/>
                  <a:pt x="5501262" y="4312272"/>
                  <a:pt x="5389475" y="4351338"/>
                </a:cubicBezTo>
                <a:cubicBezTo>
                  <a:pt x="5277688" y="4390404"/>
                  <a:pt x="5260291" y="4328522"/>
                  <a:pt x="5139747" y="4351338"/>
                </a:cubicBezTo>
                <a:cubicBezTo>
                  <a:pt x="5019203" y="4374154"/>
                  <a:pt x="4955815" y="4350269"/>
                  <a:pt x="4779675" y="4351338"/>
                </a:cubicBezTo>
                <a:cubicBezTo>
                  <a:pt x="4603535" y="4352407"/>
                  <a:pt x="4417432" y="4312332"/>
                  <a:pt x="4309257" y="4351338"/>
                </a:cubicBezTo>
                <a:cubicBezTo>
                  <a:pt x="4201082" y="4390344"/>
                  <a:pt x="3991597" y="4315600"/>
                  <a:pt x="3728495" y="4351338"/>
                </a:cubicBezTo>
                <a:cubicBezTo>
                  <a:pt x="3465393" y="4387076"/>
                  <a:pt x="3504713" y="4329960"/>
                  <a:pt x="3368422" y="4351338"/>
                </a:cubicBezTo>
                <a:cubicBezTo>
                  <a:pt x="3232131" y="4372716"/>
                  <a:pt x="2822252" y="4320158"/>
                  <a:pt x="2566970" y="4351338"/>
                </a:cubicBezTo>
                <a:cubicBezTo>
                  <a:pt x="2311688" y="4382518"/>
                  <a:pt x="2127373" y="4311036"/>
                  <a:pt x="1986207" y="4351338"/>
                </a:cubicBezTo>
                <a:cubicBezTo>
                  <a:pt x="1845041" y="4391640"/>
                  <a:pt x="1468203" y="4279430"/>
                  <a:pt x="1184755" y="4351338"/>
                </a:cubicBezTo>
                <a:cubicBezTo>
                  <a:pt x="901307" y="4423246"/>
                  <a:pt x="801870" y="4319385"/>
                  <a:pt x="493648" y="4351338"/>
                </a:cubicBezTo>
                <a:cubicBezTo>
                  <a:pt x="185426" y="4383291"/>
                  <a:pt x="202501" y="4336363"/>
                  <a:pt x="0" y="4351338"/>
                </a:cubicBezTo>
                <a:cubicBezTo>
                  <a:pt x="-65232" y="4104243"/>
                  <a:pt x="21157" y="3981202"/>
                  <a:pt x="0" y="3763907"/>
                </a:cubicBezTo>
                <a:cubicBezTo>
                  <a:pt x="-21157" y="3546612"/>
                  <a:pt x="33236" y="3448127"/>
                  <a:pt x="0" y="3176477"/>
                </a:cubicBezTo>
                <a:cubicBezTo>
                  <a:pt x="-33236" y="2904827"/>
                  <a:pt x="27976" y="2831569"/>
                  <a:pt x="0" y="2632559"/>
                </a:cubicBezTo>
                <a:cubicBezTo>
                  <a:pt x="-27976" y="2433549"/>
                  <a:pt x="5600" y="2299965"/>
                  <a:pt x="0" y="2001615"/>
                </a:cubicBezTo>
                <a:cubicBezTo>
                  <a:pt x="-5600" y="1703265"/>
                  <a:pt x="21385" y="1682544"/>
                  <a:pt x="0" y="1370671"/>
                </a:cubicBezTo>
                <a:cubicBezTo>
                  <a:pt x="-21385" y="1058798"/>
                  <a:pt x="66237" y="1026789"/>
                  <a:pt x="0" y="783241"/>
                </a:cubicBezTo>
                <a:cubicBezTo>
                  <a:pt x="-66237" y="539693"/>
                  <a:pt x="8514" y="224416"/>
                  <a:pt x="0" y="0"/>
                </a:cubicBezTo>
                <a:close/>
              </a:path>
            </a:pathLst>
          </a:custGeom>
          <a:solidFill>
            <a:srgbClr val="FB94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Decorate the inside of the hand you drew with things about you!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Be sure to include things that make you special.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For example: where you are from, your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 food,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                                        languages you speak, holidays you celebrate,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  your family, abilities you have, and things you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                                         like to do for fun.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1026" name="Picture 2" descr="Handy Art Projects and Bulletin Board Ideas | Scholastic">
            <a:extLst>
              <a:ext uri="{FF2B5EF4-FFF2-40B4-BE49-F238E27FC236}">
                <a16:creationId xmlns:a16="http://schemas.microsoft.com/office/drawing/2014/main" id="{BC251D42-39C3-4FCE-B3FA-C7A569CF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695700"/>
            <a:ext cx="3181350" cy="2284100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4D79-0830-447E-BD28-E9F05C31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6" y="1047862"/>
            <a:ext cx="11034485" cy="1538176"/>
          </a:xfrm>
          <a:custGeom>
            <a:avLst/>
            <a:gdLst>
              <a:gd name="connsiteX0" fmla="*/ 0 w 11034485"/>
              <a:gd name="connsiteY0" fmla="*/ 0 h 1538176"/>
              <a:gd name="connsiteX1" fmla="*/ 580762 w 11034485"/>
              <a:gd name="connsiteY1" fmla="*/ 0 h 1538176"/>
              <a:gd name="connsiteX2" fmla="*/ 1051180 w 11034485"/>
              <a:gd name="connsiteY2" fmla="*/ 0 h 1538176"/>
              <a:gd name="connsiteX3" fmla="*/ 1631942 w 11034485"/>
              <a:gd name="connsiteY3" fmla="*/ 0 h 1538176"/>
              <a:gd name="connsiteX4" fmla="*/ 2323049 w 11034485"/>
              <a:gd name="connsiteY4" fmla="*/ 0 h 1538176"/>
              <a:gd name="connsiteX5" fmla="*/ 3014157 w 11034485"/>
              <a:gd name="connsiteY5" fmla="*/ 0 h 1538176"/>
              <a:gd name="connsiteX6" fmla="*/ 3705264 w 11034485"/>
              <a:gd name="connsiteY6" fmla="*/ 0 h 1538176"/>
              <a:gd name="connsiteX7" fmla="*/ 4506716 w 11034485"/>
              <a:gd name="connsiteY7" fmla="*/ 0 h 1538176"/>
              <a:gd name="connsiteX8" fmla="*/ 5087478 w 11034485"/>
              <a:gd name="connsiteY8" fmla="*/ 0 h 1538176"/>
              <a:gd name="connsiteX9" fmla="*/ 5778586 w 11034485"/>
              <a:gd name="connsiteY9" fmla="*/ 0 h 1538176"/>
              <a:gd name="connsiteX10" fmla="*/ 6359348 w 11034485"/>
              <a:gd name="connsiteY10" fmla="*/ 0 h 1538176"/>
              <a:gd name="connsiteX11" fmla="*/ 6940110 w 11034485"/>
              <a:gd name="connsiteY11" fmla="*/ 0 h 1538176"/>
              <a:gd name="connsiteX12" fmla="*/ 7520873 w 11034485"/>
              <a:gd name="connsiteY12" fmla="*/ 0 h 1538176"/>
              <a:gd name="connsiteX13" fmla="*/ 7770600 w 11034485"/>
              <a:gd name="connsiteY13" fmla="*/ 0 h 1538176"/>
              <a:gd name="connsiteX14" fmla="*/ 8461708 w 11034485"/>
              <a:gd name="connsiteY14" fmla="*/ 0 h 1538176"/>
              <a:gd name="connsiteX15" fmla="*/ 8711436 w 11034485"/>
              <a:gd name="connsiteY15" fmla="*/ 0 h 1538176"/>
              <a:gd name="connsiteX16" fmla="*/ 9292198 w 11034485"/>
              <a:gd name="connsiteY16" fmla="*/ 0 h 1538176"/>
              <a:gd name="connsiteX17" fmla="*/ 10093650 w 11034485"/>
              <a:gd name="connsiteY17" fmla="*/ 0 h 1538176"/>
              <a:gd name="connsiteX18" fmla="*/ 11034485 w 11034485"/>
              <a:gd name="connsiteY18" fmla="*/ 0 h 1538176"/>
              <a:gd name="connsiteX19" fmla="*/ 11034485 w 11034485"/>
              <a:gd name="connsiteY19" fmla="*/ 528107 h 1538176"/>
              <a:gd name="connsiteX20" fmla="*/ 11034485 w 11034485"/>
              <a:gd name="connsiteY20" fmla="*/ 1010069 h 1538176"/>
              <a:gd name="connsiteX21" fmla="*/ 11034485 w 11034485"/>
              <a:gd name="connsiteY21" fmla="*/ 1538176 h 1538176"/>
              <a:gd name="connsiteX22" fmla="*/ 10453723 w 11034485"/>
              <a:gd name="connsiteY22" fmla="*/ 1538176 h 1538176"/>
              <a:gd name="connsiteX23" fmla="*/ 9652271 w 11034485"/>
              <a:gd name="connsiteY23" fmla="*/ 1538176 h 1538176"/>
              <a:gd name="connsiteX24" fmla="*/ 8850818 w 11034485"/>
              <a:gd name="connsiteY24" fmla="*/ 1538176 h 1538176"/>
              <a:gd name="connsiteX25" fmla="*/ 8270056 w 11034485"/>
              <a:gd name="connsiteY25" fmla="*/ 1538176 h 1538176"/>
              <a:gd name="connsiteX26" fmla="*/ 7468604 w 11034485"/>
              <a:gd name="connsiteY26" fmla="*/ 1538176 h 1538176"/>
              <a:gd name="connsiteX27" fmla="*/ 6887842 w 11034485"/>
              <a:gd name="connsiteY27" fmla="*/ 1538176 h 1538176"/>
              <a:gd name="connsiteX28" fmla="*/ 6196734 w 11034485"/>
              <a:gd name="connsiteY28" fmla="*/ 1538176 h 1538176"/>
              <a:gd name="connsiteX29" fmla="*/ 5947007 w 11034485"/>
              <a:gd name="connsiteY29" fmla="*/ 1538176 h 1538176"/>
              <a:gd name="connsiteX30" fmla="*/ 5145555 w 11034485"/>
              <a:gd name="connsiteY30" fmla="*/ 1538176 h 1538176"/>
              <a:gd name="connsiteX31" fmla="*/ 4675137 w 11034485"/>
              <a:gd name="connsiteY31" fmla="*/ 1538176 h 1538176"/>
              <a:gd name="connsiteX32" fmla="*/ 3984030 w 11034485"/>
              <a:gd name="connsiteY32" fmla="*/ 1538176 h 1538176"/>
              <a:gd name="connsiteX33" fmla="*/ 3734302 w 11034485"/>
              <a:gd name="connsiteY33" fmla="*/ 1538176 h 1538176"/>
              <a:gd name="connsiteX34" fmla="*/ 2932850 w 11034485"/>
              <a:gd name="connsiteY34" fmla="*/ 1538176 h 1538176"/>
              <a:gd name="connsiteX35" fmla="*/ 2462432 w 11034485"/>
              <a:gd name="connsiteY35" fmla="*/ 1538176 h 1538176"/>
              <a:gd name="connsiteX36" fmla="*/ 1881670 w 11034485"/>
              <a:gd name="connsiteY36" fmla="*/ 1538176 h 1538176"/>
              <a:gd name="connsiteX37" fmla="*/ 1521597 w 11034485"/>
              <a:gd name="connsiteY37" fmla="*/ 1538176 h 1538176"/>
              <a:gd name="connsiteX38" fmla="*/ 830490 w 11034485"/>
              <a:gd name="connsiteY38" fmla="*/ 1538176 h 1538176"/>
              <a:gd name="connsiteX39" fmla="*/ 0 w 11034485"/>
              <a:gd name="connsiteY39" fmla="*/ 1538176 h 1538176"/>
              <a:gd name="connsiteX40" fmla="*/ 0 w 11034485"/>
              <a:gd name="connsiteY40" fmla="*/ 1040832 h 1538176"/>
              <a:gd name="connsiteX41" fmla="*/ 0 w 11034485"/>
              <a:gd name="connsiteY41" fmla="*/ 574252 h 1538176"/>
              <a:gd name="connsiteX42" fmla="*/ 0 w 11034485"/>
              <a:gd name="connsiteY42" fmla="*/ 0 h 153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34485" h="1538176" fill="none" extrusionOk="0">
                <a:moveTo>
                  <a:pt x="0" y="0"/>
                </a:moveTo>
                <a:cubicBezTo>
                  <a:pt x="253036" y="-9196"/>
                  <a:pt x="454770" y="44057"/>
                  <a:pt x="580762" y="0"/>
                </a:cubicBezTo>
                <a:cubicBezTo>
                  <a:pt x="706754" y="-44057"/>
                  <a:pt x="882765" y="35118"/>
                  <a:pt x="1051180" y="0"/>
                </a:cubicBezTo>
                <a:cubicBezTo>
                  <a:pt x="1219595" y="-35118"/>
                  <a:pt x="1401699" y="50028"/>
                  <a:pt x="1631942" y="0"/>
                </a:cubicBezTo>
                <a:cubicBezTo>
                  <a:pt x="1862185" y="-50028"/>
                  <a:pt x="2073015" y="41603"/>
                  <a:pt x="2323049" y="0"/>
                </a:cubicBezTo>
                <a:cubicBezTo>
                  <a:pt x="2573083" y="-41603"/>
                  <a:pt x="2806284" y="32447"/>
                  <a:pt x="3014157" y="0"/>
                </a:cubicBezTo>
                <a:cubicBezTo>
                  <a:pt x="3222030" y="-32447"/>
                  <a:pt x="3491804" y="19475"/>
                  <a:pt x="3705264" y="0"/>
                </a:cubicBezTo>
                <a:cubicBezTo>
                  <a:pt x="3918724" y="-19475"/>
                  <a:pt x="4108371" y="39259"/>
                  <a:pt x="4506716" y="0"/>
                </a:cubicBezTo>
                <a:cubicBezTo>
                  <a:pt x="4905061" y="-39259"/>
                  <a:pt x="4836783" y="34135"/>
                  <a:pt x="5087478" y="0"/>
                </a:cubicBezTo>
                <a:cubicBezTo>
                  <a:pt x="5338173" y="-34135"/>
                  <a:pt x="5602064" y="54377"/>
                  <a:pt x="5778586" y="0"/>
                </a:cubicBezTo>
                <a:cubicBezTo>
                  <a:pt x="5955108" y="-54377"/>
                  <a:pt x="6157742" y="63520"/>
                  <a:pt x="6359348" y="0"/>
                </a:cubicBezTo>
                <a:cubicBezTo>
                  <a:pt x="6560954" y="-63520"/>
                  <a:pt x="6677933" y="14847"/>
                  <a:pt x="6940110" y="0"/>
                </a:cubicBezTo>
                <a:cubicBezTo>
                  <a:pt x="7202287" y="-14847"/>
                  <a:pt x="7378036" y="26790"/>
                  <a:pt x="7520873" y="0"/>
                </a:cubicBezTo>
                <a:cubicBezTo>
                  <a:pt x="7663710" y="-26790"/>
                  <a:pt x="7646663" y="19852"/>
                  <a:pt x="7770600" y="0"/>
                </a:cubicBezTo>
                <a:cubicBezTo>
                  <a:pt x="7894537" y="-19852"/>
                  <a:pt x="8120385" y="64643"/>
                  <a:pt x="8461708" y="0"/>
                </a:cubicBezTo>
                <a:cubicBezTo>
                  <a:pt x="8803031" y="-64643"/>
                  <a:pt x="8618587" y="9509"/>
                  <a:pt x="8711436" y="0"/>
                </a:cubicBezTo>
                <a:cubicBezTo>
                  <a:pt x="8804285" y="-9509"/>
                  <a:pt x="9152929" y="9686"/>
                  <a:pt x="9292198" y="0"/>
                </a:cubicBezTo>
                <a:cubicBezTo>
                  <a:pt x="9431467" y="-9686"/>
                  <a:pt x="9817343" y="24098"/>
                  <a:pt x="10093650" y="0"/>
                </a:cubicBezTo>
                <a:cubicBezTo>
                  <a:pt x="10369957" y="-24098"/>
                  <a:pt x="10731663" y="23596"/>
                  <a:pt x="11034485" y="0"/>
                </a:cubicBezTo>
                <a:cubicBezTo>
                  <a:pt x="11097757" y="161966"/>
                  <a:pt x="11002306" y="335463"/>
                  <a:pt x="11034485" y="528107"/>
                </a:cubicBezTo>
                <a:cubicBezTo>
                  <a:pt x="11066664" y="720751"/>
                  <a:pt x="10991361" y="876298"/>
                  <a:pt x="11034485" y="1010069"/>
                </a:cubicBezTo>
                <a:cubicBezTo>
                  <a:pt x="11077609" y="1143840"/>
                  <a:pt x="11023108" y="1345353"/>
                  <a:pt x="11034485" y="1538176"/>
                </a:cubicBezTo>
                <a:cubicBezTo>
                  <a:pt x="10872641" y="1592461"/>
                  <a:pt x="10636320" y="1518262"/>
                  <a:pt x="10453723" y="1538176"/>
                </a:cubicBezTo>
                <a:cubicBezTo>
                  <a:pt x="10271126" y="1558090"/>
                  <a:pt x="9835573" y="1445719"/>
                  <a:pt x="9652271" y="1538176"/>
                </a:cubicBezTo>
                <a:cubicBezTo>
                  <a:pt x="9468969" y="1630633"/>
                  <a:pt x="9113691" y="1471439"/>
                  <a:pt x="8850818" y="1538176"/>
                </a:cubicBezTo>
                <a:cubicBezTo>
                  <a:pt x="8587945" y="1604913"/>
                  <a:pt x="8402346" y="1519474"/>
                  <a:pt x="8270056" y="1538176"/>
                </a:cubicBezTo>
                <a:cubicBezTo>
                  <a:pt x="8137766" y="1556878"/>
                  <a:pt x="7752024" y="1514520"/>
                  <a:pt x="7468604" y="1538176"/>
                </a:cubicBezTo>
                <a:cubicBezTo>
                  <a:pt x="7185184" y="1561832"/>
                  <a:pt x="7028016" y="1473430"/>
                  <a:pt x="6887842" y="1538176"/>
                </a:cubicBezTo>
                <a:cubicBezTo>
                  <a:pt x="6747668" y="1602922"/>
                  <a:pt x="6500576" y="1514118"/>
                  <a:pt x="6196734" y="1538176"/>
                </a:cubicBezTo>
                <a:cubicBezTo>
                  <a:pt x="5892892" y="1562234"/>
                  <a:pt x="6060636" y="1533902"/>
                  <a:pt x="5947007" y="1538176"/>
                </a:cubicBezTo>
                <a:cubicBezTo>
                  <a:pt x="5833378" y="1542450"/>
                  <a:pt x="5417911" y="1445662"/>
                  <a:pt x="5145555" y="1538176"/>
                </a:cubicBezTo>
                <a:cubicBezTo>
                  <a:pt x="4873199" y="1630690"/>
                  <a:pt x="4801183" y="1511686"/>
                  <a:pt x="4675137" y="1538176"/>
                </a:cubicBezTo>
                <a:cubicBezTo>
                  <a:pt x="4549091" y="1564666"/>
                  <a:pt x="4168114" y="1501005"/>
                  <a:pt x="3984030" y="1538176"/>
                </a:cubicBezTo>
                <a:cubicBezTo>
                  <a:pt x="3799946" y="1575347"/>
                  <a:pt x="3805314" y="1528858"/>
                  <a:pt x="3734302" y="1538176"/>
                </a:cubicBezTo>
                <a:cubicBezTo>
                  <a:pt x="3663290" y="1547494"/>
                  <a:pt x="3192670" y="1449504"/>
                  <a:pt x="2932850" y="1538176"/>
                </a:cubicBezTo>
                <a:cubicBezTo>
                  <a:pt x="2673030" y="1626848"/>
                  <a:pt x="2628000" y="1492809"/>
                  <a:pt x="2462432" y="1538176"/>
                </a:cubicBezTo>
                <a:cubicBezTo>
                  <a:pt x="2296864" y="1583543"/>
                  <a:pt x="2136609" y="1491508"/>
                  <a:pt x="1881670" y="1538176"/>
                </a:cubicBezTo>
                <a:cubicBezTo>
                  <a:pt x="1626731" y="1584844"/>
                  <a:pt x="1688780" y="1529631"/>
                  <a:pt x="1521597" y="1538176"/>
                </a:cubicBezTo>
                <a:cubicBezTo>
                  <a:pt x="1354414" y="1546721"/>
                  <a:pt x="1080708" y="1456653"/>
                  <a:pt x="830490" y="1538176"/>
                </a:cubicBezTo>
                <a:cubicBezTo>
                  <a:pt x="580272" y="1619699"/>
                  <a:pt x="353764" y="1492094"/>
                  <a:pt x="0" y="1538176"/>
                </a:cubicBezTo>
                <a:cubicBezTo>
                  <a:pt x="-57228" y="1320243"/>
                  <a:pt x="22410" y="1198675"/>
                  <a:pt x="0" y="1040832"/>
                </a:cubicBezTo>
                <a:cubicBezTo>
                  <a:pt x="-22410" y="882989"/>
                  <a:pt x="43985" y="723272"/>
                  <a:pt x="0" y="574252"/>
                </a:cubicBezTo>
                <a:cubicBezTo>
                  <a:pt x="-43985" y="425232"/>
                  <a:pt x="44095" y="214531"/>
                  <a:pt x="0" y="0"/>
                </a:cubicBezTo>
                <a:close/>
              </a:path>
              <a:path w="11034485" h="1538176" stroke="0" extrusionOk="0">
                <a:moveTo>
                  <a:pt x="0" y="0"/>
                </a:moveTo>
                <a:cubicBezTo>
                  <a:pt x="144226" y="-12105"/>
                  <a:pt x="284792" y="55048"/>
                  <a:pt x="470418" y="0"/>
                </a:cubicBezTo>
                <a:cubicBezTo>
                  <a:pt x="656044" y="-55048"/>
                  <a:pt x="615196" y="21917"/>
                  <a:pt x="720145" y="0"/>
                </a:cubicBezTo>
                <a:cubicBezTo>
                  <a:pt x="825094" y="-21917"/>
                  <a:pt x="1216875" y="9749"/>
                  <a:pt x="1521597" y="0"/>
                </a:cubicBezTo>
                <a:cubicBezTo>
                  <a:pt x="1826319" y="-9749"/>
                  <a:pt x="1760940" y="20733"/>
                  <a:pt x="1992015" y="0"/>
                </a:cubicBezTo>
                <a:cubicBezTo>
                  <a:pt x="2223090" y="-20733"/>
                  <a:pt x="2275158" y="515"/>
                  <a:pt x="2462432" y="0"/>
                </a:cubicBezTo>
                <a:cubicBezTo>
                  <a:pt x="2649706" y="-515"/>
                  <a:pt x="2887134" y="7673"/>
                  <a:pt x="3263885" y="0"/>
                </a:cubicBezTo>
                <a:cubicBezTo>
                  <a:pt x="3640636" y="-7673"/>
                  <a:pt x="3457791" y="32176"/>
                  <a:pt x="3623957" y="0"/>
                </a:cubicBezTo>
                <a:cubicBezTo>
                  <a:pt x="3790123" y="-32176"/>
                  <a:pt x="4133611" y="58800"/>
                  <a:pt x="4425409" y="0"/>
                </a:cubicBezTo>
                <a:cubicBezTo>
                  <a:pt x="4717207" y="-58800"/>
                  <a:pt x="4943041" y="66719"/>
                  <a:pt x="5226861" y="0"/>
                </a:cubicBezTo>
                <a:cubicBezTo>
                  <a:pt x="5510681" y="-66719"/>
                  <a:pt x="5539971" y="22388"/>
                  <a:pt x="5807624" y="0"/>
                </a:cubicBezTo>
                <a:cubicBezTo>
                  <a:pt x="6075277" y="-22388"/>
                  <a:pt x="6232392" y="23429"/>
                  <a:pt x="6609076" y="0"/>
                </a:cubicBezTo>
                <a:cubicBezTo>
                  <a:pt x="6985760" y="-23429"/>
                  <a:pt x="6962921" y="27305"/>
                  <a:pt x="7079493" y="0"/>
                </a:cubicBezTo>
                <a:cubicBezTo>
                  <a:pt x="7196065" y="-27305"/>
                  <a:pt x="7452263" y="42304"/>
                  <a:pt x="7549911" y="0"/>
                </a:cubicBezTo>
                <a:cubicBezTo>
                  <a:pt x="7647559" y="-42304"/>
                  <a:pt x="8013738" y="58061"/>
                  <a:pt x="8241018" y="0"/>
                </a:cubicBezTo>
                <a:cubicBezTo>
                  <a:pt x="8468298" y="-58061"/>
                  <a:pt x="8582164" y="19249"/>
                  <a:pt x="8711436" y="0"/>
                </a:cubicBezTo>
                <a:cubicBezTo>
                  <a:pt x="8840708" y="-19249"/>
                  <a:pt x="9120100" y="50121"/>
                  <a:pt x="9512888" y="0"/>
                </a:cubicBezTo>
                <a:cubicBezTo>
                  <a:pt x="9905676" y="-50121"/>
                  <a:pt x="10134907" y="79912"/>
                  <a:pt x="10314340" y="0"/>
                </a:cubicBezTo>
                <a:cubicBezTo>
                  <a:pt x="10493773" y="-79912"/>
                  <a:pt x="10839624" y="70653"/>
                  <a:pt x="11034485" y="0"/>
                </a:cubicBezTo>
                <a:cubicBezTo>
                  <a:pt x="11057195" y="104460"/>
                  <a:pt x="10977057" y="386315"/>
                  <a:pt x="11034485" y="497344"/>
                </a:cubicBezTo>
                <a:cubicBezTo>
                  <a:pt x="11091913" y="608373"/>
                  <a:pt x="11008355" y="803457"/>
                  <a:pt x="11034485" y="963924"/>
                </a:cubicBezTo>
                <a:cubicBezTo>
                  <a:pt x="11060615" y="1124391"/>
                  <a:pt x="11020817" y="1353350"/>
                  <a:pt x="11034485" y="1538176"/>
                </a:cubicBezTo>
                <a:cubicBezTo>
                  <a:pt x="10830099" y="1561356"/>
                  <a:pt x="10640461" y="1458243"/>
                  <a:pt x="10343378" y="1538176"/>
                </a:cubicBezTo>
                <a:cubicBezTo>
                  <a:pt x="10046295" y="1618109"/>
                  <a:pt x="10108053" y="1533709"/>
                  <a:pt x="9983305" y="1538176"/>
                </a:cubicBezTo>
                <a:cubicBezTo>
                  <a:pt x="9858557" y="1542643"/>
                  <a:pt x="9688944" y="1518311"/>
                  <a:pt x="9402543" y="1538176"/>
                </a:cubicBezTo>
                <a:cubicBezTo>
                  <a:pt x="9116142" y="1558041"/>
                  <a:pt x="9229427" y="1534468"/>
                  <a:pt x="9152815" y="1538176"/>
                </a:cubicBezTo>
                <a:cubicBezTo>
                  <a:pt x="9076203" y="1541884"/>
                  <a:pt x="8979553" y="1511945"/>
                  <a:pt x="8903087" y="1538176"/>
                </a:cubicBezTo>
                <a:cubicBezTo>
                  <a:pt x="8826621" y="1564407"/>
                  <a:pt x="8475093" y="1505429"/>
                  <a:pt x="8322325" y="1538176"/>
                </a:cubicBezTo>
                <a:cubicBezTo>
                  <a:pt x="8169557" y="1570923"/>
                  <a:pt x="8070459" y="1509174"/>
                  <a:pt x="7962252" y="1538176"/>
                </a:cubicBezTo>
                <a:cubicBezTo>
                  <a:pt x="7854045" y="1567178"/>
                  <a:pt x="7595327" y="1470540"/>
                  <a:pt x="7271145" y="1538176"/>
                </a:cubicBezTo>
                <a:cubicBezTo>
                  <a:pt x="6946963" y="1605812"/>
                  <a:pt x="7054690" y="1517933"/>
                  <a:pt x="6911072" y="1538176"/>
                </a:cubicBezTo>
                <a:cubicBezTo>
                  <a:pt x="6767454" y="1558419"/>
                  <a:pt x="6500827" y="1535136"/>
                  <a:pt x="6219965" y="1538176"/>
                </a:cubicBezTo>
                <a:cubicBezTo>
                  <a:pt x="5939103" y="1541216"/>
                  <a:pt x="6044735" y="1524564"/>
                  <a:pt x="5970237" y="1538176"/>
                </a:cubicBezTo>
                <a:cubicBezTo>
                  <a:pt x="5895739" y="1551788"/>
                  <a:pt x="5539220" y="1493721"/>
                  <a:pt x="5279130" y="1538176"/>
                </a:cubicBezTo>
                <a:cubicBezTo>
                  <a:pt x="5019040" y="1582631"/>
                  <a:pt x="5067253" y="1513387"/>
                  <a:pt x="4919057" y="1538176"/>
                </a:cubicBezTo>
                <a:cubicBezTo>
                  <a:pt x="4770861" y="1562965"/>
                  <a:pt x="4738369" y="1514145"/>
                  <a:pt x="4669329" y="1538176"/>
                </a:cubicBezTo>
                <a:cubicBezTo>
                  <a:pt x="4600289" y="1562207"/>
                  <a:pt x="4405027" y="1523338"/>
                  <a:pt x="4309257" y="1538176"/>
                </a:cubicBezTo>
                <a:cubicBezTo>
                  <a:pt x="4213487" y="1553014"/>
                  <a:pt x="3880537" y="1460093"/>
                  <a:pt x="3618150" y="1538176"/>
                </a:cubicBezTo>
                <a:cubicBezTo>
                  <a:pt x="3355763" y="1616259"/>
                  <a:pt x="3369864" y="1499110"/>
                  <a:pt x="3258077" y="1538176"/>
                </a:cubicBezTo>
                <a:cubicBezTo>
                  <a:pt x="3146290" y="1577242"/>
                  <a:pt x="3128893" y="1515360"/>
                  <a:pt x="3008349" y="1538176"/>
                </a:cubicBezTo>
                <a:cubicBezTo>
                  <a:pt x="2887805" y="1560992"/>
                  <a:pt x="2727070" y="1504373"/>
                  <a:pt x="2648276" y="1538176"/>
                </a:cubicBezTo>
                <a:cubicBezTo>
                  <a:pt x="2569482" y="1571979"/>
                  <a:pt x="2281145" y="1492733"/>
                  <a:pt x="2177859" y="1538176"/>
                </a:cubicBezTo>
                <a:cubicBezTo>
                  <a:pt x="2074573" y="1583619"/>
                  <a:pt x="1860199" y="1502438"/>
                  <a:pt x="1597097" y="1538176"/>
                </a:cubicBezTo>
                <a:cubicBezTo>
                  <a:pt x="1333995" y="1573914"/>
                  <a:pt x="1373315" y="1516798"/>
                  <a:pt x="1237024" y="1538176"/>
                </a:cubicBezTo>
                <a:cubicBezTo>
                  <a:pt x="1100733" y="1559554"/>
                  <a:pt x="342343" y="1499068"/>
                  <a:pt x="0" y="1538176"/>
                </a:cubicBezTo>
                <a:cubicBezTo>
                  <a:pt x="-52098" y="1308621"/>
                  <a:pt x="16905" y="1269727"/>
                  <a:pt x="0" y="1025451"/>
                </a:cubicBezTo>
                <a:cubicBezTo>
                  <a:pt x="-16905" y="781175"/>
                  <a:pt x="17175" y="700151"/>
                  <a:pt x="0" y="512725"/>
                </a:cubicBezTo>
                <a:cubicBezTo>
                  <a:pt x="-17175" y="325299"/>
                  <a:pt x="16733" y="228386"/>
                  <a:pt x="0" y="0"/>
                </a:cubicBezTo>
                <a:close/>
              </a:path>
            </a:pathLst>
          </a:custGeom>
          <a:solidFill>
            <a:srgbClr val="FB94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488D-9F75-4B6E-9F12-BBE30908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57" y="3324112"/>
            <a:ext cx="11034486" cy="2657475"/>
          </a:xfrm>
          <a:custGeom>
            <a:avLst/>
            <a:gdLst>
              <a:gd name="connsiteX0" fmla="*/ 0 w 11034486"/>
              <a:gd name="connsiteY0" fmla="*/ 0 h 2657475"/>
              <a:gd name="connsiteX1" fmla="*/ 801452 w 11034486"/>
              <a:gd name="connsiteY1" fmla="*/ 0 h 2657475"/>
              <a:gd name="connsiteX2" fmla="*/ 1492559 w 11034486"/>
              <a:gd name="connsiteY2" fmla="*/ 0 h 2657475"/>
              <a:gd name="connsiteX3" fmla="*/ 2294012 w 11034486"/>
              <a:gd name="connsiteY3" fmla="*/ 0 h 2657475"/>
              <a:gd name="connsiteX4" fmla="*/ 2874774 w 11034486"/>
              <a:gd name="connsiteY4" fmla="*/ 0 h 2657475"/>
              <a:gd name="connsiteX5" fmla="*/ 3565881 w 11034486"/>
              <a:gd name="connsiteY5" fmla="*/ 0 h 2657475"/>
              <a:gd name="connsiteX6" fmla="*/ 4146644 w 11034486"/>
              <a:gd name="connsiteY6" fmla="*/ 0 h 2657475"/>
              <a:gd name="connsiteX7" fmla="*/ 4727406 w 11034486"/>
              <a:gd name="connsiteY7" fmla="*/ 0 h 2657475"/>
              <a:gd name="connsiteX8" fmla="*/ 5308169 w 11034486"/>
              <a:gd name="connsiteY8" fmla="*/ 0 h 2657475"/>
              <a:gd name="connsiteX9" fmla="*/ 5557896 w 11034486"/>
              <a:gd name="connsiteY9" fmla="*/ 0 h 2657475"/>
              <a:gd name="connsiteX10" fmla="*/ 6249004 w 11034486"/>
              <a:gd name="connsiteY10" fmla="*/ 0 h 2657475"/>
              <a:gd name="connsiteX11" fmla="*/ 6498731 w 11034486"/>
              <a:gd name="connsiteY11" fmla="*/ 0 h 2657475"/>
              <a:gd name="connsiteX12" fmla="*/ 7079494 w 11034486"/>
              <a:gd name="connsiteY12" fmla="*/ 0 h 2657475"/>
              <a:gd name="connsiteX13" fmla="*/ 7880946 w 11034486"/>
              <a:gd name="connsiteY13" fmla="*/ 0 h 2657475"/>
              <a:gd name="connsiteX14" fmla="*/ 8682398 w 11034486"/>
              <a:gd name="connsiteY14" fmla="*/ 0 h 2657475"/>
              <a:gd name="connsiteX15" fmla="*/ 9373505 w 11034486"/>
              <a:gd name="connsiteY15" fmla="*/ 0 h 2657475"/>
              <a:gd name="connsiteX16" fmla="*/ 9843923 w 11034486"/>
              <a:gd name="connsiteY16" fmla="*/ 0 h 2657475"/>
              <a:gd name="connsiteX17" fmla="*/ 10093651 w 11034486"/>
              <a:gd name="connsiteY17" fmla="*/ 0 h 2657475"/>
              <a:gd name="connsiteX18" fmla="*/ 11034486 w 11034486"/>
              <a:gd name="connsiteY18" fmla="*/ 0 h 2657475"/>
              <a:gd name="connsiteX19" fmla="*/ 11034486 w 11034486"/>
              <a:gd name="connsiteY19" fmla="*/ 558070 h 2657475"/>
              <a:gd name="connsiteX20" fmla="*/ 11034486 w 11034486"/>
              <a:gd name="connsiteY20" fmla="*/ 1062990 h 2657475"/>
              <a:gd name="connsiteX21" fmla="*/ 11034486 w 11034486"/>
              <a:gd name="connsiteY21" fmla="*/ 1647635 h 2657475"/>
              <a:gd name="connsiteX22" fmla="*/ 11034486 w 11034486"/>
              <a:gd name="connsiteY22" fmla="*/ 2125980 h 2657475"/>
              <a:gd name="connsiteX23" fmla="*/ 11034486 w 11034486"/>
              <a:gd name="connsiteY23" fmla="*/ 2657475 h 2657475"/>
              <a:gd name="connsiteX24" fmla="*/ 10674413 w 11034486"/>
              <a:gd name="connsiteY24" fmla="*/ 2657475 h 2657475"/>
              <a:gd name="connsiteX25" fmla="*/ 10424685 w 11034486"/>
              <a:gd name="connsiteY25" fmla="*/ 2657475 h 2657475"/>
              <a:gd name="connsiteX26" fmla="*/ 9623233 w 11034486"/>
              <a:gd name="connsiteY26" fmla="*/ 2657475 h 2657475"/>
              <a:gd name="connsiteX27" fmla="*/ 9152816 w 11034486"/>
              <a:gd name="connsiteY27" fmla="*/ 2657475 h 2657475"/>
              <a:gd name="connsiteX28" fmla="*/ 8461708 w 11034486"/>
              <a:gd name="connsiteY28" fmla="*/ 2657475 h 2657475"/>
              <a:gd name="connsiteX29" fmla="*/ 8211981 w 11034486"/>
              <a:gd name="connsiteY29" fmla="*/ 2657475 h 2657475"/>
              <a:gd name="connsiteX30" fmla="*/ 7410528 w 11034486"/>
              <a:gd name="connsiteY30" fmla="*/ 2657475 h 2657475"/>
              <a:gd name="connsiteX31" fmla="*/ 6940111 w 11034486"/>
              <a:gd name="connsiteY31" fmla="*/ 2657475 h 2657475"/>
              <a:gd name="connsiteX32" fmla="*/ 6359349 w 11034486"/>
              <a:gd name="connsiteY32" fmla="*/ 2657475 h 2657475"/>
              <a:gd name="connsiteX33" fmla="*/ 5999276 w 11034486"/>
              <a:gd name="connsiteY33" fmla="*/ 2657475 h 2657475"/>
              <a:gd name="connsiteX34" fmla="*/ 5308169 w 11034486"/>
              <a:gd name="connsiteY34" fmla="*/ 2657475 h 2657475"/>
              <a:gd name="connsiteX35" fmla="*/ 4506716 w 11034486"/>
              <a:gd name="connsiteY35" fmla="*/ 2657475 h 2657475"/>
              <a:gd name="connsiteX36" fmla="*/ 4036299 w 11034486"/>
              <a:gd name="connsiteY36" fmla="*/ 2657475 h 2657475"/>
              <a:gd name="connsiteX37" fmla="*/ 3234847 w 11034486"/>
              <a:gd name="connsiteY37" fmla="*/ 2657475 h 2657475"/>
              <a:gd name="connsiteX38" fmla="*/ 2654084 w 11034486"/>
              <a:gd name="connsiteY38" fmla="*/ 2657475 h 2657475"/>
              <a:gd name="connsiteX39" fmla="*/ 1852632 w 11034486"/>
              <a:gd name="connsiteY39" fmla="*/ 2657475 h 2657475"/>
              <a:gd name="connsiteX40" fmla="*/ 1051180 w 11034486"/>
              <a:gd name="connsiteY40" fmla="*/ 2657475 h 2657475"/>
              <a:gd name="connsiteX41" fmla="*/ 691107 w 11034486"/>
              <a:gd name="connsiteY41" fmla="*/ 2657475 h 2657475"/>
              <a:gd name="connsiteX42" fmla="*/ 0 w 11034486"/>
              <a:gd name="connsiteY42" fmla="*/ 2657475 h 2657475"/>
              <a:gd name="connsiteX43" fmla="*/ 0 w 11034486"/>
              <a:gd name="connsiteY43" fmla="*/ 2125980 h 2657475"/>
              <a:gd name="connsiteX44" fmla="*/ 0 w 11034486"/>
              <a:gd name="connsiteY44" fmla="*/ 1541336 h 2657475"/>
              <a:gd name="connsiteX45" fmla="*/ 0 w 11034486"/>
              <a:gd name="connsiteY45" fmla="*/ 1089565 h 2657475"/>
              <a:gd name="connsiteX46" fmla="*/ 0 w 11034486"/>
              <a:gd name="connsiteY46" fmla="*/ 637794 h 2657475"/>
              <a:gd name="connsiteX47" fmla="*/ 0 w 11034486"/>
              <a:gd name="connsiteY47" fmla="*/ 0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034486" h="2657475" fill="none" extrusionOk="0">
                <a:moveTo>
                  <a:pt x="0" y="0"/>
                </a:moveTo>
                <a:cubicBezTo>
                  <a:pt x="331939" y="-43478"/>
                  <a:pt x="523399" y="34839"/>
                  <a:pt x="801452" y="0"/>
                </a:cubicBezTo>
                <a:cubicBezTo>
                  <a:pt x="1079505" y="-34839"/>
                  <a:pt x="1279099" y="19475"/>
                  <a:pt x="1492559" y="0"/>
                </a:cubicBezTo>
                <a:cubicBezTo>
                  <a:pt x="1706019" y="-19475"/>
                  <a:pt x="2133557" y="38971"/>
                  <a:pt x="2294012" y="0"/>
                </a:cubicBezTo>
                <a:cubicBezTo>
                  <a:pt x="2454467" y="-38971"/>
                  <a:pt x="2624079" y="34135"/>
                  <a:pt x="2874774" y="0"/>
                </a:cubicBezTo>
                <a:cubicBezTo>
                  <a:pt x="3125469" y="-34135"/>
                  <a:pt x="3391307" y="55411"/>
                  <a:pt x="3565881" y="0"/>
                </a:cubicBezTo>
                <a:cubicBezTo>
                  <a:pt x="3740455" y="-55411"/>
                  <a:pt x="3941867" y="59566"/>
                  <a:pt x="4146644" y="0"/>
                </a:cubicBezTo>
                <a:cubicBezTo>
                  <a:pt x="4351421" y="-59566"/>
                  <a:pt x="4465229" y="14847"/>
                  <a:pt x="4727406" y="0"/>
                </a:cubicBezTo>
                <a:cubicBezTo>
                  <a:pt x="4989583" y="-14847"/>
                  <a:pt x="5165332" y="26790"/>
                  <a:pt x="5308169" y="0"/>
                </a:cubicBezTo>
                <a:cubicBezTo>
                  <a:pt x="5451006" y="-26790"/>
                  <a:pt x="5433959" y="19852"/>
                  <a:pt x="5557896" y="0"/>
                </a:cubicBezTo>
                <a:cubicBezTo>
                  <a:pt x="5681833" y="-19852"/>
                  <a:pt x="5907681" y="64643"/>
                  <a:pt x="6249004" y="0"/>
                </a:cubicBezTo>
                <a:cubicBezTo>
                  <a:pt x="6590327" y="-64643"/>
                  <a:pt x="6417072" y="22425"/>
                  <a:pt x="6498731" y="0"/>
                </a:cubicBezTo>
                <a:cubicBezTo>
                  <a:pt x="6580390" y="-22425"/>
                  <a:pt x="6939586" y="8157"/>
                  <a:pt x="7079494" y="0"/>
                </a:cubicBezTo>
                <a:cubicBezTo>
                  <a:pt x="7219402" y="-8157"/>
                  <a:pt x="7604639" y="24098"/>
                  <a:pt x="7880946" y="0"/>
                </a:cubicBezTo>
                <a:cubicBezTo>
                  <a:pt x="8157253" y="-24098"/>
                  <a:pt x="8469810" y="6947"/>
                  <a:pt x="8682398" y="0"/>
                </a:cubicBezTo>
                <a:cubicBezTo>
                  <a:pt x="8894986" y="-6947"/>
                  <a:pt x="9119722" y="17311"/>
                  <a:pt x="9373505" y="0"/>
                </a:cubicBezTo>
                <a:cubicBezTo>
                  <a:pt x="9627288" y="-17311"/>
                  <a:pt x="9627540" y="29117"/>
                  <a:pt x="9843923" y="0"/>
                </a:cubicBezTo>
                <a:cubicBezTo>
                  <a:pt x="10060306" y="-29117"/>
                  <a:pt x="10021766" y="24700"/>
                  <a:pt x="10093651" y="0"/>
                </a:cubicBezTo>
                <a:cubicBezTo>
                  <a:pt x="10165536" y="-24700"/>
                  <a:pt x="10632020" y="9968"/>
                  <a:pt x="11034486" y="0"/>
                </a:cubicBezTo>
                <a:cubicBezTo>
                  <a:pt x="11048246" y="169317"/>
                  <a:pt x="10980482" y="385526"/>
                  <a:pt x="11034486" y="558070"/>
                </a:cubicBezTo>
                <a:cubicBezTo>
                  <a:pt x="11088490" y="730614"/>
                  <a:pt x="11014253" y="855494"/>
                  <a:pt x="11034486" y="1062990"/>
                </a:cubicBezTo>
                <a:cubicBezTo>
                  <a:pt x="11054719" y="1270486"/>
                  <a:pt x="10987286" y="1518397"/>
                  <a:pt x="11034486" y="1647635"/>
                </a:cubicBezTo>
                <a:cubicBezTo>
                  <a:pt x="11081686" y="1776873"/>
                  <a:pt x="11011700" y="1904064"/>
                  <a:pt x="11034486" y="2125980"/>
                </a:cubicBezTo>
                <a:cubicBezTo>
                  <a:pt x="11057272" y="2347897"/>
                  <a:pt x="11010157" y="2460270"/>
                  <a:pt x="11034486" y="2657475"/>
                </a:cubicBezTo>
                <a:cubicBezTo>
                  <a:pt x="10878867" y="2697314"/>
                  <a:pt x="10795372" y="2638900"/>
                  <a:pt x="10674413" y="2657475"/>
                </a:cubicBezTo>
                <a:cubicBezTo>
                  <a:pt x="10553454" y="2676050"/>
                  <a:pt x="10547503" y="2628884"/>
                  <a:pt x="10424685" y="2657475"/>
                </a:cubicBezTo>
                <a:cubicBezTo>
                  <a:pt x="10301867" y="2686066"/>
                  <a:pt x="9895589" y="2564961"/>
                  <a:pt x="9623233" y="2657475"/>
                </a:cubicBezTo>
                <a:cubicBezTo>
                  <a:pt x="9350877" y="2749989"/>
                  <a:pt x="9276058" y="2625061"/>
                  <a:pt x="9152816" y="2657475"/>
                </a:cubicBezTo>
                <a:cubicBezTo>
                  <a:pt x="9029574" y="2689889"/>
                  <a:pt x="8646330" y="2624358"/>
                  <a:pt x="8461708" y="2657475"/>
                </a:cubicBezTo>
                <a:cubicBezTo>
                  <a:pt x="8277086" y="2690592"/>
                  <a:pt x="8276186" y="2647526"/>
                  <a:pt x="8211981" y="2657475"/>
                </a:cubicBezTo>
                <a:cubicBezTo>
                  <a:pt x="8147776" y="2667424"/>
                  <a:pt x="7674309" y="2570113"/>
                  <a:pt x="7410528" y="2657475"/>
                </a:cubicBezTo>
                <a:cubicBezTo>
                  <a:pt x="7146747" y="2744837"/>
                  <a:pt x="7102094" y="2603401"/>
                  <a:pt x="6940111" y="2657475"/>
                </a:cubicBezTo>
                <a:cubicBezTo>
                  <a:pt x="6778128" y="2711549"/>
                  <a:pt x="6614288" y="2610807"/>
                  <a:pt x="6359349" y="2657475"/>
                </a:cubicBezTo>
                <a:cubicBezTo>
                  <a:pt x="6104410" y="2704143"/>
                  <a:pt x="6166459" y="2648930"/>
                  <a:pt x="5999276" y="2657475"/>
                </a:cubicBezTo>
                <a:cubicBezTo>
                  <a:pt x="5832093" y="2666020"/>
                  <a:pt x="5558387" y="2575952"/>
                  <a:pt x="5308169" y="2657475"/>
                </a:cubicBezTo>
                <a:cubicBezTo>
                  <a:pt x="5057951" y="2738998"/>
                  <a:pt x="4798754" y="2647106"/>
                  <a:pt x="4506716" y="2657475"/>
                </a:cubicBezTo>
                <a:cubicBezTo>
                  <a:pt x="4214678" y="2667844"/>
                  <a:pt x="4232238" y="2641160"/>
                  <a:pt x="4036299" y="2657475"/>
                </a:cubicBezTo>
                <a:cubicBezTo>
                  <a:pt x="3840360" y="2673790"/>
                  <a:pt x="3408315" y="2597780"/>
                  <a:pt x="3234847" y="2657475"/>
                </a:cubicBezTo>
                <a:cubicBezTo>
                  <a:pt x="3061379" y="2717170"/>
                  <a:pt x="2789595" y="2590201"/>
                  <a:pt x="2654084" y="2657475"/>
                </a:cubicBezTo>
                <a:cubicBezTo>
                  <a:pt x="2518573" y="2724749"/>
                  <a:pt x="2117023" y="2635323"/>
                  <a:pt x="1852632" y="2657475"/>
                </a:cubicBezTo>
                <a:cubicBezTo>
                  <a:pt x="1588241" y="2679627"/>
                  <a:pt x="1282374" y="2610497"/>
                  <a:pt x="1051180" y="2657475"/>
                </a:cubicBezTo>
                <a:cubicBezTo>
                  <a:pt x="819986" y="2704453"/>
                  <a:pt x="764593" y="2642860"/>
                  <a:pt x="691107" y="2657475"/>
                </a:cubicBezTo>
                <a:cubicBezTo>
                  <a:pt x="617621" y="2672090"/>
                  <a:pt x="155701" y="2593509"/>
                  <a:pt x="0" y="2657475"/>
                </a:cubicBezTo>
                <a:cubicBezTo>
                  <a:pt x="-25717" y="2413187"/>
                  <a:pt x="18672" y="2381293"/>
                  <a:pt x="0" y="2125980"/>
                </a:cubicBezTo>
                <a:cubicBezTo>
                  <a:pt x="-18672" y="1870668"/>
                  <a:pt x="28180" y="1792446"/>
                  <a:pt x="0" y="1541336"/>
                </a:cubicBezTo>
                <a:cubicBezTo>
                  <a:pt x="-28180" y="1290226"/>
                  <a:pt x="10590" y="1311485"/>
                  <a:pt x="0" y="1089565"/>
                </a:cubicBezTo>
                <a:cubicBezTo>
                  <a:pt x="-10590" y="867645"/>
                  <a:pt x="53609" y="818420"/>
                  <a:pt x="0" y="637794"/>
                </a:cubicBezTo>
                <a:cubicBezTo>
                  <a:pt x="-53609" y="457168"/>
                  <a:pt x="2658" y="259098"/>
                  <a:pt x="0" y="0"/>
                </a:cubicBezTo>
                <a:close/>
              </a:path>
              <a:path w="11034486" h="2657475" stroke="0" extrusionOk="0">
                <a:moveTo>
                  <a:pt x="0" y="0"/>
                </a:moveTo>
                <a:cubicBezTo>
                  <a:pt x="144226" y="-12105"/>
                  <a:pt x="284792" y="55048"/>
                  <a:pt x="470418" y="0"/>
                </a:cubicBezTo>
                <a:cubicBezTo>
                  <a:pt x="656044" y="-55048"/>
                  <a:pt x="615196" y="21917"/>
                  <a:pt x="720145" y="0"/>
                </a:cubicBezTo>
                <a:cubicBezTo>
                  <a:pt x="825094" y="-21917"/>
                  <a:pt x="1214966" y="5513"/>
                  <a:pt x="1521598" y="0"/>
                </a:cubicBezTo>
                <a:cubicBezTo>
                  <a:pt x="1828230" y="-5513"/>
                  <a:pt x="1763992" y="20755"/>
                  <a:pt x="1992015" y="0"/>
                </a:cubicBezTo>
                <a:cubicBezTo>
                  <a:pt x="2220038" y="-20755"/>
                  <a:pt x="2272987" y="51331"/>
                  <a:pt x="2462433" y="0"/>
                </a:cubicBezTo>
                <a:cubicBezTo>
                  <a:pt x="2651879" y="-51331"/>
                  <a:pt x="2891265" y="11325"/>
                  <a:pt x="3263885" y="0"/>
                </a:cubicBezTo>
                <a:cubicBezTo>
                  <a:pt x="3636505" y="-11325"/>
                  <a:pt x="3453378" y="28873"/>
                  <a:pt x="3623958" y="0"/>
                </a:cubicBezTo>
                <a:cubicBezTo>
                  <a:pt x="3794538" y="-28873"/>
                  <a:pt x="4133612" y="58800"/>
                  <a:pt x="4425410" y="0"/>
                </a:cubicBezTo>
                <a:cubicBezTo>
                  <a:pt x="4717208" y="-58800"/>
                  <a:pt x="4943042" y="66719"/>
                  <a:pt x="5226862" y="0"/>
                </a:cubicBezTo>
                <a:cubicBezTo>
                  <a:pt x="5510682" y="-66719"/>
                  <a:pt x="5544288" y="28236"/>
                  <a:pt x="5807624" y="0"/>
                </a:cubicBezTo>
                <a:cubicBezTo>
                  <a:pt x="6070960" y="-28236"/>
                  <a:pt x="6232392" y="23429"/>
                  <a:pt x="6609076" y="0"/>
                </a:cubicBezTo>
                <a:cubicBezTo>
                  <a:pt x="6985760" y="-23429"/>
                  <a:pt x="6960155" y="26106"/>
                  <a:pt x="7079494" y="0"/>
                </a:cubicBezTo>
                <a:cubicBezTo>
                  <a:pt x="7198833" y="-26106"/>
                  <a:pt x="7317971" y="45854"/>
                  <a:pt x="7549911" y="0"/>
                </a:cubicBezTo>
                <a:cubicBezTo>
                  <a:pt x="7781851" y="-45854"/>
                  <a:pt x="8011334" y="55779"/>
                  <a:pt x="8241019" y="0"/>
                </a:cubicBezTo>
                <a:cubicBezTo>
                  <a:pt x="8470704" y="-55779"/>
                  <a:pt x="8587441" y="27911"/>
                  <a:pt x="8711436" y="0"/>
                </a:cubicBezTo>
                <a:cubicBezTo>
                  <a:pt x="8835431" y="-27911"/>
                  <a:pt x="9120100" y="50121"/>
                  <a:pt x="9512888" y="0"/>
                </a:cubicBezTo>
                <a:cubicBezTo>
                  <a:pt x="9905676" y="-50121"/>
                  <a:pt x="10131455" y="75290"/>
                  <a:pt x="10314341" y="0"/>
                </a:cubicBezTo>
                <a:cubicBezTo>
                  <a:pt x="10497227" y="-75290"/>
                  <a:pt x="10839625" y="70653"/>
                  <a:pt x="11034486" y="0"/>
                </a:cubicBezTo>
                <a:cubicBezTo>
                  <a:pt x="11048544" y="219453"/>
                  <a:pt x="11006845" y="273291"/>
                  <a:pt x="11034486" y="504920"/>
                </a:cubicBezTo>
                <a:cubicBezTo>
                  <a:pt x="11062127" y="736549"/>
                  <a:pt x="11019809" y="781420"/>
                  <a:pt x="11034486" y="956691"/>
                </a:cubicBezTo>
                <a:cubicBezTo>
                  <a:pt x="11049163" y="1131962"/>
                  <a:pt x="11027357" y="1334083"/>
                  <a:pt x="11034486" y="1435037"/>
                </a:cubicBezTo>
                <a:cubicBezTo>
                  <a:pt x="11041615" y="1535991"/>
                  <a:pt x="11007984" y="1852665"/>
                  <a:pt x="11034486" y="1993106"/>
                </a:cubicBezTo>
                <a:cubicBezTo>
                  <a:pt x="11060988" y="2133547"/>
                  <a:pt x="10988532" y="2335222"/>
                  <a:pt x="11034486" y="2657475"/>
                </a:cubicBezTo>
                <a:cubicBezTo>
                  <a:pt x="10864137" y="2660982"/>
                  <a:pt x="10753384" y="2630905"/>
                  <a:pt x="10674413" y="2657475"/>
                </a:cubicBezTo>
                <a:cubicBezTo>
                  <a:pt x="10595442" y="2684045"/>
                  <a:pt x="10501297" y="2653767"/>
                  <a:pt x="10424685" y="2657475"/>
                </a:cubicBezTo>
                <a:cubicBezTo>
                  <a:pt x="10348073" y="2661183"/>
                  <a:pt x="10244328" y="2654900"/>
                  <a:pt x="10174958" y="2657475"/>
                </a:cubicBezTo>
                <a:cubicBezTo>
                  <a:pt x="10105588" y="2660050"/>
                  <a:pt x="9748768" y="2627586"/>
                  <a:pt x="9594195" y="2657475"/>
                </a:cubicBezTo>
                <a:cubicBezTo>
                  <a:pt x="9439622" y="2687364"/>
                  <a:pt x="9342329" y="2628473"/>
                  <a:pt x="9234122" y="2657475"/>
                </a:cubicBezTo>
                <a:cubicBezTo>
                  <a:pt x="9125915" y="2686477"/>
                  <a:pt x="8867197" y="2589839"/>
                  <a:pt x="8543015" y="2657475"/>
                </a:cubicBezTo>
                <a:cubicBezTo>
                  <a:pt x="8218833" y="2725111"/>
                  <a:pt x="8320527" y="2630156"/>
                  <a:pt x="8182943" y="2657475"/>
                </a:cubicBezTo>
                <a:cubicBezTo>
                  <a:pt x="8045359" y="2684794"/>
                  <a:pt x="7773180" y="2575039"/>
                  <a:pt x="7491835" y="2657475"/>
                </a:cubicBezTo>
                <a:cubicBezTo>
                  <a:pt x="7210490" y="2739911"/>
                  <a:pt x="7316605" y="2643863"/>
                  <a:pt x="7242107" y="2657475"/>
                </a:cubicBezTo>
                <a:cubicBezTo>
                  <a:pt x="7167609" y="2671087"/>
                  <a:pt x="6811090" y="2613020"/>
                  <a:pt x="6551000" y="2657475"/>
                </a:cubicBezTo>
                <a:cubicBezTo>
                  <a:pt x="6290910" y="2701930"/>
                  <a:pt x="6339123" y="2632686"/>
                  <a:pt x="6190927" y="2657475"/>
                </a:cubicBezTo>
                <a:cubicBezTo>
                  <a:pt x="6042731" y="2682264"/>
                  <a:pt x="5996422" y="2647630"/>
                  <a:pt x="5941200" y="2657475"/>
                </a:cubicBezTo>
                <a:cubicBezTo>
                  <a:pt x="5885978" y="2667320"/>
                  <a:pt x="5687977" y="2650023"/>
                  <a:pt x="5581127" y="2657475"/>
                </a:cubicBezTo>
                <a:cubicBezTo>
                  <a:pt x="5474277" y="2664927"/>
                  <a:pt x="5152407" y="2579392"/>
                  <a:pt x="4890020" y="2657475"/>
                </a:cubicBezTo>
                <a:cubicBezTo>
                  <a:pt x="4627633" y="2735558"/>
                  <a:pt x="4641734" y="2618409"/>
                  <a:pt x="4529947" y="2657475"/>
                </a:cubicBezTo>
                <a:cubicBezTo>
                  <a:pt x="4418160" y="2696541"/>
                  <a:pt x="4400763" y="2634659"/>
                  <a:pt x="4280219" y="2657475"/>
                </a:cubicBezTo>
                <a:cubicBezTo>
                  <a:pt x="4159675" y="2680291"/>
                  <a:pt x="3998940" y="2623672"/>
                  <a:pt x="3920146" y="2657475"/>
                </a:cubicBezTo>
                <a:cubicBezTo>
                  <a:pt x="3841352" y="2691278"/>
                  <a:pt x="3553015" y="2612032"/>
                  <a:pt x="3449729" y="2657475"/>
                </a:cubicBezTo>
                <a:cubicBezTo>
                  <a:pt x="3346443" y="2702918"/>
                  <a:pt x="3132338" y="2625440"/>
                  <a:pt x="2868966" y="2657475"/>
                </a:cubicBezTo>
                <a:cubicBezTo>
                  <a:pt x="2605594" y="2689510"/>
                  <a:pt x="2638206" y="2635408"/>
                  <a:pt x="2508894" y="2657475"/>
                </a:cubicBezTo>
                <a:cubicBezTo>
                  <a:pt x="2379582" y="2679542"/>
                  <a:pt x="1962724" y="2626295"/>
                  <a:pt x="1707442" y="2657475"/>
                </a:cubicBezTo>
                <a:cubicBezTo>
                  <a:pt x="1452160" y="2688655"/>
                  <a:pt x="1267845" y="2617173"/>
                  <a:pt x="1126679" y="2657475"/>
                </a:cubicBezTo>
                <a:cubicBezTo>
                  <a:pt x="985513" y="2697777"/>
                  <a:pt x="508249" y="2613745"/>
                  <a:pt x="0" y="2657475"/>
                </a:cubicBezTo>
                <a:cubicBezTo>
                  <a:pt x="-64504" y="2482586"/>
                  <a:pt x="1540" y="2305494"/>
                  <a:pt x="0" y="2099405"/>
                </a:cubicBezTo>
                <a:cubicBezTo>
                  <a:pt x="-1540" y="1893316"/>
                  <a:pt x="63650" y="1692291"/>
                  <a:pt x="0" y="1567910"/>
                </a:cubicBezTo>
                <a:cubicBezTo>
                  <a:pt x="-63650" y="1443529"/>
                  <a:pt x="14319" y="1306384"/>
                  <a:pt x="0" y="1062990"/>
                </a:cubicBezTo>
                <a:cubicBezTo>
                  <a:pt x="-14319" y="819596"/>
                  <a:pt x="20499" y="762780"/>
                  <a:pt x="0" y="504920"/>
                </a:cubicBezTo>
                <a:cubicBezTo>
                  <a:pt x="-20499" y="247060"/>
                  <a:pt x="43306" y="199452"/>
                  <a:pt x="0" y="0"/>
                </a:cubicBezTo>
                <a:close/>
              </a:path>
            </a:pathLst>
          </a:custGeom>
          <a:solidFill>
            <a:srgbClr val="FB94C9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Upload a picture of the hand you drew to this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module’s discussion.  Be sure to write a sentence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about the wonderful things that make you who you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are!</a:t>
            </a:r>
          </a:p>
        </p:txBody>
      </p:sp>
    </p:spTree>
    <p:extLst>
      <p:ext uri="{BB962C8B-B14F-4D97-AF65-F5344CB8AC3E}">
        <p14:creationId xmlns:p14="http://schemas.microsoft.com/office/powerpoint/2010/main" val="137933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ACB8-8418-4983-82E0-6F89AD242CE6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515600"/>
              <a:gd name="connsiteY0" fmla="*/ 0 h 1325563"/>
              <a:gd name="connsiteX1" fmla="*/ 584200 w 10515600"/>
              <a:gd name="connsiteY1" fmla="*/ 0 h 1325563"/>
              <a:gd name="connsiteX2" fmla="*/ 1063244 w 10515600"/>
              <a:gd name="connsiteY2" fmla="*/ 0 h 1325563"/>
              <a:gd name="connsiteX3" fmla="*/ 1542288 w 10515600"/>
              <a:gd name="connsiteY3" fmla="*/ 0 h 1325563"/>
              <a:gd name="connsiteX4" fmla="*/ 2126488 w 10515600"/>
              <a:gd name="connsiteY4" fmla="*/ 0 h 1325563"/>
              <a:gd name="connsiteX5" fmla="*/ 2815844 w 10515600"/>
              <a:gd name="connsiteY5" fmla="*/ 0 h 1325563"/>
              <a:gd name="connsiteX6" fmla="*/ 3505200 w 10515600"/>
              <a:gd name="connsiteY6" fmla="*/ 0 h 1325563"/>
              <a:gd name="connsiteX7" fmla="*/ 4194556 w 10515600"/>
              <a:gd name="connsiteY7" fmla="*/ 0 h 1325563"/>
              <a:gd name="connsiteX8" fmla="*/ 4989068 w 10515600"/>
              <a:gd name="connsiteY8" fmla="*/ 0 h 1325563"/>
              <a:gd name="connsiteX9" fmla="*/ 5573268 w 10515600"/>
              <a:gd name="connsiteY9" fmla="*/ 0 h 1325563"/>
              <a:gd name="connsiteX10" fmla="*/ 6262624 w 10515600"/>
              <a:gd name="connsiteY10" fmla="*/ 0 h 1325563"/>
              <a:gd name="connsiteX11" fmla="*/ 6846824 w 10515600"/>
              <a:gd name="connsiteY11" fmla="*/ 0 h 1325563"/>
              <a:gd name="connsiteX12" fmla="*/ 7431024 w 10515600"/>
              <a:gd name="connsiteY12" fmla="*/ 0 h 1325563"/>
              <a:gd name="connsiteX13" fmla="*/ 8015224 w 10515600"/>
              <a:gd name="connsiteY13" fmla="*/ 0 h 1325563"/>
              <a:gd name="connsiteX14" fmla="*/ 8283956 w 10515600"/>
              <a:gd name="connsiteY14" fmla="*/ 0 h 1325563"/>
              <a:gd name="connsiteX15" fmla="*/ 8973312 w 10515600"/>
              <a:gd name="connsiteY15" fmla="*/ 0 h 1325563"/>
              <a:gd name="connsiteX16" fmla="*/ 9242044 w 10515600"/>
              <a:gd name="connsiteY16" fmla="*/ 0 h 1325563"/>
              <a:gd name="connsiteX17" fmla="*/ 9826244 w 10515600"/>
              <a:gd name="connsiteY17" fmla="*/ 0 h 1325563"/>
              <a:gd name="connsiteX18" fmla="*/ 10515600 w 10515600"/>
              <a:gd name="connsiteY18" fmla="*/ 0 h 1325563"/>
              <a:gd name="connsiteX19" fmla="*/ 10515600 w 10515600"/>
              <a:gd name="connsiteY19" fmla="*/ 468366 h 1325563"/>
              <a:gd name="connsiteX20" fmla="*/ 10515600 w 10515600"/>
              <a:gd name="connsiteY20" fmla="*/ 870453 h 1325563"/>
              <a:gd name="connsiteX21" fmla="*/ 10515600 w 10515600"/>
              <a:gd name="connsiteY21" fmla="*/ 1325563 h 1325563"/>
              <a:gd name="connsiteX22" fmla="*/ 10141712 w 10515600"/>
              <a:gd name="connsiteY22" fmla="*/ 1325563 h 1325563"/>
              <a:gd name="connsiteX23" fmla="*/ 9767824 w 10515600"/>
              <a:gd name="connsiteY23" fmla="*/ 1325563 h 1325563"/>
              <a:gd name="connsiteX24" fmla="*/ 8973312 w 10515600"/>
              <a:gd name="connsiteY24" fmla="*/ 1325563 h 1325563"/>
              <a:gd name="connsiteX25" fmla="*/ 8178800 w 10515600"/>
              <a:gd name="connsiteY25" fmla="*/ 1325563 h 1325563"/>
              <a:gd name="connsiteX26" fmla="*/ 7594600 w 10515600"/>
              <a:gd name="connsiteY26" fmla="*/ 1325563 h 1325563"/>
              <a:gd name="connsiteX27" fmla="*/ 6800088 w 10515600"/>
              <a:gd name="connsiteY27" fmla="*/ 1325563 h 1325563"/>
              <a:gd name="connsiteX28" fmla="*/ 6215888 w 10515600"/>
              <a:gd name="connsiteY28" fmla="*/ 1325563 h 1325563"/>
              <a:gd name="connsiteX29" fmla="*/ 5526532 w 10515600"/>
              <a:gd name="connsiteY29" fmla="*/ 1325563 h 1325563"/>
              <a:gd name="connsiteX30" fmla="*/ 5257800 w 10515600"/>
              <a:gd name="connsiteY30" fmla="*/ 1325563 h 1325563"/>
              <a:gd name="connsiteX31" fmla="*/ 4463288 w 10515600"/>
              <a:gd name="connsiteY31" fmla="*/ 1325563 h 1325563"/>
              <a:gd name="connsiteX32" fmla="*/ 3984244 w 10515600"/>
              <a:gd name="connsiteY32" fmla="*/ 1325563 h 1325563"/>
              <a:gd name="connsiteX33" fmla="*/ 3294888 w 10515600"/>
              <a:gd name="connsiteY33" fmla="*/ 1325563 h 1325563"/>
              <a:gd name="connsiteX34" fmla="*/ 3026156 w 10515600"/>
              <a:gd name="connsiteY34" fmla="*/ 1325563 h 1325563"/>
              <a:gd name="connsiteX35" fmla="*/ 2231644 w 10515600"/>
              <a:gd name="connsiteY35" fmla="*/ 1325563 h 1325563"/>
              <a:gd name="connsiteX36" fmla="*/ 1752600 w 10515600"/>
              <a:gd name="connsiteY36" fmla="*/ 1325563 h 1325563"/>
              <a:gd name="connsiteX37" fmla="*/ 1168400 w 10515600"/>
              <a:gd name="connsiteY37" fmla="*/ 1325563 h 1325563"/>
              <a:gd name="connsiteX38" fmla="*/ 794512 w 10515600"/>
              <a:gd name="connsiteY38" fmla="*/ 1325563 h 1325563"/>
              <a:gd name="connsiteX39" fmla="*/ 0 w 10515600"/>
              <a:gd name="connsiteY39" fmla="*/ 1325563 h 1325563"/>
              <a:gd name="connsiteX40" fmla="*/ 0 w 10515600"/>
              <a:gd name="connsiteY40" fmla="*/ 857197 h 1325563"/>
              <a:gd name="connsiteX41" fmla="*/ 0 w 10515600"/>
              <a:gd name="connsiteY41" fmla="*/ 415343 h 1325563"/>
              <a:gd name="connsiteX42" fmla="*/ 0 w 10515600"/>
              <a:gd name="connsiteY4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199634" y="-51373"/>
                  <a:pt x="446638" y="49318"/>
                  <a:pt x="584200" y="0"/>
                </a:cubicBezTo>
                <a:cubicBezTo>
                  <a:pt x="721762" y="-49318"/>
                  <a:pt x="930663" y="38378"/>
                  <a:pt x="1063244" y="0"/>
                </a:cubicBezTo>
                <a:cubicBezTo>
                  <a:pt x="1195825" y="-38378"/>
                  <a:pt x="1431271" y="30342"/>
                  <a:pt x="1542288" y="0"/>
                </a:cubicBezTo>
                <a:cubicBezTo>
                  <a:pt x="1653305" y="-30342"/>
                  <a:pt x="2002343" y="6432"/>
                  <a:pt x="2126488" y="0"/>
                </a:cubicBezTo>
                <a:cubicBezTo>
                  <a:pt x="2250633" y="-6432"/>
                  <a:pt x="2527769" y="42761"/>
                  <a:pt x="2815844" y="0"/>
                </a:cubicBezTo>
                <a:cubicBezTo>
                  <a:pt x="3103919" y="-42761"/>
                  <a:pt x="3245895" y="80955"/>
                  <a:pt x="3505200" y="0"/>
                </a:cubicBezTo>
                <a:cubicBezTo>
                  <a:pt x="3764505" y="-80955"/>
                  <a:pt x="3973551" y="60894"/>
                  <a:pt x="4194556" y="0"/>
                </a:cubicBezTo>
                <a:cubicBezTo>
                  <a:pt x="4415561" y="-60894"/>
                  <a:pt x="4634215" y="38307"/>
                  <a:pt x="4989068" y="0"/>
                </a:cubicBezTo>
                <a:cubicBezTo>
                  <a:pt x="5343921" y="-38307"/>
                  <a:pt x="5366694" y="14017"/>
                  <a:pt x="5573268" y="0"/>
                </a:cubicBezTo>
                <a:cubicBezTo>
                  <a:pt x="5779842" y="-14017"/>
                  <a:pt x="5981864" y="46115"/>
                  <a:pt x="6262624" y="0"/>
                </a:cubicBezTo>
                <a:cubicBezTo>
                  <a:pt x="6543384" y="-46115"/>
                  <a:pt x="6606752" y="68194"/>
                  <a:pt x="6846824" y="0"/>
                </a:cubicBezTo>
                <a:cubicBezTo>
                  <a:pt x="7086896" y="-68194"/>
                  <a:pt x="7217835" y="65291"/>
                  <a:pt x="7431024" y="0"/>
                </a:cubicBezTo>
                <a:cubicBezTo>
                  <a:pt x="7644213" y="-65291"/>
                  <a:pt x="7879463" y="31774"/>
                  <a:pt x="8015224" y="0"/>
                </a:cubicBezTo>
                <a:cubicBezTo>
                  <a:pt x="8150985" y="-31774"/>
                  <a:pt x="8212154" y="4755"/>
                  <a:pt x="8283956" y="0"/>
                </a:cubicBezTo>
                <a:cubicBezTo>
                  <a:pt x="8355758" y="-4755"/>
                  <a:pt x="8826519" y="17716"/>
                  <a:pt x="8973312" y="0"/>
                </a:cubicBezTo>
                <a:cubicBezTo>
                  <a:pt x="9120105" y="-17716"/>
                  <a:pt x="9173478" y="9199"/>
                  <a:pt x="9242044" y="0"/>
                </a:cubicBezTo>
                <a:cubicBezTo>
                  <a:pt x="9310610" y="-9199"/>
                  <a:pt x="9591506" y="8584"/>
                  <a:pt x="9826244" y="0"/>
                </a:cubicBezTo>
                <a:cubicBezTo>
                  <a:pt x="10060982" y="-8584"/>
                  <a:pt x="10201720" y="53859"/>
                  <a:pt x="10515600" y="0"/>
                </a:cubicBezTo>
                <a:cubicBezTo>
                  <a:pt x="10528818" y="97495"/>
                  <a:pt x="10505274" y="259415"/>
                  <a:pt x="10515600" y="468366"/>
                </a:cubicBezTo>
                <a:cubicBezTo>
                  <a:pt x="10525926" y="677317"/>
                  <a:pt x="10508682" y="677626"/>
                  <a:pt x="10515600" y="870453"/>
                </a:cubicBezTo>
                <a:cubicBezTo>
                  <a:pt x="10522518" y="1063280"/>
                  <a:pt x="10510955" y="1218240"/>
                  <a:pt x="10515600" y="1325563"/>
                </a:cubicBezTo>
                <a:cubicBezTo>
                  <a:pt x="10340140" y="1355842"/>
                  <a:pt x="10274695" y="1293885"/>
                  <a:pt x="10141712" y="1325563"/>
                </a:cubicBezTo>
                <a:cubicBezTo>
                  <a:pt x="10008729" y="1357241"/>
                  <a:pt x="9902744" y="1312872"/>
                  <a:pt x="9767824" y="1325563"/>
                </a:cubicBezTo>
                <a:cubicBezTo>
                  <a:pt x="9632904" y="1338254"/>
                  <a:pt x="9328068" y="1240126"/>
                  <a:pt x="8973312" y="1325563"/>
                </a:cubicBezTo>
                <a:cubicBezTo>
                  <a:pt x="8618556" y="1411000"/>
                  <a:pt x="8531308" y="1259411"/>
                  <a:pt x="8178800" y="1325563"/>
                </a:cubicBezTo>
                <a:cubicBezTo>
                  <a:pt x="7826292" y="1391715"/>
                  <a:pt x="7713557" y="1282190"/>
                  <a:pt x="7594600" y="1325563"/>
                </a:cubicBezTo>
                <a:cubicBezTo>
                  <a:pt x="7475643" y="1368936"/>
                  <a:pt x="7009492" y="1305285"/>
                  <a:pt x="6800088" y="1325563"/>
                </a:cubicBezTo>
                <a:cubicBezTo>
                  <a:pt x="6590684" y="1345841"/>
                  <a:pt x="6389801" y="1260904"/>
                  <a:pt x="6215888" y="1325563"/>
                </a:cubicBezTo>
                <a:cubicBezTo>
                  <a:pt x="6041975" y="1390222"/>
                  <a:pt x="5678912" y="1265992"/>
                  <a:pt x="5526532" y="1325563"/>
                </a:cubicBezTo>
                <a:cubicBezTo>
                  <a:pt x="5374152" y="1385134"/>
                  <a:pt x="5382254" y="1306310"/>
                  <a:pt x="5257800" y="1325563"/>
                </a:cubicBezTo>
                <a:cubicBezTo>
                  <a:pt x="5133346" y="1344816"/>
                  <a:pt x="4836155" y="1289227"/>
                  <a:pt x="4463288" y="1325563"/>
                </a:cubicBezTo>
                <a:cubicBezTo>
                  <a:pt x="4090421" y="1361899"/>
                  <a:pt x="4151020" y="1298534"/>
                  <a:pt x="3984244" y="1325563"/>
                </a:cubicBezTo>
                <a:cubicBezTo>
                  <a:pt x="3817468" y="1352592"/>
                  <a:pt x="3572374" y="1304693"/>
                  <a:pt x="3294888" y="1325563"/>
                </a:cubicBezTo>
                <a:cubicBezTo>
                  <a:pt x="3017402" y="1346433"/>
                  <a:pt x="3151456" y="1317654"/>
                  <a:pt x="3026156" y="1325563"/>
                </a:cubicBezTo>
                <a:cubicBezTo>
                  <a:pt x="2900856" y="1333472"/>
                  <a:pt x="2418455" y="1297159"/>
                  <a:pt x="2231644" y="1325563"/>
                </a:cubicBezTo>
                <a:cubicBezTo>
                  <a:pt x="2044833" y="1353967"/>
                  <a:pt x="1940374" y="1306516"/>
                  <a:pt x="1752600" y="1325563"/>
                </a:cubicBezTo>
                <a:cubicBezTo>
                  <a:pt x="1564826" y="1344610"/>
                  <a:pt x="1305095" y="1305552"/>
                  <a:pt x="1168400" y="1325563"/>
                </a:cubicBezTo>
                <a:cubicBezTo>
                  <a:pt x="1031705" y="1345574"/>
                  <a:pt x="927881" y="1303665"/>
                  <a:pt x="794512" y="1325563"/>
                </a:cubicBezTo>
                <a:cubicBezTo>
                  <a:pt x="661143" y="1347461"/>
                  <a:pt x="164008" y="1239848"/>
                  <a:pt x="0" y="1325563"/>
                </a:cubicBezTo>
                <a:cubicBezTo>
                  <a:pt x="-43827" y="1107128"/>
                  <a:pt x="40367" y="1071636"/>
                  <a:pt x="0" y="857197"/>
                </a:cubicBezTo>
                <a:cubicBezTo>
                  <a:pt x="-40367" y="642758"/>
                  <a:pt x="24937" y="567712"/>
                  <a:pt x="0" y="415343"/>
                </a:cubicBezTo>
                <a:cubicBezTo>
                  <a:pt x="-24937" y="262974"/>
                  <a:pt x="39094" y="119383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117769" y="-54612"/>
                  <a:pt x="363642" y="16397"/>
                  <a:pt x="479044" y="0"/>
                </a:cubicBezTo>
                <a:cubicBezTo>
                  <a:pt x="594446" y="-16397"/>
                  <a:pt x="677892" y="18700"/>
                  <a:pt x="747776" y="0"/>
                </a:cubicBezTo>
                <a:cubicBezTo>
                  <a:pt x="817660" y="-18700"/>
                  <a:pt x="1147191" y="42425"/>
                  <a:pt x="1542288" y="0"/>
                </a:cubicBezTo>
                <a:cubicBezTo>
                  <a:pt x="1937385" y="-42425"/>
                  <a:pt x="1903667" y="55036"/>
                  <a:pt x="2021332" y="0"/>
                </a:cubicBezTo>
                <a:cubicBezTo>
                  <a:pt x="2138997" y="-55036"/>
                  <a:pt x="2261555" y="30614"/>
                  <a:pt x="2500376" y="0"/>
                </a:cubicBezTo>
                <a:cubicBezTo>
                  <a:pt x="2739197" y="-30614"/>
                  <a:pt x="2992326" y="934"/>
                  <a:pt x="3294888" y="0"/>
                </a:cubicBezTo>
                <a:cubicBezTo>
                  <a:pt x="3597450" y="-934"/>
                  <a:pt x="3536470" y="20588"/>
                  <a:pt x="3668776" y="0"/>
                </a:cubicBezTo>
                <a:cubicBezTo>
                  <a:pt x="3801082" y="-20588"/>
                  <a:pt x="4167052" y="95069"/>
                  <a:pt x="4463288" y="0"/>
                </a:cubicBezTo>
                <a:cubicBezTo>
                  <a:pt x="4759524" y="-95069"/>
                  <a:pt x="4927052" y="44879"/>
                  <a:pt x="5257800" y="0"/>
                </a:cubicBezTo>
                <a:cubicBezTo>
                  <a:pt x="5588548" y="-44879"/>
                  <a:pt x="5635378" y="45685"/>
                  <a:pt x="5842000" y="0"/>
                </a:cubicBezTo>
                <a:cubicBezTo>
                  <a:pt x="6048622" y="-45685"/>
                  <a:pt x="6336244" y="84925"/>
                  <a:pt x="6636512" y="0"/>
                </a:cubicBezTo>
                <a:cubicBezTo>
                  <a:pt x="6936780" y="-84925"/>
                  <a:pt x="6983770" y="37784"/>
                  <a:pt x="7115556" y="0"/>
                </a:cubicBezTo>
                <a:cubicBezTo>
                  <a:pt x="7247342" y="-37784"/>
                  <a:pt x="7473141" y="52757"/>
                  <a:pt x="7594600" y="0"/>
                </a:cubicBezTo>
                <a:cubicBezTo>
                  <a:pt x="7716059" y="-52757"/>
                  <a:pt x="8131150" y="920"/>
                  <a:pt x="8283956" y="0"/>
                </a:cubicBezTo>
                <a:cubicBezTo>
                  <a:pt x="8436762" y="-920"/>
                  <a:pt x="8664826" y="24800"/>
                  <a:pt x="8763000" y="0"/>
                </a:cubicBezTo>
                <a:cubicBezTo>
                  <a:pt x="8861174" y="-24800"/>
                  <a:pt x="9272964" y="43339"/>
                  <a:pt x="9557512" y="0"/>
                </a:cubicBezTo>
                <a:cubicBezTo>
                  <a:pt x="9842060" y="-43339"/>
                  <a:pt x="10044680" y="73864"/>
                  <a:pt x="10515600" y="0"/>
                </a:cubicBezTo>
                <a:cubicBezTo>
                  <a:pt x="10536968" y="118651"/>
                  <a:pt x="10479712" y="227816"/>
                  <a:pt x="10515600" y="441854"/>
                </a:cubicBezTo>
                <a:cubicBezTo>
                  <a:pt x="10551488" y="655892"/>
                  <a:pt x="10487580" y="795649"/>
                  <a:pt x="10515600" y="896964"/>
                </a:cubicBezTo>
                <a:cubicBezTo>
                  <a:pt x="10543620" y="998279"/>
                  <a:pt x="10467886" y="1134345"/>
                  <a:pt x="10515600" y="1325563"/>
                </a:cubicBezTo>
                <a:cubicBezTo>
                  <a:pt x="10386768" y="1345314"/>
                  <a:pt x="10232234" y="1296468"/>
                  <a:pt x="10141712" y="1325563"/>
                </a:cubicBezTo>
                <a:cubicBezTo>
                  <a:pt x="10051190" y="1354658"/>
                  <a:pt x="9821524" y="1272248"/>
                  <a:pt x="9557512" y="1325563"/>
                </a:cubicBezTo>
                <a:cubicBezTo>
                  <a:pt x="9293500" y="1378878"/>
                  <a:pt x="9328409" y="1285987"/>
                  <a:pt x="9183624" y="1325563"/>
                </a:cubicBezTo>
                <a:cubicBezTo>
                  <a:pt x="9038839" y="1365139"/>
                  <a:pt x="8786483" y="1307681"/>
                  <a:pt x="8599424" y="1325563"/>
                </a:cubicBezTo>
                <a:cubicBezTo>
                  <a:pt x="8412365" y="1343445"/>
                  <a:pt x="8414709" y="1295618"/>
                  <a:pt x="8330692" y="1325563"/>
                </a:cubicBezTo>
                <a:cubicBezTo>
                  <a:pt x="8246675" y="1355508"/>
                  <a:pt x="8177963" y="1311461"/>
                  <a:pt x="8061960" y="1325563"/>
                </a:cubicBezTo>
                <a:cubicBezTo>
                  <a:pt x="7945957" y="1339665"/>
                  <a:pt x="7703014" y="1305435"/>
                  <a:pt x="7477760" y="1325563"/>
                </a:cubicBezTo>
                <a:cubicBezTo>
                  <a:pt x="7252506" y="1345691"/>
                  <a:pt x="7252717" y="1303457"/>
                  <a:pt x="7103872" y="1325563"/>
                </a:cubicBezTo>
                <a:cubicBezTo>
                  <a:pt x="6955027" y="1347669"/>
                  <a:pt x="6731082" y="1266922"/>
                  <a:pt x="6414516" y="1325563"/>
                </a:cubicBezTo>
                <a:cubicBezTo>
                  <a:pt x="6097950" y="1384204"/>
                  <a:pt x="6209104" y="1291605"/>
                  <a:pt x="6040628" y="1325563"/>
                </a:cubicBezTo>
                <a:cubicBezTo>
                  <a:pt x="5872152" y="1359521"/>
                  <a:pt x="5612756" y="1250928"/>
                  <a:pt x="5351272" y="1325563"/>
                </a:cubicBezTo>
                <a:cubicBezTo>
                  <a:pt x="5089788" y="1400198"/>
                  <a:pt x="5214554" y="1299028"/>
                  <a:pt x="5082540" y="1325563"/>
                </a:cubicBezTo>
                <a:cubicBezTo>
                  <a:pt x="4950526" y="1352098"/>
                  <a:pt x="4664612" y="1292268"/>
                  <a:pt x="4393184" y="1325563"/>
                </a:cubicBezTo>
                <a:cubicBezTo>
                  <a:pt x="4121756" y="1358858"/>
                  <a:pt x="4202348" y="1294794"/>
                  <a:pt x="4019296" y="1325563"/>
                </a:cubicBezTo>
                <a:cubicBezTo>
                  <a:pt x="3836244" y="1356332"/>
                  <a:pt x="3833682" y="1302544"/>
                  <a:pt x="3750564" y="1325563"/>
                </a:cubicBezTo>
                <a:cubicBezTo>
                  <a:pt x="3667446" y="1348582"/>
                  <a:pt x="3558774" y="1289251"/>
                  <a:pt x="3376676" y="1325563"/>
                </a:cubicBezTo>
                <a:cubicBezTo>
                  <a:pt x="3194578" y="1361875"/>
                  <a:pt x="2934693" y="1260449"/>
                  <a:pt x="2687320" y="1325563"/>
                </a:cubicBezTo>
                <a:cubicBezTo>
                  <a:pt x="2439947" y="1390677"/>
                  <a:pt x="2409273" y="1286072"/>
                  <a:pt x="2313432" y="1325563"/>
                </a:cubicBezTo>
                <a:cubicBezTo>
                  <a:pt x="2217591" y="1365054"/>
                  <a:pt x="2115947" y="1322974"/>
                  <a:pt x="2044700" y="1325563"/>
                </a:cubicBezTo>
                <a:cubicBezTo>
                  <a:pt x="1973453" y="1328152"/>
                  <a:pt x="1746704" y="1313098"/>
                  <a:pt x="1670812" y="1325563"/>
                </a:cubicBezTo>
                <a:cubicBezTo>
                  <a:pt x="1594920" y="1338028"/>
                  <a:pt x="1361608" y="1274437"/>
                  <a:pt x="1191768" y="1325563"/>
                </a:cubicBezTo>
                <a:cubicBezTo>
                  <a:pt x="1021928" y="1376689"/>
                  <a:pt x="747020" y="1259611"/>
                  <a:pt x="607568" y="1325563"/>
                </a:cubicBezTo>
                <a:cubicBezTo>
                  <a:pt x="468116" y="1391515"/>
                  <a:pt x="299108" y="1260064"/>
                  <a:pt x="0" y="1325563"/>
                </a:cubicBezTo>
                <a:cubicBezTo>
                  <a:pt x="-42502" y="1110413"/>
                  <a:pt x="24566" y="1060159"/>
                  <a:pt x="0" y="857197"/>
                </a:cubicBezTo>
                <a:cubicBezTo>
                  <a:pt x="-24566" y="654235"/>
                  <a:pt x="2557" y="605171"/>
                  <a:pt x="0" y="415343"/>
                </a:cubicBezTo>
                <a:cubicBezTo>
                  <a:pt x="-2557" y="225515"/>
                  <a:pt x="15012" y="8877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Your Finger at the Right Way to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2AAA-3779-4344-93A2-FB9909DD7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4420295"/>
            <a:ext cx="3719514" cy="1325563"/>
          </a:xfrm>
          <a:custGeom>
            <a:avLst/>
            <a:gdLst>
              <a:gd name="connsiteX0" fmla="*/ 0 w 3719514"/>
              <a:gd name="connsiteY0" fmla="*/ 0 h 1325563"/>
              <a:gd name="connsiteX1" fmla="*/ 456969 w 3719514"/>
              <a:gd name="connsiteY1" fmla="*/ 0 h 1325563"/>
              <a:gd name="connsiteX2" fmla="*/ 1025523 w 3719514"/>
              <a:gd name="connsiteY2" fmla="*/ 0 h 1325563"/>
              <a:gd name="connsiteX3" fmla="*/ 1594077 w 3719514"/>
              <a:gd name="connsiteY3" fmla="*/ 0 h 1325563"/>
              <a:gd name="connsiteX4" fmla="*/ 2013851 w 3719514"/>
              <a:gd name="connsiteY4" fmla="*/ 0 h 1325563"/>
              <a:gd name="connsiteX5" fmla="*/ 2433625 w 3719514"/>
              <a:gd name="connsiteY5" fmla="*/ 0 h 1325563"/>
              <a:gd name="connsiteX6" fmla="*/ 2964984 w 3719514"/>
              <a:gd name="connsiteY6" fmla="*/ 0 h 1325563"/>
              <a:gd name="connsiteX7" fmla="*/ 3719514 w 3719514"/>
              <a:gd name="connsiteY7" fmla="*/ 0 h 1325563"/>
              <a:gd name="connsiteX8" fmla="*/ 3719514 w 3719514"/>
              <a:gd name="connsiteY8" fmla="*/ 468366 h 1325563"/>
              <a:gd name="connsiteX9" fmla="*/ 3719514 w 3719514"/>
              <a:gd name="connsiteY9" fmla="*/ 910220 h 1325563"/>
              <a:gd name="connsiteX10" fmla="*/ 3719514 w 3719514"/>
              <a:gd name="connsiteY10" fmla="*/ 1325563 h 1325563"/>
              <a:gd name="connsiteX11" fmla="*/ 3113765 w 3719514"/>
              <a:gd name="connsiteY11" fmla="*/ 1325563 h 1325563"/>
              <a:gd name="connsiteX12" fmla="*/ 2582405 w 3719514"/>
              <a:gd name="connsiteY12" fmla="*/ 1325563 h 1325563"/>
              <a:gd name="connsiteX13" fmla="*/ 1976656 w 3719514"/>
              <a:gd name="connsiteY13" fmla="*/ 1325563 h 1325563"/>
              <a:gd name="connsiteX14" fmla="*/ 1519687 w 3719514"/>
              <a:gd name="connsiteY14" fmla="*/ 1325563 h 1325563"/>
              <a:gd name="connsiteX15" fmla="*/ 1062718 w 3719514"/>
              <a:gd name="connsiteY15" fmla="*/ 1325563 h 1325563"/>
              <a:gd name="connsiteX16" fmla="*/ 494164 w 3719514"/>
              <a:gd name="connsiteY16" fmla="*/ 1325563 h 1325563"/>
              <a:gd name="connsiteX17" fmla="*/ 0 w 3719514"/>
              <a:gd name="connsiteY17" fmla="*/ 1325563 h 1325563"/>
              <a:gd name="connsiteX18" fmla="*/ 0 w 3719514"/>
              <a:gd name="connsiteY18" fmla="*/ 896964 h 1325563"/>
              <a:gd name="connsiteX19" fmla="*/ 0 w 3719514"/>
              <a:gd name="connsiteY19" fmla="*/ 441854 h 1325563"/>
              <a:gd name="connsiteX20" fmla="*/ 0 w 3719514"/>
              <a:gd name="connsiteY2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9514" h="1325563" fill="none" extrusionOk="0">
                <a:moveTo>
                  <a:pt x="0" y="0"/>
                </a:moveTo>
                <a:cubicBezTo>
                  <a:pt x="134290" y="-12975"/>
                  <a:pt x="349686" y="40845"/>
                  <a:pt x="456969" y="0"/>
                </a:cubicBezTo>
                <a:cubicBezTo>
                  <a:pt x="564252" y="-40845"/>
                  <a:pt x="788161" y="20955"/>
                  <a:pt x="1025523" y="0"/>
                </a:cubicBezTo>
                <a:cubicBezTo>
                  <a:pt x="1262885" y="-20955"/>
                  <a:pt x="1374280" y="67525"/>
                  <a:pt x="1594077" y="0"/>
                </a:cubicBezTo>
                <a:cubicBezTo>
                  <a:pt x="1813874" y="-67525"/>
                  <a:pt x="1828038" y="40423"/>
                  <a:pt x="2013851" y="0"/>
                </a:cubicBezTo>
                <a:cubicBezTo>
                  <a:pt x="2199664" y="-40423"/>
                  <a:pt x="2291247" y="10265"/>
                  <a:pt x="2433625" y="0"/>
                </a:cubicBezTo>
                <a:cubicBezTo>
                  <a:pt x="2576003" y="-10265"/>
                  <a:pt x="2752537" y="43715"/>
                  <a:pt x="2964984" y="0"/>
                </a:cubicBezTo>
                <a:cubicBezTo>
                  <a:pt x="3177431" y="-43715"/>
                  <a:pt x="3532580" y="56522"/>
                  <a:pt x="3719514" y="0"/>
                </a:cubicBezTo>
                <a:cubicBezTo>
                  <a:pt x="3734627" y="187799"/>
                  <a:pt x="3677947" y="283741"/>
                  <a:pt x="3719514" y="468366"/>
                </a:cubicBezTo>
                <a:cubicBezTo>
                  <a:pt x="3761081" y="652991"/>
                  <a:pt x="3719433" y="755372"/>
                  <a:pt x="3719514" y="910220"/>
                </a:cubicBezTo>
                <a:cubicBezTo>
                  <a:pt x="3719595" y="1065068"/>
                  <a:pt x="3707903" y="1187645"/>
                  <a:pt x="3719514" y="1325563"/>
                </a:cubicBezTo>
                <a:cubicBezTo>
                  <a:pt x="3570632" y="1391910"/>
                  <a:pt x="3343363" y="1308233"/>
                  <a:pt x="3113765" y="1325563"/>
                </a:cubicBezTo>
                <a:cubicBezTo>
                  <a:pt x="2884167" y="1342893"/>
                  <a:pt x="2715252" y="1322989"/>
                  <a:pt x="2582405" y="1325563"/>
                </a:cubicBezTo>
                <a:cubicBezTo>
                  <a:pt x="2449558" y="1328137"/>
                  <a:pt x="2241783" y="1320089"/>
                  <a:pt x="1976656" y="1325563"/>
                </a:cubicBezTo>
                <a:cubicBezTo>
                  <a:pt x="1711529" y="1331037"/>
                  <a:pt x="1677111" y="1297323"/>
                  <a:pt x="1519687" y="1325563"/>
                </a:cubicBezTo>
                <a:cubicBezTo>
                  <a:pt x="1362263" y="1353803"/>
                  <a:pt x="1198259" y="1302943"/>
                  <a:pt x="1062718" y="1325563"/>
                </a:cubicBezTo>
                <a:cubicBezTo>
                  <a:pt x="927177" y="1348183"/>
                  <a:pt x="674514" y="1286453"/>
                  <a:pt x="494164" y="1325563"/>
                </a:cubicBezTo>
                <a:cubicBezTo>
                  <a:pt x="313814" y="1364673"/>
                  <a:pt x="164622" y="1288337"/>
                  <a:pt x="0" y="1325563"/>
                </a:cubicBezTo>
                <a:cubicBezTo>
                  <a:pt x="-49358" y="1207567"/>
                  <a:pt x="38327" y="1105510"/>
                  <a:pt x="0" y="896964"/>
                </a:cubicBezTo>
                <a:cubicBezTo>
                  <a:pt x="-38327" y="688418"/>
                  <a:pt x="4689" y="611833"/>
                  <a:pt x="0" y="441854"/>
                </a:cubicBezTo>
                <a:cubicBezTo>
                  <a:pt x="-4689" y="271875"/>
                  <a:pt x="31213" y="177049"/>
                  <a:pt x="0" y="0"/>
                </a:cubicBezTo>
                <a:close/>
              </a:path>
              <a:path w="3719514" h="1325563" stroke="0" extrusionOk="0">
                <a:moveTo>
                  <a:pt x="0" y="0"/>
                </a:moveTo>
                <a:cubicBezTo>
                  <a:pt x="196712" y="-10925"/>
                  <a:pt x="325660" y="51417"/>
                  <a:pt x="494164" y="0"/>
                </a:cubicBezTo>
                <a:cubicBezTo>
                  <a:pt x="662668" y="-51417"/>
                  <a:pt x="909153" y="21775"/>
                  <a:pt x="1062718" y="0"/>
                </a:cubicBezTo>
                <a:cubicBezTo>
                  <a:pt x="1216283" y="-21775"/>
                  <a:pt x="1347795" y="51250"/>
                  <a:pt x="1631273" y="0"/>
                </a:cubicBezTo>
                <a:cubicBezTo>
                  <a:pt x="1914752" y="-51250"/>
                  <a:pt x="1969787" y="33639"/>
                  <a:pt x="2088241" y="0"/>
                </a:cubicBezTo>
                <a:cubicBezTo>
                  <a:pt x="2206695" y="-33639"/>
                  <a:pt x="2493183" y="54058"/>
                  <a:pt x="2656796" y="0"/>
                </a:cubicBezTo>
                <a:cubicBezTo>
                  <a:pt x="2820409" y="-54058"/>
                  <a:pt x="3001650" y="1830"/>
                  <a:pt x="3188155" y="0"/>
                </a:cubicBezTo>
                <a:cubicBezTo>
                  <a:pt x="3374660" y="-1830"/>
                  <a:pt x="3500829" y="12633"/>
                  <a:pt x="3719514" y="0"/>
                </a:cubicBezTo>
                <a:cubicBezTo>
                  <a:pt x="3771641" y="184192"/>
                  <a:pt x="3702788" y="315855"/>
                  <a:pt x="3719514" y="441854"/>
                </a:cubicBezTo>
                <a:cubicBezTo>
                  <a:pt x="3736240" y="567853"/>
                  <a:pt x="3717230" y="772218"/>
                  <a:pt x="3719514" y="857197"/>
                </a:cubicBezTo>
                <a:cubicBezTo>
                  <a:pt x="3721798" y="942176"/>
                  <a:pt x="3677304" y="1141484"/>
                  <a:pt x="3719514" y="1325563"/>
                </a:cubicBezTo>
                <a:cubicBezTo>
                  <a:pt x="3623314" y="1330085"/>
                  <a:pt x="3420802" y="1301842"/>
                  <a:pt x="3299740" y="1325563"/>
                </a:cubicBezTo>
                <a:cubicBezTo>
                  <a:pt x="3178678" y="1349284"/>
                  <a:pt x="2868508" y="1265631"/>
                  <a:pt x="2731186" y="1325563"/>
                </a:cubicBezTo>
                <a:cubicBezTo>
                  <a:pt x="2593864" y="1385495"/>
                  <a:pt x="2469137" y="1289952"/>
                  <a:pt x="2274217" y="1325563"/>
                </a:cubicBezTo>
                <a:cubicBezTo>
                  <a:pt x="2079297" y="1361174"/>
                  <a:pt x="1933889" y="1313341"/>
                  <a:pt x="1817248" y="1325563"/>
                </a:cubicBezTo>
                <a:cubicBezTo>
                  <a:pt x="1700607" y="1337785"/>
                  <a:pt x="1428049" y="1315425"/>
                  <a:pt x="1285889" y="1325563"/>
                </a:cubicBezTo>
                <a:cubicBezTo>
                  <a:pt x="1143729" y="1335701"/>
                  <a:pt x="901885" y="1322063"/>
                  <a:pt x="791725" y="1325563"/>
                </a:cubicBezTo>
                <a:cubicBezTo>
                  <a:pt x="681565" y="1329063"/>
                  <a:pt x="269323" y="1307174"/>
                  <a:pt x="0" y="1325563"/>
                </a:cubicBezTo>
                <a:cubicBezTo>
                  <a:pt x="-30452" y="1189158"/>
                  <a:pt x="25258" y="1055459"/>
                  <a:pt x="0" y="910220"/>
                </a:cubicBezTo>
                <a:cubicBezTo>
                  <a:pt x="-25258" y="764981"/>
                  <a:pt x="53950" y="589024"/>
                  <a:pt x="0" y="441854"/>
                </a:cubicBezTo>
                <a:cubicBezTo>
                  <a:pt x="-53950" y="294684"/>
                  <a:pt x="32096" y="173683"/>
                  <a:pt x="0" y="0"/>
                </a:cubicBezTo>
                <a:close/>
              </a:path>
            </a:pathLst>
          </a:custGeom>
          <a:solidFill>
            <a:srgbClr val="F00085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0172954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Yell, “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Eww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is that?” and laugh?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D257D-EAA3-4F96-94E0-3FEC606B3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640" y="4359275"/>
            <a:ext cx="4729160" cy="1827213"/>
          </a:xfrm>
          <a:custGeom>
            <a:avLst/>
            <a:gdLst>
              <a:gd name="connsiteX0" fmla="*/ 0 w 4729160"/>
              <a:gd name="connsiteY0" fmla="*/ 0 h 1827213"/>
              <a:gd name="connsiteX1" fmla="*/ 496562 w 4729160"/>
              <a:gd name="connsiteY1" fmla="*/ 0 h 1827213"/>
              <a:gd name="connsiteX2" fmla="*/ 1134998 w 4729160"/>
              <a:gd name="connsiteY2" fmla="*/ 0 h 1827213"/>
              <a:gd name="connsiteX3" fmla="*/ 1726143 w 4729160"/>
              <a:gd name="connsiteY3" fmla="*/ 0 h 1827213"/>
              <a:gd name="connsiteX4" fmla="*/ 2222705 w 4729160"/>
              <a:gd name="connsiteY4" fmla="*/ 0 h 1827213"/>
              <a:gd name="connsiteX5" fmla="*/ 2908433 w 4729160"/>
              <a:gd name="connsiteY5" fmla="*/ 0 h 1827213"/>
              <a:gd name="connsiteX6" fmla="*/ 3404995 w 4729160"/>
              <a:gd name="connsiteY6" fmla="*/ 0 h 1827213"/>
              <a:gd name="connsiteX7" fmla="*/ 4090723 w 4729160"/>
              <a:gd name="connsiteY7" fmla="*/ 0 h 1827213"/>
              <a:gd name="connsiteX8" fmla="*/ 4729160 w 4729160"/>
              <a:gd name="connsiteY8" fmla="*/ 0 h 1827213"/>
              <a:gd name="connsiteX9" fmla="*/ 4729160 w 4729160"/>
              <a:gd name="connsiteY9" fmla="*/ 420259 h 1827213"/>
              <a:gd name="connsiteX10" fmla="*/ 4729160 w 4729160"/>
              <a:gd name="connsiteY10" fmla="*/ 877062 h 1827213"/>
              <a:gd name="connsiteX11" fmla="*/ 4729160 w 4729160"/>
              <a:gd name="connsiteY11" fmla="*/ 1370410 h 1827213"/>
              <a:gd name="connsiteX12" fmla="*/ 4729160 w 4729160"/>
              <a:gd name="connsiteY12" fmla="*/ 1827213 h 1827213"/>
              <a:gd name="connsiteX13" fmla="*/ 4232598 w 4729160"/>
              <a:gd name="connsiteY13" fmla="*/ 1827213 h 1827213"/>
              <a:gd name="connsiteX14" fmla="*/ 3783328 w 4729160"/>
              <a:gd name="connsiteY14" fmla="*/ 1827213 h 1827213"/>
              <a:gd name="connsiteX15" fmla="*/ 3286766 w 4729160"/>
              <a:gd name="connsiteY15" fmla="*/ 1827213 h 1827213"/>
              <a:gd name="connsiteX16" fmla="*/ 2742913 w 4729160"/>
              <a:gd name="connsiteY16" fmla="*/ 1827213 h 1827213"/>
              <a:gd name="connsiteX17" fmla="*/ 2246351 w 4729160"/>
              <a:gd name="connsiteY17" fmla="*/ 1827213 h 1827213"/>
              <a:gd name="connsiteX18" fmla="*/ 1797081 w 4729160"/>
              <a:gd name="connsiteY18" fmla="*/ 1827213 h 1827213"/>
              <a:gd name="connsiteX19" fmla="*/ 1158644 w 4729160"/>
              <a:gd name="connsiteY19" fmla="*/ 1827213 h 1827213"/>
              <a:gd name="connsiteX20" fmla="*/ 0 w 4729160"/>
              <a:gd name="connsiteY20" fmla="*/ 1827213 h 1827213"/>
              <a:gd name="connsiteX21" fmla="*/ 0 w 4729160"/>
              <a:gd name="connsiteY21" fmla="*/ 1352138 h 1827213"/>
              <a:gd name="connsiteX22" fmla="*/ 0 w 4729160"/>
              <a:gd name="connsiteY22" fmla="*/ 950151 h 1827213"/>
              <a:gd name="connsiteX23" fmla="*/ 0 w 4729160"/>
              <a:gd name="connsiteY23" fmla="*/ 511620 h 1827213"/>
              <a:gd name="connsiteX24" fmla="*/ 0 w 4729160"/>
              <a:gd name="connsiteY24" fmla="*/ 0 h 18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29160" h="1827213" fill="none" extrusionOk="0">
                <a:moveTo>
                  <a:pt x="0" y="0"/>
                </a:moveTo>
                <a:cubicBezTo>
                  <a:pt x="206574" y="-30649"/>
                  <a:pt x="274180" y="52329"/>
                  <a:pt x="496562" y="0"/>
                </a:cubicBezTo>
                <a:cubicBezTo>
                  <a:pt x="718944" y="-52329"/>
                  <a:pt x="1000699" y="52382"/>
                  <a:pt x="1134998" y="0"/>
                </a:cubicBezTo>
                <a:cubicBezTo>
                  <a:pt x="1269297" y="-52382"/>
                  <a:pt x="1484407" y="2465"/>
                  <a:pt x="1726143" y="0"/>
                </a:cubicBezTo>
                <a:cubicBezTo>
                  <a:pt x="1967879" y="-2465"/>
                  <a:pt x="2079123" y="42231"/>
                  <a:pt x="2222705" y="0"/>
                </a:cubicBezTo>
                <a:cubicBezTo>
                  <a:pt x="2366287" y="-42231"/>
                  <a:pt x="2685443" y="74753"/>
                  <a:pt x="2908433" y="0"/>
                </a:cubicBezTo>
                <a:cubicBezTo>
                  <a:pt x="3131423" y="-74753"/>
                  <a:pt x="3211212" y="18369"/>
                  <a:pt x="3404995" y="0"/>
                </a:cubicBezTo>
                <a:cubicBezTo>
                  <a:pt x="3598778" y="-18369"/>
                  <a:pt x="3895510" y="75074"/>
                  <a:pt x="4090723" y="0"/>
                </a:cubicBezTo>
                <a:cubicBezTo>
                  <a:pt x="4285936" y="-75074"/>
                  <a:pt x="4556743" y="48790"/>
                  <a:pt x="4729160" y="0"/>
                </a:cubicBezTo>
                <a:cubicBezTo>
                  <a:pt x="4737291" y="91151"/>
                  <a:pt x="4681829" y="330146"/>
                  <a:pt x="4729160" y="420259"/>
                </a:cubicBezTo>
                <a:cubicBezTo>
                  <a:pt x="4776491" y="510372"/>
                  <a:pt x="4690624" y="689209"/>
                  <a:pt x="4729160" y="877062"/>
                </a:cubicBezTo>
                <a:cubicBezTo>
                  <a:pt x="4767696" y="1064915"/>
                  <a:pt x="4691603" y="1242035"/>
                  <a:pt x="4729160" y="1370410"/>
                </a:cubicBezTo>
                <a:cubicBezTo>
                  <a:pt x="4766717" y="1498785"/>
                  <a:pt x="4695528" y="1701036"/>
                  <a:pt x="4729160" y="1827213"/>
                </a:cubicBezTo>
                <a:cubicBezTo>
                  <a:pt x="4624315" y="1884741"/>
                  <a:pt x="4438053" y="1795611"/>
                  <a:pt x="4232598" y="1827213"/>
                </a:cubicBezTo>
                <a:cubicBezTo>
                  <a:pt x="4027143" y="1858815"/>
                  <a:pt x="3914113" y="1779363"/>
                  <a:pt x="3783328" y="1827213"/>
                </a:cubicBezTo>
                <a:cubicBezTo>
                  <a:pt x="3652543" y="1875063"/>
                  <a:pt x="3403918" y="1815566"/>
                  <a:pt x="3286766" y="1827213"/>
                </a:cubicBezTo>
                <a:cubicBezTo>
                  <a:pt x="3169614" y="1838860"/>
                  <a:pt x="2968762" y="1802595"/>
                  <a:pt x="2742913" y="1827213"/>
                </a:cubicBezTo>
                <a:cubicBezTo>
                  <a:pt x="2517064" y="1851831"/>
                  <a:pt x="2401175" y="1805655"/>
                  <a:pt x="2246351" y="1827213"/>
                </a:cubicBezTo>
                <a:cubicBezTo>
                  <a:pt x="2091527" y="1848771"/>
                  <a:pt x="1991187" y="1810832"/>
                  <a:pt x="1797081" y="1827213"/>
                </a:cubicBezTo>
                <a:cubicBezTo>
                  <a:pt x="1602975" y="1843594"/>
                  <a:pt x="1307178" y="1816863"/>
                  <a:pt x="1158644" y="1827213"/>
                </a:cubicBezTo>
                <a:cubicBezTo>
                  <a:pt x="1010110" y="1837563"/>
                  <a:pt x="269758" y="1738022"/>
                  <a:pt x="0" y="1827213"/>
                </a:cubicBezTo>
                <a:cubicBezTo>
                  <a:pt x="-13573" y="1632038"/>
                  <a:pt x="47759" y="1479386"/>
                  <a:pt x="0" y="1352138"/>
                </a:cubicBezTo>
                <a:cubicBezTo>
                  <a:pt x="-47759" y="1224890"/>
                  <a:pt x="27398" y="1120683"/>
                  <a:pt x="0" y="950151"/>
                </a:cubicBezTo>
                <a:cubicBezTo>
                  <a:pt x="-27398" y="779619"/>
                  <a:pt x="20102" y="620175"/>
                  <a:pt x="0" y="511620"/>
                </a:cubicBezTo>
                <a:cubicBezTo>
                  <a:pt x="-20102" y="403065"/>
                  <a:pt x="57951" y="222799"/>
                  <a:pt x="0" y="0"/>
                </a:cubicBezTo>
                <a:close/>
              </a:path>
              <a:path w="4729160" h="1827213" stroke="0" extrusionOk="0">
                <a:moveTo>
                  <a:pt x="0" y="0"/>
                </a:moveTo>
                <a:cubicBezTo>
                  <a:pt x="123409" y="-21384"/>
                  <a:pt x="317521" y="28744"/>
                  <a:pt x="543853" y="0"/>
                </a:cubicBezTo>
                <a:cubicBezTo>
                  <a:pt x="770185" y="-28744"/>
                  <a:pt x="884890" y="23073"/>
                  <a:pt x="993124" y="0"/>
                </a:cubicBezTo>
                <a:cubicBezTo>
                  <a:pt x="1101358" y="-23073"/>
                  <a:pt x="1279315" y="39237"/>
                  <a:pt x="1536977" y="0"/>
                </a:cubicBezTo>
                <a:cubicBezTo>
                  <a:pt x="1794639" y="-39237"/>
                  <a:pt x="1839295" y="21122"/>
                  <a:pt x="2080830" y="0"/>
                </a:cubicBezTo>
                <a:cubicBezTo>
                  <a:pt x="2322365" y="-21122"/>
                  <a:pt x="2364622" y="51761"/>
                  <a:pt x="2530101" y="0"/>
                </a:cubicBezTo>
                <a:cubicBezTo>
                  <a:pt x="2695580" y="-51761"/>
                  <a:pt x="2876049" y="2046"/>
                  <a:pt x="3121246" y="0"/>
                </a:cubicBezTo>
                <a:cubicBezTo>
                  <a:pt x="3366444" y="-2046"/>
                  <a:pt x="3416876" y="27898"/>
                  <a:pt x="3617807" y="0"/>
                </a:cubicBezTo>
                <a:cubicBezTo>
                  <a:pt x="3818738" y="-27898"/>
                  <a:pt x="4239226" y="101179"/>
                  <a:pt x="4729160" y="0"/>
                </a:cubicBezTo>
                <a:cubicBezTo>
                  <a:pt x="4754208" y="106940"/>
                  <a:pt x="4692285" y="303056"/>
                  <a:pt x="4729160" y="401987"/>
                </a:cubicBezTo>
                <a:cubicBezTo>
                  <a:pt x="4766035" y="500918"/>
                  <a:pt x="4705312" y="629840"/>
                  <a:pt x="4729160" y="840518"/>
                </a:cubicBezTo>
                <a:cubicBezTo>
                  <a:pt x="4753008" y="1051196"/>
                  <a:pt x="4697268" y="1207536"/>
                  <a:pt x="4729160" y="1315593"/>
                </a:cubicBezTo>
                <a:cubicBezTo>
                  <a:pt x="4761052" y="1423651"/>
                  <a:pt x="4696184" y="1699659"/>
                  <a:pt x="4729160" y="1827213"/>
                </a:cubicBezTo>
                <a:cubicBezTo>
                  <a:pt x="4507332" y="1840851"/>
                  <a:pt x="4218325" y="1814013"/>
                  <a:pt x="4043432" y="1827213"/>
                </a:cubicBezTo>
                <a:cubicBezTo>
                  <a:pt x="3868539" y="1840413"/>
                  <a:pt x="3756776" y="1795594"/>
                  <a:pt x="3546870" y="1827213"/>
                </a:cubicBezTo>
                <a:cubicBezTo>
                  <a:pt x="3336964" y="1858832"/>
                  <a:pt x="3132059" y="1772010"/>
                  <a:pt x="3003017" y="1827213"/>
                </a:cubicBezTo>
                <a:cubicBezTo>
                  <a:pt x="2873975" y="1882416"/>
                  <a:pt x="2716268" y="1769821"/>
                  <a:pt x="2459163" y="1827213"/>
                </a:cubicBezTo>
                <a:cubicBezTo>
                  <a:pt x="2202058" y="1884605"/>
                  <a:pt x="2098681" y="1792853"/>
                  <a:pt x="1962601" y="1827213"/>
                </a:cubicBezTo>
                <a:cubicBezTo>
                  <a:pt x="1826521" y="1861573"/>
                  <a:pt x="1523453" y="1784415"/>
                  <a:pt x="1276873" y="1827213"/>
                </a:cubicBezTo>
                <a:cubicBezTo>
                  <a:pt x="1030293" y="1870011"/>
                  <a:pt x="947887" y="1750860"/>
                  <a:pt x="638437" y="1827213"/>
                </a:cubicBezTo>
                <a:cubicBezTo>
                  <a:pt x="328987" y="1903566"/>
                  <a:pt x="251766" y="1764952"/>
                  <a:pt x="0" y="1827213"/>
                </a:cubicBezTo>
                <a:cubicBezTo>
                  <a:pt x="-22736" y="1726411"/>
                  <a:pt x="5674" y="1493237"/>
                  <a:pt x="0" y="1388682"/>
                </a:cubicBezTo>
                <a:cubicBezTo>
                  <a:pt x="-5674" y="1284127"/>
                  <a:pt x="3544" y="1126432"/>
                  <a:pt x="0" y="986695"/>
                </a:cubicBezTo>
                <a:cubicBezTo>
                  <a:pt x="-3544" y="846958"/>
                  <a:pt x="37424" y="710140"/>
                  <a:pt x="0" y="584708"/>
                </a:cubicBezTo>
                <a:cubicBezTo>
                  <a:pt x="-37424" y="459276"/>
                  <a:pt x="58395" y="223529"/>
                  <a:pt x="0" y="0"/>
                </a:cubicBezTo>
                <a:close/>
              </a:path>
            </a:pathLst>
          </a:custGeom>
          <a:solidFill>
            <a:srgbClr val="F00085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01969194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Say, “I have never seen that food before and I’d like to learn about it.  Do you mind if I ask a few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470DB-F21D-4F39-8416-561674BBBCA3}"/>
              </a:ext>
            </a:extLst>
          </p:cNvPr>
          <p:cNvSpPr txBox="1"/>
          <p:nvPr/>
        </p:nvSpPr>
        <p:spPr>
          <a:xfrm>
            <a:off x="838199" y="2301081"/>
            <a:ext cx="10620375" cy="1384995"/>
          </a:xfrm>
          <a:custGeom>
            <a:avLst/>
            <a:gdLst>
              <a:gd name="connsiteX0" fmla="*/ 0 w 10620375"/>
              <a:gd name="connsiteY0" fmla="*/ 0 h 1384995"/>
              <a:gd name="connsiteX1" fmla="*/ 590021 w 10620375"/>
              <a:gd name="connsiteY1" fmla="*/ 0 h 1384995"/>
              <a:gd name="connsiteX2" fmla="*/ 1073838 w 10620375"/>
              <a:gd name="connsiteY2" fmla="*/ 0 h 1384995"/>
              <a:gd name="connsiteX3" fmla="*/ 1557655 w 10620375"/>
              <a:gd name="connsiteY3" fmla="*/ 0 h 1384995"/>
              <a:gd name="connsiteX4" fmla="*/ 2147676 w 10620375"/>
              <a:gd name="connsiteY4" fmla="*/ 0 h 1384995"/>
              <a:gd name="connsiteX5" fmla="*/ 2843900 w 10620375"/>
              <a:gd name="connsiteY5" fmla="*/ 0 h 1384995"/>
              <a:gd name="connsiteX6" fmla="*/ 3540125 w 10620375"/>
              <a:gd name="connsiteY6" fmla="*/ 0 h 1384995"/>
              <a:gd name="connsiteX7" fmla="*/ 4236350 w 10620375"/>
              <a:gd name="connsiteY7" fmla="*/ 0 h 1384995"/>
              <a:gd name="connsiteX8" fmla="*/ 5038778 w 10620375"/>
              <a:gd name="connsiteY8" fmla="*/ 0 h 1384995"/>
              <a:gd name="connsiteX9" fmla="*/ 5628799 w 10620375"/>
              <a:gd name="connsiteY9" fmla="*/ 0 h 1384995"/>
              <a:gd name="connsiteX10" fmla="*/ 6325023 w 10620375"/>
              <a:gd name="connsiteY10" fmla="*/ 0 h 1384995"/>
              <a:gd name="connsiteX11" fmla="*/ 6915044 w 10620375"/>
              <a:gd name="connsiteY11" fmla="*/ 0 h 1384995"/>
              <a:gd name="connsiteX12" fmla="*/ 7505065 w 10620375"/>
              <a:gd name="connsiteY12" fmla="*/ 0 h 1384995"/>
              <a:gd name="connsiteX13" fmla="*/ 8095086 w 10620375"/>
              <a:gd name="connsiteY13" fmla="*/ 0 h 1384995"/>
              <a:gd name="connsiteX14" fmla="*/ 8366495 w 10620375"/>
              <a:gd name="connsiteY14" fmla="*/ 0 h 1384995"/>
              <a:gd name="connsiteX15" fmla="*/ 9062720 w 10620375"/>
              <a:gd name="connsiteY15" fmla="*/ 0 h 1384995"/>
              <a:gd name="connsiteX16" fmla="*/ 9334130 w 10620375"/>
              <a:gd name="connsiteY16" fmla="*/ 0 h 1384995"/>
              <a:gd name="connsiteX17" fmla="*/ 9924150 w 10620375"/>
              <a:gd name="connsiteY17" fmla="*/ 0 h 1384995"/>
              <a:gd name="connsiteX18" fmla="*/ 10620375 w 10620375"/>
              <a:gd name="connsiteY18" fmla="*/ 0 h 1384995"/>
              <a:gd name="connsiteX19" fmla="*/ 10620375 w 10620375"/>
              <a:gd name="connsiteY19" fmla="*/ 489365 h 1384995"/>
              <a:gd name="connsiteX20" fmla="*/ 10620375 w 10620375"/>
              <a:gd name="connsiteY20" fmla="*/ 909480 h 1384995"/>
              <a:gd name="connsiteX21" fmla="*/ 10620375 w 10620375"/>
              <a:gd name="connsiteY21" fmla="*/ 1384995 h 1384995"/>
              <a:gd name="connsiteX22" fmla="*/ 10242762 w 10620375"/>
              <a:gd name="connsiteY22" fmla="*/ 1384995 h 1384995"/>
              <a:gd name="connsiteX23" fmla="*/ 9865148 w 10620375"/>
              <a:gd name="connsiteY23" fmla="*/ 1384995 h 1384995"/>
              <a:gd name="connsiteX24" fmla="*/ 9062720 w 10620375"/>
              <a:gd name="connsiteY24" fmla="*/ 1384995 h 1384995"/>
              <a:gd name="connsiteX25" fmla="*/ 8260292 w 10620375"/>
              <a:gd name="connsiteY25" fmla="*/ 1384995 h 1384995"/>
              <a:gd name="connsiteX26" fmla="*/ 7670271 w 10620375"/>
              <a:gd name="connsiteY26" fmla="*/ 1384995 h 1384995"/>
              <a:gd name="connsiteX27" fmla="*/ 6867843 w 10620375"/>
              <a:gd name="connsiteY27" fmla="*/ 1384995 h 1384995"/>
              <a:gd name="connsiteX28" fmla="*/ 6277822 w 10620375"/>
              <a:gd name="connsiteY28" fmla="*/ 1384995 h 1384995"/>
              <a:gd name="connsiteX29" fmla="*/ 5581597 w 10620375"/>
              <a:gd name="connsiteY29" fmla="*/ 1384995 h 1384995"/>
              <a:gd name="connsiteX30" fmla="*/ 5310188 w 10620375"/>
              <a:gd name="connsiteY30" fmla="*/ 1384995 h 1384995"/>
              <a:gd name="connsiteX31" fmla="*/ 4507759 w 10620375"/>
              <a:gd name="connsiteY31" fmla="*/ 1384995 h 1384995"/>
              <a:gd name="connsiteX32" fmla="*/ 4023942 w 10620375"/>
              <a:gd name="connsiteY32" fmla="*/ 1384995 h 1384995"/>
              <a:gd name="connsiteX33" fmla="*/ 3327718 w 10620375"/>
              <a:gd name="connsiteY33" fmla="*/ 1384995 h 1384995"/>
              <a:gd name="connsiteX34" fmla="*/ 3056308 w 10620375"/>
              <a:gd name="connsiteY34" fmla="*/ 1384995 h 1384995"/>
              <a:gd name="connsiteX35" fmla="*/ 2253880 w 10620375"/>
              <a:gd name="connsiteY35" fmla="*/ 1384995 h 1384995"/>
              <a:gd name="connsiteX36" fmla="*/ 1770062 w 10620375"/>
              <a:gd name="connsiteY36" fmla="*/ 1384995 h 1384995"/>
              <a:gd name="connsiteX37" fmla="*/ 1180042 w 10620375"/>
              <a:gd name="connsiteY37" fmla="*/ 1384995 h 1384995"/>
              <a:gd name="connsiteX38" fmla="*/ 802428 w 10620375"/>
              <a:gd name="connsiteY38" fmla="*/ 1384995 h 1384995"/>
              <a:gd name="connsiteX39" fmla="*/ 0 w 10620375"/>
              <a:gd name="connsiteY39" fmla="*/ 1384995 h 1384995"/>
              <a:gd name="connsiteX40" fmla="*/ 0 w 10620375"/>
              <a:gd name="connsiteY40" fmla="*/ 895630 h 1384995"/>
              <a:gd name="connsiteX41" fmla="*/ 0 w 10620375"/>
              <a:gd name="connsiteY41" fmla="*/ 433965 h 1384995"/>
              <a:gd name="connsiteX42" fmla="*/ 0 w 10620375"/>
              <a:gd name="connsiteY4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620375" h="1384995" fill="none" extrusionOk="0">
                <a:moveTo>
                  <a:pt x="0" y="0"/>
                </a:moveTo>
                <a:cubicBezTo>
                  <a:pt x="135874" y="-67429"/>
                  <a:pt x="430398" y="17961"/>
                  <a:pt x="590021" y="0"/>
                </a:cubicBezTo>
                <a:cubicBezTo>
                  <a:pt x="749644" y="-17961"/>
                  <a:pt x="875566" y="22276"/>
                  <a:pt x="1073838" y="0"/>
                </a:cubicBezTo>
                <a:cubicBezTo>
                  <a:pt x="1272110" y="-22276"/>
                  <a:pt x="1346013" y="50446"/>
                  <a:pt x="1557655" y="0"/>
                </a:cubicBezTo>
                <a:cubicBezTo>
                  <a:pt x="1769297" y="-50446"/>
                  <a:pt x="1909941" y="3957"/>
                  <a:pt x="2147676" y="0"/>
                </a:cubicBezTo>
                <a:cubicBezTo>
                  <a:pt x="2385411" y="-3957"/>
                  <a:pt x="2562897" y="76221"/>
                  <a:pt x="2843900" y="0"/>
                </a:cubicBezTo>
                <a:cubicBezTo>
                  <a:pt x="3124903" y="-76221"/>
                  <a:pt x="3217296" y="37572"/>
                  <a:pt x="3540125" y="0"/>
                </a:cubicBezTo>
                <a:cubicBezTo>
                  <a:pt x="3862954" y="-37572"/>
                  <a:pt x="3914855" y="34376"/>
                  <a:pt x="4236350" y="0"/>
                </a:cubicBezTo>
                <a:cubicBezTo>
                  <a:pt x="4557845" y="-34376"/>
                  <a:pt x="4801804" y="46694"/>
                  <a:pt x="5038778" y="0"/>
                </a:cubicBezTo>
                <a:cubicBezTo>
                  <a:pt x="5275752" y="-46694"/>
                  <a:pt x="5440208" y="51207"/>
                  <a:pt x="5628799" y="0"/>
                </a:cubicBezTo>
                <a:cubicBezTo>
                  <a:pt x="5817390" y="-51207"/>
                  <a:pt x="6003432" y="27681"/>
                  <a:pt x="6325023" y="0"/>
                </a:cubicBezTo>
                <a:cubicBezTo>
                  <a:pt x="6646614" y="-27681"/>
                  <a:pt x="6728954" y="53893"/>
                  <a:pt x="6915044" y="0"/>
                </a:cubicBezTo>
                <a:cubicBezTo>
                  <a:pt x="7101134" y="-53893"/>
                  <a:pt x="7316494" y="11431"/>
                  <a:pt x="7505065" y="0"/>
                </a:cubicBezTo>
                <a:cubicBezTo>
                  <a:pt x="7693636" y="-11431"/>
                  <a:pt x="7905593" y="15655"/>
                  <a:pt x="8095086" y="0"/>
                </a:cubicBezTo>
                <a:cubicBezTo>
                  <a:pt x="8284579" y="-15655"/>
                  <a:pt x="8302745" y="3201"/>
                  <a:pt x="8366495" y="0"/>
                </a:cubicBezTo>
                <a:cubicBezTo>
                  <a:pt x="8430245" y="-3201"/>
                  <a:pt x="8819815" y="39337"/>
                  <a:pt x="9062720" y="0"/>
                </a:cubicBezTo>
                <a:cubicBezTo>
                  <a:pt x="9305625" y="-39337"/>
                  <a:pt x="9265389" y="10002"/>
                  <a:pt x="9334130" y="0"/>
                </a:cubicBezTo>
                <a:cubicBezTo>
                  <a:pt x="9402871" y="-10002"/>
                  <a:pt x="9705621" y="8759"/>
                  <a:pt x="9924150" y="0"/>
                </a:cubicBezTo>
                <a:cubicBezTo>
                  <a:pt x="10142679" y="-8759"/>
                  <a:pt x="10445786" y="69038"/>
                  <a:pt x="10620375" y="0"/>
                </a:cubicBezTo>
                <a:cubicBezTo>
                  <a:pt x="10676560" y="194019"/>
                  <a:pt x="10619144" y="264800"/>
                  <a:pt x="10620375" y="489365"/>
                </a:cubicBezTo>
                <a:cubicBezTo>
                  <a:pt x="10621606" y="713931"/>
                  <a:pt x="10579391" y="701666"/>
                  <a:pt x="10620375" y="909480"/>
                </a:cubicBezTo>
                <a:cubicBezTo>
                  <a:pt x="10661359" y="1117295"/>
                  <a:pt x="10571927" y="1171554"/>
                  <a:pt x="10620375" y="1384995"/>
                </a:cubicBezTo>
                <a:cubicBezTo>
                  <a:pt x="10493929" y="1425572"/>
                  <a:pt x="10359305" y="1378331"/>
                  <a:pt x="10242762" y="1384995"/>
                </a:cubicBezTo>
                <a:cubicBezTo>
                  <a:pt x="10126219" y="1391659"/>
                  <a:pt x="9987875" y="1384564"/>
                  <a:pt x="9865148" y="1384995"/>
                </a:cubicBezTo>
                <a:cubicBezTo>
                  <a:pt x="9742421" y="1385426"/>
                  <a:pt x="9392731" y="1360019"/>
                  <a:pt x="9062720" y="1384995"/>
                </a:cubicBezTo>
                <a:cubicBezTo>
                  <a:pt x="8732709" y="1409971"/>
                  <a:pt x="8550817" y="1332405"/>
                  <a:pt x="8260292" y="1384995"/>
                </a:cubicBezTo>
                <a:cubicBezTo>
                  <a:pt x="7969767" y="1437585"/>
                  <a:pt x="7941414" y="1321165"/>
                  <a:pt x="7670271" y="1384995"/>
                </a:cubicBezTo>
                <a:cubicBezTo>
                  <a:pt x="7399128" y="1448825"/>
                  <a:pt x="7131369" y="1339149"/>
                  <a:pt x="6867843" y="1384995"/>
                </a:cubicBezTo>
                <a:cubicBezTo>
                  <a:pt x="6604317" y="1430841"/>
                  <a:pt x="6567612" y="1367570"/>
                  <a:pt x="6277822" y="1384995"/>
                </a:cubicBezTo>
                <a:cubicBezTo>
                  <a:pt x="5988032" y="1402420"/>
                  <a:pt x="5824924" y="1347191"/>
                  <a:pt x="5581597" y="1384995"/>
                </a:cubicBezTo>
                <a:cubicBezTo>
                  <a:pt x="5338270" y="1422799"/>
                  <a:pt x="5413753" y="1354325"/>
                  <a:pt x="5310188" y="1384995"/>
                </a:cubicBezTo>
                <a:cubicBezTo>
                  <a:pt x="5206623" y="1415665"/>
                  <a:pt x="4746925" y="1327023"/>
                  <a:pt x="4507759" y="1384995"/>
                </a:cubicBezTo>
                <a:cubicBezTo>
                  <a:pt x="4268593" y="1442967"/>
                  <a:pt x="4123924" y="1374200"/>
                  <a:pt x="4023942" y="1384995"/>
                </a:cubicBezTo>
                <a:cubicBezTo>
                  <a:pt x="3923960" y="1395790"/>
                  <a:pt x="3545368" y="1370469"/>
                  <a:pt x="3327718" y="1384995"/>
                </a:cubicBezTo>
                <a:cubicBezTo>
                  <a:pt x="3110068" y="1399521"/>
                  <a:pt x="3187247" y="1384893"/>
                  <a:pt x="3056308" y="1384995"/>
                </a:cubicBezTo>
                <a:cubicBezTo>
                  <a:pt x="2925369" y="1385097"/>
                  <a:pt x="2527185" y="1323252"/>
                  <a:pt x="2253880" y="1384995"/>
                </a:cubicBezTo>
                <a:cubicBezTo>
                  <a:pt x="1980575" y="1446738"/>
                  <a:pt x="1925811" y="1367616"/>
                  <a:pt x="1770062" y="1384995"/>
                </a:cubicBezTo>
                <a:cubicBezTo>
                  <a:pt x="1614313" y="1402374"/>
                  <a:pt x="1404575" y="1334408"/>
                  <a:pt x="1180042" y="1384995"/>
                </a:cubicBezTo>
                <a:cubicBezTo>
                  <a:pt x="955509" y="1435582"/>
                  <a:pt x="911397" y="1378432"/>
                  <a:pt x="802428" y="1384995"/>
                </a:cubicBezTo>
                <a:cubicBezTo>
                  <a:pt x="693459" y="1391558"/>
                  <a:pt x="265722" y="1377813"/>
                  <a:pt x="0" y="1384995"/>
                </a:cubicBezTo>
                <a:cubicBezTo>
                  <a:pt x="-46609" y="1226626"/>
                  <a:pt x="47011" y="1124909"/>
                  <a:pt x="0" y="895630"/>
                </a:cubicBezTo>
                <a:cubicBezTo>
                  <a:pt x="-47011" y="666351"/>
                  <a:pt x="37866" y="597365"/>
                  <a:pt x="0" y="433965"/>
                </a:cubicBezTo>
                <a:cubicBezTo>
                  <a:pt x="-37866" y="270565"/>
                  <a:pt x="3713" y="206886"/>
                  <a:pt x="0" y="0"/>
                </a:cubicBezTo>
                <a:close/>
              </a:path>
              <a:path w="10620375" h="1384995" stroke="0" extrusionOk="0">
                <a:moveTo>
                  <a:pt x="0" y="0"/>
                </a:moveTo>
                <a:cubicBezTo>
                  <a:pt x="169533" y="-43266"/>
                  <a:pt x="354052" y="35498"/>
                  <a:pt x="483817" y="0"/>
                </a:cubicBezTo>
                <a:cubicBezTo>
                  <a:pt x="613582" y="-35498"/>
                  <a:pt x="624201" y="13041"/>
                  <a:pt x="755227" y="0"/>
                </a:cubicBezTo>
                <a:cubicBezTo>
                  <a:pt x="886253" y="-13041"/>
                  <a:pt x="1314316" y="15941"/>
                  <a:pt x="1557655" y="0"/>
                </a:cubicBezTo>
                <a:cubicBezTo>
                  <a:pt x="1800994" y="-15941"/>
                  <a:pt x="1842489" y="7134"/>
                  <a:pt x="2041472" y="0"/>
                </a:cubicBezTo>
                <a:cubicBezTo>
                  <a:pt x="2240455" y="-7134"/>
                  <a:pt x="2412941" y="41641"/>
                  <a:pt x="2525289" y="0"/>
                </a:cubicBezTo>
                <a:cubicBezTo>
                  <a:pt x="2637637" y="-41641"/>
                  <a:pt x="3015153" y="8973"/>
                  <a:pt x="3327717" y="0"/>
                </a:cubicBezTo>
                <a:cubicBezTo>
                  <a:pt x="3640281" y="-8973"/>
                  <a:pt x="3594099" y="38727"/>
                  <a:pt x="3705331" y="0"/>
                </a:cubicBezTo>
                <a:cubicBezTo>
                  <a:pt x="3816563" y="-38727"/>
                  <a:pt x="4134158" y="13475"/>
                  <a:pt x="4507759" y="0"/>
                </a:cubicBezTo>
                <a:cubicBezTo>
                  <a:pt x="4881360" y="-13475"/>
                  <a:pt x="5109076" y="27085"/>
                  <a:pt x="5310187" y="0"/>
                </a:cubicBezTo>
                <a:cubicBezTo>
                  <a:pt x="5511298" y="-27085"/>
                  <a:pt x="5673122" y="53679"/>
                  <a:pt x="5900208" y="0"/>
                </a:cubicBezTo>
                <a:cubicBezTo>
                  <a:pt x="6127294" y="-53679"/>
                  <a:pt x="6324056" y="13641"/>
                  <a:pt x="6702637" y="0"/>
                </a:cubicBezTo>
                <a:cubicBezTo>
                  <a:pt x="7081218" y="-13641"/>
                  <a:pt x="7002998" y="53502"/>
                  <a:pt x="7186454" y="0"/>
                </a:cubicBezTo>
                <a:cubicBezTo>
                  <a:pt x="7369910" y="-53502"/>
                  <a:pt x="7451260" y="14669"/>
                  <a:pt x="7670271" y="0"/>
                </a:cubicBezTo>
                <a:cubicBezTo>
                  <a:pt x="7889282" y="-14669"/>
                  <a:pt x="8157589" y="76197"/>
                  <a:pt x="8366495" y="0"/>
                </a:cubicBezTo>
                <a:cubicBezTo>
                  <a:pt x="8575401" y="-76197"/>
                  <a:pt x="8684817" y="54049"/>
                  <a:pt x="8850313" y="0"/>
                </a:cubicBezTo>
                <a:cubicBezTo>
                  <a:pt x="9015809" y="-54049"/>
                  <a:pt x="9451822" y="13190"/>
                  <a:pt x="9652741" y="0"/>
                </a:cubicBezTo>
                <a:cubicBezTo>
                  <a:pt x="9853660" y="-13190"/>
                  <a:pt x="10146816" y="84395"/>
                  <a:pt x="10620375" y="0"/>
                </a:cubicBezTo>
                <a:cubicBezTo>
                  <a:pt x="10653143" y="103379"/>
                  <a:pt x="10615650" y="304329"/>
                  <a:pt x="10620375" y="461665"/>
                </a:cubicBezTo>
                <a:cubicBezTo>
                  <a:pt x="10625100" y="619001"/>
                  <a:pt x="10573364" y="815107"/>
                  <a:pt x="10620375" y="937180"/>
                </a:cubicBezTo>
                <a:cubicBezTo>
                  <a:pt x="10667386" y="1059254"/>
                  <a:pt x="10589538" y="1266570"/>
                  <a:pt x="10620375" y="1384995"/>
                </a:cubicBezTo>
                <a:cubicBezTo>
                  <a:pt x="10473812" y="1409073"/>
                  <a:pt x="10338372" y="1348940"/>
                  <a:pt x="10242762" y="1384995"/>
                </a:cubicBezTo>
                <a:cubicBezTo>
                  <a:pt x="10147152" y="1421050"/>
                  <a:pt x="9788588" y="1355483"/>
                  <a:pt x="9652741" y="1384995"/>
                </a:cubicBezTo>
                <a:cubicBezTo>
                  <a:pt x="9516894" y="1414507"/>
                  <a:pt x="9399259" y="1358224"/>
                  <a:pt x="9275128" y="1384995"/>
                </a:cubicBezTo>
                <a:cubicBezTo>
                  <a:pt x="9150997" y="1411766"/>
                  <a:pt x="8880492" y="1369827"/>
                  <a:pt x="8685107" y="1384995"/>
                </a:cubicBezTo>
                <a:cubicBezTo>
                  <a:pt x="8489722" y="1400163"/>
                  <a:pt x="8523063" y="1357805"/>
                  <a:pt x="8413697" y="1384995"/>
                </a:cubicBezTo>
                <a:cubicBezTo>
                  <a:pt x="8304331" y="1412185"/>
                  <a:pt x="8240415" y="1373523"/>
                  <a:pt x="8142288" y="1384995"/>
                </a:cubicBezTo>
                <a:cubicBezTo>
                  <a:pt x="8044161" y="1396467"/>
                  <a:pt x="7781621" y="1338031"/>
                  <a:pt x="7552267" y="1384995"/>
                </a:cubicBezTo>
                <a:cubicBezTo>
                  <a:pt x="7322913" y="1431959"/>
                  <a:pt x="7318048" y="1361464"/>
                  <a:pt x="7174653" y="1384995"/>
                </a:cubicBezTo>
                <a:cubicBezTo>
                  <a:pt x="7031258" y="1408526"/>
                  <a:pt x="6691404" y="1364820"/>
                  <a:pt x="6478429" y="1384995"/>
                </a:cubicBezTo>
                <a:cubicBezTo>
                  <a:pt x="6265454" y="1405170"/>
                  <a:pt x="6285467" y="1365085"/>
                  <a:pt x="6100815" y="1384995"/>
                </a:cubicBezTo>
                <a:cubicBezTo>
                  <a:pt x="5916163" y="1404905"/>
                  <a:pt x="5653104" y="1350497"/>
                  <a:pt x="5404591" y="1384995"/>
                </a:cubicBezTo>
                <a:cubicBezTo>
                  <a:pt x="5156078" y="1419493"/>
                  <a:pt x="5234977" y="1382776"/>
                  <a:pt x="5133181" y="1384995"/>
                </a:cubicBezTo>
                <a:cubicBezTo>
                  <a:pt x="5031385" y="1387214"/>
                  <a:pt x="4672584" y="1339148"/>
                  <a:pt x="4436957" y="1384995"/>
                </a:cubicBezTo>
                <a:cubicBezTo>
                  <a:pt x="4201330" y="1430842"/>
                  <a:pt x="4214452" y="1374821"/>
                  <a:pt x="4059343" y="1384995"/>
                </a:cubicBezTo>
                <a:cubicBezTo>
                  <a:pt x="3904234" y="1395169"/>
                  <a:pt x="3885072" y="1374975"/>
                  <a:pt x="3787934" y="1384995"/>
                </a:cubicBezTo>
                <a:cubicBezTo>
                  <a:pt x="3690796" y="1395015"/>
                  <a:pt x="3589086" y="1344559"/>
                  <a:pt x="3410320" y="1384995"/>
                </a:cubicBezTo>
                <a:cubicBezTo>
                  <a:pt x="3231554" y="1425431"/>
                  <a:pt x="2953629" y="1350150"/>
                  <a:pt x="2714096" y="1384995"/>
                </a:cubicBezTo>
                <a:cubicBezTo>
                  <a:pt x="2474563" y="1419840"/>
                  <a:pt x="2479499" y="1353077"/>
                  <a:pt x="2336482" y="1384995"/>
                </a:cubicBezTo>
                <a:cubicBezTo>
                  <a:pt x="2193465" y="1416913"/>
                  <a:pt x="2175940" y="1378905"/>
                  <a:pt x="2065073" y="1384995"/>
                </a:cubicBezTo>
                <a:cubicBezTo>
                  <a:pt x="1954206" y="1391085"/>
                  <a:pt x="1773878" y="1341118"/>
                  <a:pt x="1687460" y="1384995"/>
                </a:cubicBezTo>
                <a:cubicBezTo>
                  <a:pt x="1601042" y="1428872"/>
                  <a:pt x="1359370" y="1374701"/>
                  <a:pt x="1203642" y="1384995"/>
                </a:cubicBezTo>
                <a:cubicBezTo>
                  <a:pt x="1047914" y="1395289"/>
                  <a:pt x="897360" y="1357345"/>
                  <a:pt x="613622" y="1384995"/>
                </a:cubicBezTo>
                <a:cubicBezTo>
                  <a:pt x="329884" y="1412645"/>
                  <a:pt x="306171" y="1359585"/>
                  <a:pt x="0" y="1384995"/>
                </a:cubicBezTo>
                <a:cubicBezTo>
                  <a:pt x="-58078" y="1219749"/>
                  <a:pt x="16826" y="995605"/>
                  <a:pt x="0" y="895630"/>
                </a:cubicBezTo>
                <a:cubicBezTo>
                  <a:pt x="-16826" y="795656"/>
                  <a:pt x="10527" y="546322"/>
                  <a:pt x="0" y="433965"/>
                </a:cubicBezTo>
                <a:cubicBezTo>
                  <a:pt x="-10527" y="321609"/>
                  <a:pt x="40613" y="152794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Carly is eating a food you have never seen or smelled before.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you…</a:t>
            </a:r>
          </a:p>
        </p:txBody>
      </p:sp>
    </p:spTree>
    <p:extLst>
      <p:ext uri="{BB962C8B-B14F-4D97-AF65-F5344CB8AC3E}">
        <p14:creationId xmlns:p14="http://schemas.microsoft.com/office/powerpoint/2010/main" val="414820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582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Our Diverse Universe 1st Grade Counseling Lesson-PWCS</vt:lpstr>
      <vt:lpstr>We are all different…and that is great!</vt:lpstr>
      <vt:lpstr>The world would be so boring if we were all the same!</vt:lpstr>
      <vt:lpstr>Let’s Read About It!</vt:lpstr>
      <vt:lpstr>Activity!</vt:lpstr>
      <vt:lpstr>Activity!</vt:lpstr>
      <vt:lpstr>Activity!</vt:lpstr>
      <vt:lpstr>Activity!</vt:lpstr>
      <vt:lpstr>Point Your Finger at the Right Way to Respond</vt:lpstr>
      <vt:lpstr>That’s right!  You should be polite and ask to learn more.    Most people don’t mind having a nice conversation.    It is never okay to make fun of someone because they are different or do things differently than you do.</vt:lpstr>
      <vt:lpstr>Point Your Finger at the Right Way to Respond</vt:lpstr>
      <vt:lpstr>Questions to Think About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Diverse Universe</dc:title>
  <dc:creator>Molly Moomau</dc:creator>
  <cp:lastModifiedBy>Molly Moomau</cp:lastModifiedBy>
  <cp:revision>181</cp:revision>
  <dcterms:created xsi:type="dcterms:W3CDTF">2020-08-13T17:03:42Z</dcterms:created>
  <dcterms:modified xsi:type="dcterms:W3CDTF">2020-08-13T22:28:36Z</dcterms:modified>
</cp:coreProperties>
</file>