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11"/>
  </p:notesMasterIdLst>
  <p:sldIdLst>
    <p:sldId id="256" r:id="rId2"/>
    <p:sldId id="278" r:id="rId3"/>
    <p:sldId id="266" r:id="rId4"/>
    <p:sldId id="269" r:id="rId5"/>
    <p:sldId id="280" r:id="rId6"/>
    <p:sldId id="271" r:id="rId7"/>
    <p:sldId id="257" r:id="rId8"/>
    <p:sldId id="282" r:id="rId9"/>
    <p:sldId id="283" r:id="rId1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Englebert"/>
      <p:regular r:id="rId16"/>
    </p:embeddedFont>
    <p:embeddedFont>
      <p:font typeface="Fira Sans Extra Condensed Medium"/>
      <p:regular r:id="rId17"/>
      <p:bold r:id="rId18"/>
      <p:italic r:id="rId19"/>
      <p:boldItalic r:id="rId20"/>
    </p:embeddedFont>
    <p:embeddedFont>
      <p:font typeface="Oswald Regular"/>
      <p:regular r:id="rId21"/>
      <p:bold r:id="rId22"/>
    </p:embeddedFont>
    <p:embeddedFont>
      <p:font typeface="Roboto Slab Regular"/>
      <p:regular r:id="rId23"/>
      <p:bold r:id="rId24"/>
    </p:embeddedFont>
    <p:embeddedFont>
      <p:font typeface="Zilla Slab Light"/>
      <p:bold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9AA0A6"/>
          </p15:clr>
        </p15:guide>
        <p15:guide id="2" orient="horz" pos="660">
          <p15:clr>
            <a:srgbClr val="9AA0A6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1" autoAdjust="0"/>
    <p:restoredTop sz="94660"/>
  </p:normalViewPr>
  <p:slideViewPr>
    <p:cSldViewPr snapToGrid="0">
      <p:cViewPr varScale="1">
        <p:scale>
          <a:sx n="83" d="100"/>
          <a:sy n="83" d="100"/>
        </p:scale>
        <p:origin x="174" y="84"/>
      </p:cViewPr>
      <p:guideLst>
        <p:guide orient="horz"/>
        <p:guide orient="horz" pos="6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Google Shape;1268;g55320d76d5_1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9" name="Google Shape;1269;g55320d76d5_1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5540b6adc3_2_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5540b6adc3_2_2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g5540b6adc3_2_5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9" name="Google Shape;709;g5540b6adc3_2_5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Google Shape;1314;g55320d76d5_1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5" name="Google Shape;1315;g55320d76d5_1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g55320d76d5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0" name="Google Shape;840;g55320d76d5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dfce81f19_0_1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4dfce81f19_0_1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" name="Google Shape;1393;g5540b6adc3_2_9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4" name="Google Shape;1394;g5540b6adc3_2_9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Google Shape;1403;g5540b6adc3_2_9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4" name="Google Shape;1404;g5540b6adc3_2_9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TLE OPENING" type="title">
  <p:cSld name="TITLE">
    <p:bg>
      <p:bgPr>
        <a:solidFill>
          <a:srgbClr val="AFA8D0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8639" y="1507984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8639" y="2419108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114451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flipH="1">
            <a:off x="114451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 flipH="1">
            <a:off x="-118475" y="3119750"/>
            <a:ext cx="8706900" cy="100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9000"/>
              <a:buFont typeface="Englebert"/>
              <a:buNone/>
              <a:defRPr sz="90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 flipH="1">
            <a:off x="5480125" y="3772325"/>
            <a:ext cx="3108300" cy="52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 sz="1200"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_1_1_2_1_1_1_1_1_1_1_1_1_3_2_1_1">
    <p:bg>
      <p:bgPr>
        <a:solidFill>
          <a:srgbClr val="AFA8D0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_1_1_1_2_1_1_1_1_1_1_1_1_1_3_1">
    <p:bg>
      <p:bgPr>
        <a:noFill/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 ">
  <p:cSld name="CUSTOM_1_1_2">
    <p:bg>
      <p:bgPr>
        <a:solidFill>
          <a:srgbClr val="AFA8D0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20580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3089688" y="1061050"/>
            <a:ext cx="21114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3089699" y="1294250"/>
            <a:ext cx="1518600" cy="3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2165299" y="954300"/>
            <a:ext cx="1031100" cy="81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ctrTitle" idx="3"/>
          </p:nvPr>
        </p:nvSpPr>
        <p:spPr>
          <a:xfrm>
            <a:off x="5335138" y="1061050"/>
            <a:ext cx="21114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4"/>
          </p:nvPr>
        </p:nvSpPr>
        <p:spPr>
          <a:xfrm>
            <a:off x="5335147" y="1294250"/>
            <a:ext cx="1518600" cy="3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 idx="5" hasCustomPrompt="1"/>
          </p:nvPr>
        </p:nvSpPr>
        <p:spPr>
          <a:xfrm>
            <a:off x="4413250" y="954300"/>
            <a:ext cx="1031100" cy="81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4" name="Google Shape;24;p3"/>
          <p:cNvSpPr txBox="1">
            <a:spLocks noGrp="1"/>
          </p:cNvSpPr>
          <p:nvPr>
            <p:ph type="ctrTitle" idx="6"/>
          </p:nvPr>
        </p:nvSpPr>
        <p:spPr>
          <a:xfrm>
            <a:off x="3089688" y="2097150"/>
            <a:ext cx="21114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7"/>
          </p:nvPr>
        </p:nvSpPr>
        <p:spPr>
          <a:xfrm>
            <a:off x="3089699" y="2330350"/>
            <a:ext cx="1518600" cy="3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title" idx="8" hasCustomPrompt="1"/>
          </p:nvPr>
        </p:nvSpPr>
        <p:spPr>
          <a:xfrm>
            <a:off x="2165299" y="1990400"/>
            <a:ext cx="1031100" cy="81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7" name="Google Shape;27;p3"/>
          <p:cNvSpPr txBox="1">
            <a:spLocks noGrp="1"/>
          </p:cNvSpPr>
          <p:nvPr>
            <p:ph type="ctrTitle" idx="9"/>
          </p:nvPr>
        </p:nvSpPr>
        <p:spPr>
          <a:xfrm>
            <a:off x="5335138" y="2097150"/>
            <a:ext cx="21114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3"/>
          </p:nvPr>
        </p:nvSpPr>
        <p:spPr>
          <a:xfrm>
            <a:off x="5335147" y="2330350"/>
            <a:ext cx="1518600" cy="3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title" idx="14" hasCustomPrompt="1"/>
          </p:nvPr>
        </p:nvSpPr>
        <p:spPr>
          <a:xfrm>
            <a:off x="4413250" y="1990400"/>
            <a:ext cx="1031100" cy="81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 idx="15"/>
          </p:nvPr>
        </p:nvSpPr>
        <p:spPr>
          <a:xfrm>
            <a:off x="3089688" y="3133250"/>
            <a:ext cx="21114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6"/>
          </p:nvPr>
        </p:nvSpPr>
        <p:spPr>
          <a:xfrm>
            <a:off x="3089699" y="3366450"/>
            <a:ext cx="1518600" cy="3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title" idx="17" hasCustomPrompt="1"/>
          </p:nvPr>
        </p:nvSpPr>
        <p:spPr>
          <a:xfrm>
            <a:off x="2165299" y="3026500"/>
            <a:ext cx="1031100" cy="81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3" name="Google Shape;33;p3"/>
          <p:cNvSpPr txBox="1">
            <a:spLocks noGrp="1"/>
          </p:cNvSpPr>
          <p:nvPr>
            <p:ph type="ctrTitle" idx="18"/>
          </p:nvPr>
        </p:nvSpPr>
        <p:spPr>
          <a:xfrm>
            <a:off x="5335138" y="3133250"/>
            <a:ext cx="21114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subTitle" idx="19"/>
          </p:nvPr>
        </p:nvSpPr>
        <p:spPr>
          <a:xfrm>
            <a:off x="5335147" y="3366450"/>
            <a:ext cx="1518600" cy="3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title" idx="20" hasCustomPrompt="1"/>
          </p:nvPr>
        </p:nvSpPr>
        <p:spPr>
          <a:xfrm>
            <a:off x="4413250" y="3026500"/>
            <a:ext cx="1031100" cy="81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">
  <p:cSld name="CUSTOM_1_1_1_2_1_1_1_1_1_1">
    <p:bg>
      <p:bgPr>
        <a:solidFill>
          <a:srgbClr val="AFA8D0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>
            <a:spLocks noGrp="1"/>
          </p:cNvSpPr>
          <p:nvPr>
            <p:ph type="ctrTitle"/>
          </p:nvPr>
        </p:nvSpPr>
        <p:spPr>
          <a:xfrm>
            <a:off x="899250" y="4128125"/>
            <a:ext cx="734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3">
  <p:cSld name="CUSTOM_1_1_1_2_2_1">
    <p:bg>
      <p:bgPr>
        <a:solidFill>
          <a:srgbClr val="AFA8D0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0" y="0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3"/>
          <p:cNvSpPr txBox="1">
            <a:spLocks noGrp="1"/>
          </p:cNvSpPr>
          <p:nvPr>
            <p:ph type="title" hasCustomPrompt="1"/>
          </p:nvPr>
        </p:nvSpPr>
        <p:spPr>
          <a:xfrm flipH="1">
            <a:off x="6480625" y="1543250"/>
            <a:ext cx="2051100" cy="1280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93" name="Google Shape;93;p13"/>
          <p:cNvSpPr txBox="1">
            <a:spLocks noGrp="1"/>
          </p:cNvSpPr>
          <p:nvPr>
            <p:ph type="ctrTitle" idx="2"/>
          </p:nvPr>
        </p:nvSpPr>
        <p:spPr>
          <a:xfrm flipH="1">
            <a:off x="1710625" y="2601875"/>
            <a:ext cx="6821100" cy="12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subTitle" idx="1"/>
          </p:nvPr>
        </p:nvSpPr>
        <p:spPr>
          <a:xfrm>
            <a:off x="5423425" y="3609500"/>
            <a:ext cx="3108300" cy="52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 sz="1200"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4">
  <p:cSld name="CUSTOM_1_1_1_2_3_1">
    <p:bg>
      <p:bgPr>
        <a:solidFill>
          <a:srgbClr val="AFA8D0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8"/>
          <p:cNvPicPr preferRelativeResize="0"/>
          <p:nvPr/>
        </p:nvPicPr>
        <p:blipFill rotWithShape="1">
          <a:blip r:embed="rId2">
            <a:alphaModFix/>
          </a:blip>
          <a:srcRect l="30429"/>
          <a:stretch/>
        </p:blipFill>
        <p:spPr>
          <a:xfrm>
            <a:off x="2782300" y="0"/>
            <a:ext cx="63617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8"/>
          <p:cNvSpPr txBox="1">
            <a:spLocks noGrp="1"/>
          </p:cNvSpPr>
          <p:nvPr>
            <p:ph type="title" hasCustomPrompt="1"/>
          </p:nvPr>
        </p:nvSpPr>
        <p:spPr>
          <a:xfrm>
            <a:off x="609427" y="1543250"/>
            <a:ext cx="2051100" cy="1280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8"/>
          <p:cNvSpPr txBox="1">
            <a:spLocks noGrp="1"/>
          </p:cNvSpPr>
          <p:nvPr>
            <p:ph type="ctrTitle" idx="2"/>
          </p:nvPr>
        </p:nvSpPr>
        <p:spPr>
          <a:xfrm>
            <a:off x="609425" y="2601875"/>
            <a:ext cx="6821100" cy="12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subTitle" idx="1"/>
          </p:nvPr>
        </p:nvSpPr>
        <p:spPr>
          <a:xfrm flipH="1">
            <a:off x="609425" y="3609500"/>
            <a:ext cx="3108300" cy="52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 sz="1200"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5">
  <p:cSld name="CUSTOM_1_1_1_2_2_1_1">
    <p:bg>
      <p:bgPr>
        <a:solidFill>
          <a:srgbClr val="AFA8D0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0"/>
          <p:cNvPicPr preferRelativeResize="0"/>
          <p:nvPr/>
        </p:nvPicPr>
        <p:blipFill rotWithShape="1">
          <a:blip r:embed="rId2">
            <a:alphaModFix/>
          </a:blip>
          <a:srcRect r="20420"/>
          <a:stretch/>
        </p:blipFill>
        <p:spPr>
          <a:xfrm>
            <a:off x="-22202" y="0"/>
            <a:ext cx="5851430" cy="4136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0"/>
          <p:cNvSpPr txBox="1">
            <a:spLocks noGrp="1"/>
          </p:cNvSpPr>
          <p:nvPr>
            <p:ph type="title" hasCustomPrompt="1"/>
          </p:nvPr>
        </p:nvSpPr>
        <p:spPr>
          <a:xfrm flipH="1">
            <a:off x="6480625" y="1543250"/>
            <a:ext cx="2051100" cy="1280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18" name="Google Shape;118;p20"/>
          <p:cNvSpPr txBox="1">
            <a:spLocks noGrp="1"/>
          </p:cNvSpPr>
          <p:nvPr>
            <p:ph type="ctrTitle" idx="2"/>
          </p:nvPr>
        </p:nvSpPr>
        <p:spPr>
          <a:xfrm flipH="1">
            <a:off x="1710625" y="2601875"/>
            <a:ext cx="6821100" cy="12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subTitle" idx="1"/>
          </p:nvPr>
        </p:nvSpPr>
        <p:spPr>
          <a:xfrm>
            <a:off x="5423425" y="3609500"/>
            <a:ext cx="3108300" cy="52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 sz="1200"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1">
  <p:cSld name="CUSTOM_1_1_1_2_1_1_1_1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>
            <a:spLocks noGrp="1"/>
          </p:cNvSpPr>
          <p:nvPr>
            <p:ph type="subTitle" idx="1"/>
          </p:nvPr>
        </p:nvSpPr>
        <p:spPr>
          <a:xfrm>
            <a:off x="874583" y="2606490"/>
            <a:ext cx="19935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subTitle" idx="2"/>
          </p:nvPr>
        </p:nvSpPr>
        <p:spPr>
          <a:xfrm>
            <a:off x="874583" y="2349995"/>
            <a:ext cx="19935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ubTitle" idx="3"/>
          </p:nvPr>
        </p:nvSpPr>
        <p:spPr>
          <a:xfrm flipH="1">
            <a:off x="6275920" y="2606490"/>
            <a:ext cx="19935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subTitle" idx="4"/>
          </p:nvPr>
        </p:nvSpPr>
        <p:spPr>
          <a:xfrm flipH="1">
            <a:off x="6275920" y="2349995"/>
            <a:ext cx="19935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CUSTOM_1_1_1_2_1_1_1_1_1_1_1_1_1_3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/>
          <p:nvPr/>
        </p:nvSpPr>
        <p:spPr>
          <a:xfrm>
            <a:off x="5652281" y="1286845"/>
            <a:ext cx="3108300" cy="3108300"/>
          </a:xfrm>
          <a:prstGeom prst="ellipse">
            <a:avLst/>
          </a:prstGeom>
          <a:solidFill>
            <a:srgbClr val="FFFFFF">
              <a:alpha val="8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645CA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22"/>
          <p:cNvSpPr txBox="1">
            <a:spLocks noGrp="1"/>
          </p:cNvSpPr>
          <p:nvPr>
            <p:ph type="ctrTitle"/>
          </p:nvPr>
        </p:nvSpPr>
        <p:spPr>
          <a:xfrm flipH="1">
            <a:off x="3348275" y="2117550"/>
            <a:ext cx="7716300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6000"/>
              <a:buNone/>
              <a:defRPr sz="6000">
                <a:solidFill>
                  <a:srgbClr val="645CA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ubTitle" idx="1"/>
          </p:nvPr>
        </p:nvSpPr>
        <p:spPr>
          <a:xfrm flipH="1">
            <a:off x="5897899" y="2788050"/>
            <a:ext cx="26169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pos="5306">
          <p15:clr>
            <a:srgbClr val="FA7B17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_1_1_2_1_1_1_1_1_1_1_1_1_3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AFA8D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Englebert"/>
              <a:buNone/>
              <a:defRPr sz="2800">
                <a:solidFill>
                  <a:srgbClr val="FFFFFF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●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lvl="1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○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lvl="2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■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lvl="3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●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lvl="4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○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lvl="5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■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lvl="6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●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lvl="7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○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lvl="8" indent="-2921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000"/>
              <a:buFont typeface="Zilla Slab Light"/>
              <a:buChar char="■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6" r:id="rId3"/>
    <p:sldLayoutId id="2147483659" r:id="rId4"/>
    <p:sldLayoutId id="2147483664" r:id="rId5"/>
    <p:sldLayoutId id="2147483666" r:id="rId6"/>
    <p:sldLayoutId id="2147483667" r:id="rId7"/>
    <p:sldLayoutId id="2147483668" r:id="rId8"/>
    <p:sldLayoutId id="2147483671" r:id="rId9"/>
    <p:sldLayoutId id="2147483672" r:id="rId10"/>
    <p:sldLayoutId id="2147483673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afeyoutube.net/w/7qSQ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D0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0"/>
          <p:cNvSpPr txBox="1">
            <a:spLocks noGrp="1"/>
          </p:cNvSpPr>
          <p:nvPr>
            <p:ph type="ctrTitle"/>
          </p:nvPr>
        </p:nvSpPr>
        <p:spPr>
          <a:xfrm flipH="1">
            <a:off x="3531625" y="3119750"/>
            <a:ext cx="5056800" cy="100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FFFFFF"/>
                </a:solidFill>
                <a:latin typeface="+mn-lt"/>
              </a:rPr>
              <a:t>Mindful You</a:t>
            </a:r>
            <a:endParaRPr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151" name="Google Shape;151;p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31266"/>
          <a:stretch/>
        </p:blipFill>
        <p:spPr>
          <a:xfrm>
            <a:off x="-434134" y="0"/>
            <a:ext cx="5869307" cy="4807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D0"/>
        </a:solidFill>
        <a:effectLst/>
      </p:bgPr>
    </p:bg>
    <p:spTree>
      <p:nvGrpSpPr>
        <p:cNvPr id="1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80;p32">
            <a:extLst>
              <a:ext uri="{FF2B5EF4-FFF2-40B4-BE49-F238E27FC236}">
                <a16:creationId xmlns:a16="http://schemas.microsoft.com/office/drawing/2014/main" id="{BB7FD229-47B7-463E-BD78-61CDC3E31ED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 flipH="1">
            <a:off x="239036" y="1381255"/>
            <a:ext cx="3108300" cy="263129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+mn-lt"/>
              </a:rPr>
              <a:t>Mindfulness is paying attention in the moment without judgement.</a:t>
            </a:r>
            <a:endParaRPr sz="3200" dirty="0">
              <a:latin typeface="+mn-lt"/>
            </a:endParaRPr>
          </a:p>
        </p:txBody>
      </p:sp>
      <p:sp>
        <p:nvSpPr>
          <p:cNvPr id="11" name="Google Shape;178;p32">
            <a:extLst>
              <a:ext uri="{FF2B5EF4-FFF2-40B4-BE49-F238E27FC236}">
                <a16:creationId xmlns:a16="http://schemas.microsoft.com/office/drawing/2014/main" id="{6E9DDD8E-9F77-4E6C-AD25-D6339ED9EA3A}"/>
              </a:ext>
            </a:extLst>
          </p:cNvPr>
          <p:cNvSpPr txBox="1">
            <a:spLocks noGrp="1"/>
          </p:cNvSpPr>
          <p:nvPr>
            <p:ph type="ctrTitle" idx="2"/>
          </p:nvPr>
        </p:nvSpPr>
        <p:spPr>
          <a:xfrm>
            <a:off x="0" y="1"/>
            <a:ext cx="7546694" cy="11921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FFFF"/>
                </a:solidFill>
                <a:latin typeface="+mj-lt"/>
              </a:rPr>
              <a:t>What is mindfulness?</a:t>
            </a:r>
            <a:endParaRPr dirty="0">
              <a:solidFill>
                <a:srgbClr val="FFFFFF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D0"/>
        </a:solid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raphic of Student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04782" y="209727"/>
            <a:ext cx="2408760" cy="2606609"/>
            <a:chOff x="1620827" y="963391"/>
            <a:chExt cx="2408760" cy="2606609"/>
          </a:xfrm>
        </p:grpSpPr>
        <p:grpSp>
          <p:nvGrpSpPr>
            <p:cNvPr id="444" name="Google Shape;444;p40"/>
            <p:cNvGrpSpPr/>
            <p:nvPr/>
          </p:nvGrpSpPr>
          <p:grpSpPr>
            <a:xfrm>
              <a:off x="1620827" y="963391"/>
              <a:ext cx="2368213" cy="2606609"/>
              <a:chOff x="1763789" y="1203341"/>
              <a:chExt cx="2368213" cy="2606609"/>
            </a:xfrm>
          </p:grpSpPr>
          <p:sp>
            <p:nvSpPr>
              <p:cNvPr id="445" name="Google Shape;445;p40"/>
              <p:cNvSpPr/>
              <p:nvPr/>
            </p:nvSpPr>
            <p:spPr>
              <a:xfrm flipH="1">
                <a:off x="3061211" y="2436250"/>
                <a:ext cx="585697" cy="522996"/>
              </a:xfrm>
              <a:custGeom>
                <a:avLst/>
                <a:gdLst/>
                <a:ahLst/>
                <a:cxnLst/>
                <a:rect l="l" t="t" r="r" b="b"/>
                <a:pathLst>
                  <a:path w="10051" h="8975" extrusionOk="0">
                    <a:moveTo>
                      <a:pt x="7828" y="0"/>
                    </a:moveTo>
                    <a:cubicBezTo>
                      <a:pt x="7828" y="0"/>
                      <a:pt x="1066" y="3591"/>
                      <a:pt x="533" y="4635"/>
                    </a:cubicBezTo>
                    <a:cubicBezTo>
                      <a:pt x="1" y="5677"/>
                      <a:pt x="325" y="8254"/>
                      <a:pt x="1162" y="8940"/>
                    </a:cubicBezTo>
                    <a:cubicBezTo>
                      <a:pt x="1190" y="8963"/>
                      <a:pt x="1228" y="8975"/>
                      <a:pt x="1273" y="8975"/>
                    </a:cubicBezTo>
                    <a:cubicBezTo>
                      <a:pt x="2541" y="8975"/>
                      <a:pt x="10051" y="0"/>
                      <a:pt x="10051" y="0"/>
                    </a:cubicBez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40"/>
              <p:cNvSpPr/>
              <p:nvPr/>
            </p:nvSpPr>
            <p:spPr>
              <a:xfrm flipH="1">
                <a:off x="2173837" y="2428675"/>
                <a:ext cx="1500692" cy="1078158"/>
              </a:xfrm>
              <a:custGeom>
                <a:avLst/>
                <a:gdLst/>
                <a:ahLst/>
                <a:cxnLst/>
                <a:rect l="l" t="t" r="r" b="b"/>
                <a:pathLst>
                  <a:path w="25753" h="18502" extrusionOk="0">
                    <a:moveTo>
                      <a:pt x="10508" y="1"/>
                    </a:moveTo>
                    <a:cubicBezTo>
                      <a:pt x="6343" y="1523"/>
                      <a:pt x="1773" y="6026"/>
                      <a:pt x="888" y="10459"/>
                    </a:cubicBezTo>
                    <a:cubicBezTo>
                      <a:pt x="1" y="14894"/>
                      <a:pt x="308" y="17382"/>
                      <a:pt x="1469" y="17621"/>
                    </a:cubicBezTo>
                    <a:cubicBezTo>
                      <a:pt x="1537" y="17636"/>
                      <a:pt x="1639" y="17642"/>
                      <a:pt x="1770" y="17642"/>
                    </a:cubicBezTo>
                    <a:cubicBezTo>
                      <a:pt x="3651" y="17642"/>
                      <a:pt x="11584" y="16279"/>
                      <a:pt x="14763" y="16279"/>
                    </a:cubicBezTo>
                    <a:cubicBezTo>
                      <a:pt x="15100" y="16279"/>
                      <a:pt x="15384" y="16294"/>
                      <a:pt x="15601" y="16328"/>
                    </a:cubicBezTo>
                    <a:cubicBezTo>
                      <a:pt x="17530" y="16628"/>
                      <a:pt x="21522" y="18501"/>
                      <a:pt x="23579" y="18501"/>
                    </a:cubicBezTo>
                    <a:cubicBezTo>
                      <a:pt x="24092" y="18501"/>
                      <a:pt x="24484" y="18385"/>
                      <a:pt x="24695" y="18099"/>
                    </a:cubicBezTo>
                    <a:cubicBezTo>
                      <a:pt x="25753" y="16669"/>
                      <a:pt x="23627" y="8039"/>
                      <a:pt x="21790" y="4455"/>
                    </a:cubicBezTo>
                    <a:cubicBezTo>
                      <a:pt x="19953" y="874"/>
                      <a:pt x="10508" y="1"/>
                      <a:pt x="10508" y="1"/>
                    </a:cubicBezTo>
                    <a:close/>
                  </a:path>
                </a:pathLst>
              </a:custGeom>
              <a:solidFill>
                <a:srgbClr val="FF9C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40"/>
              <p:cNvSpPr/>
              <p:nvPr/>
            </p:nvSpPr>
            <p:spPr>
              <a:xfrm flipH="1">
                <a:off x="3011271" y="2793168"/>
                <a:ext cx="176099" cy="721122"/>
              </a:xfrm>
              <a:custGeom>
                <a:avLst/>
                <a:gdLst/>
                <a:ahLst/>
                <a:cxnLst/>
                <a:rect l="l" t="t" r="r" b="b"/>
                <a:pathLst>
                  <a:path w="3022" h="12375" extrusionOk="0">
                    <a:moveTo>
                      <a:pt x="1146" y="0"/>
                    </a:moveTo>
                    <a:cubicBezTo>
                      <a:pt x="932" y="0"/>
                      <a:pt x="717" y="633"/>
                      <a:pt x="823" y="1272"/>
                    </a:cubicBezTo>
                    <a:cubicBezTo>
                      <a:pt x="963" y="2102"/>
                      <a:pt x="0" y="4014"/>
                      <a:pt x="331" y="4453"/>
                    </a:cubicBezTo>
                    <a:cubicBezTo>
                      <a:pt x="796" y="5068"/>
                      <a:pt x="441" y="5529"/>
                      <a:pt x="847" y="6174"/>
                    </a:cubicBezTo>
                    <a:cubicBezTo>
                      <a:pt x="1250" y="6820"/>
                      <a:pt x="1916" y="9427"/>
                      <a:pt x="577" y="9588"/>
                    </a:cubicBezTo>
                    <a:cubicBezTo>
                      <a:pt x="577" y="9588"/>
                      <a:pt x="451" y="11875"/>
                      <a:pt x="1417" y="12309"/>
                    </a:cubicBezTo>
                    <a:cubicBezTo>
                      <a:pt x="1519" y="12354"/>
                      <a:pt x="1618" y="12375"/>
                      <a:pt x="1713" y="12375"/>
                    </a:cubicBezTo>
                    <a:cubicBezTo>
                      <a:pt x="2512" y="12375"/>
                      <a:pt x="3022" y="10926"/>
                      <a:pt x="3022" y="10926"/>
                    </a:cubicBezTo>
                    <a:cubicBezTo>
                      <a:pt x="3022" y="10926"/>
                      <a:pt x="2356" y="8243"/>
                      <a:pt x="1913" y="6711"/>
                    </a:cubicBezTo>
                    <a:cubicBezTo>
                      <a:pt x="1059" y="3764"/>
                      <a:pt x="1513" y="398"/>
                      <a:pt x="1270" y="78"/>
                    </a:cubicBezTo>
                    <a:cubicBezTo>
                      <a:pt x="1231" y="25"/>
                      <a:pt x="1188" y="0"/>
                      <a:pt x="1146" y="0"/>
                    </a:cubicBez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40"/>
              <p:cNvSpPr/>
              <p:nvPr/>
            </p:nvSpPr>
            <p:spPr>
              <a:xfrm flipH="1">
                <a:off x="3062201" y="2428675"/>
                <a:ext cx="755736" cy="1073263"/>
              </a:xfrm>
              <a:custGeom>
                <a:avLst/>
                <a:gdLst/>
                <a:ahLst/>
                <a:cxnLst/>
                <a:rect l="l" t="t" r="r" b="b"/>
                <a:pathLst>
                  <a:path w="12969" h="18418" extrusionOk="0">
                    <a:moveTo>
                      <a:pt x="12969" y="1"/>
                    </a:moveTo>
                    <a:cubicBezTo>
                      <a:pt x="12968" y="1"/>
                      <a:pt x="9118" y="1451"/>
                      <a:pt x="4561" y="5162"/>
                    </a:cubicBezTo>
                    <a:cubicBezTo>
                      <a:pt x="0" y="8869"/>
                      <a:pt x="1656" y="17007"/>
                      <a:pt x="3210" y="18256"/>
                    </a:cubicBezTo>
                    <a:cubicBezTo>
                      <a:pt x="3347" y="18367"/>
                      <a:pt x="3485" y="18418"/>
                      <a:pt x="3623" y="18418"/>
                    </a:cubicBezTo>
                    <a:cubicBezTo>
                      <a:pt x="5037" y="18418"/>
                      <a:pt x="6367" y="13057"/>
                      <a:pt x="6367" y="13057"/>
                    </a:cubicBezTo>
                    <a:lnTo>
                      <a:pt x="6367" y="13057"/>
                    </a:lnTo>
                    <a:cubicBezTo>
                      <a:pt x="6367" y="13057"/>
                      <a:pt x="6218" y="13089"/>
                      <a:pt x="6004" y="13089"/>
                    </a:cubicBezTo>
                    <a:cubicBezTo>
                      <a:pt x="5261" y="13089"/>
                      <a:pt x="3731" y="12703"/>
                      <a:pt x="4875" y="9251"/>
                    </a:cubicBezTo>
                    <a:cubicBezTo>
                      <a:pt x="6350" y="4803"/>
                      <a:pt x="12968" y="1"/>
                      <a:pt x="12969" y="1"/>
                    </a:cubicBez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40"/>
              <p:cNvSpPr/>
              <p:nvPr/>
            </p:nvSpPr>
            <p:spPr>
              <a:xfrm flipH="1">
                <a:off x="2526677" y="2483975"/>
                <a:ext cx="697522" cy="400449"/>
              </a:xfrm>
              <a:custGeom>
                <a:avLst/>
                <a:gdLst/>
                <a:ahLst/>
                <a:cxnLst/>
                <a:rect l="l" t="t" r="r" b="b"/>
                <a:pathLst>
                  <a:path w="11970" h="6872" extrusionOk="0">
                    <a:moveTo>
                      <a:pt x="1244" y="0"/>
                    </a:moveTo>
                    <a:lnTo>
                      <a:pt x="97" y="854"/>
                    </a:lnTo>
                    <a:cubicBezTo>
                      <a:pt x="1" y="1000"/>
                      <a:pt x="1371" y="3044"/>
                      <a:pt x="2557" y="3044"/>
                    </a:cubicBezTo>
                    <a:cubicBezTo>
                      <a:pt x="2638" y="3044"/>
                      <a:pt x="2718" y="3035"/>
                      <a:pt x="2797" y="3014"/>
                    </a:cubicBezTo>
                    <a:cubicBezTo>
                      <a:pt x="3013" y="2959"/>
                      <a:pt x="3156" y="2933"/>
                      <a:pt x="3246" y="2933"/>
                    </a:cubicBezTo>
                    <a:cubicBezTo>
                      <a:pt x="3670" y="2933"/>
                      <a:pt x="2934" y="3506"/>
                      <a:pt x="3196" y="4322"/>
                    </a:cubicBezTo>
                    <a:cubicBezTo>
                      <a:pt x="3402" y="4964"/>
                      <a:pt x="4201" y="5251"/>
                      <a:pt x="4945" y="5251"/>
                    </a:cubicBezTo>
                    <a:cubicBezTo>
                      <a:pt x="5348" y="5251"/>
                      <a:pt x="5735" y="5166"/>
                      <a:pt x="6002" y="5008"/>
                    </a:cubicBezTo>
                    <a:cubicBezTo>
                      <a:pt x="6105" y="4946"/>
                      <a:pt x="6194" y="4919"/>
                      <a:pt x="6274" y="4919"/>
                    </a:cubicBezTo>
                    <a:cubicBezTo>
                      <a:pt x="6778" y="4919"/>
                      <a:pt x="6921" y="6009"/>
                      <a:pt x="8111" y="6421"/>
                    </a:cubicBezTo>
                    <a:cubicBezTo>
                      <a:pt x="9362" y="6852"/>
                      <a:pt x="11514" y="6872"/>
                      <a:pt x="11907" y="6872"/>
                    </a:cubicBezTo>
                    <a:cubicBezTo>
                      <a:pt x="11948" y="6872"/>
                      <a:pt x="11969" y="6872"/>
                      <a:pt x="11969" y="6872"/>
                    </a:cubicBezTo>
                    <a:lnTo>
                      <a:pt x="1244" y="0"/>
                    </a:ln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40"/>
              <p:cNvSpPr/>
              <p:nvPr/>
            </p:nvSpPr>
            <p:spPr>
              <a:xfrm flipH="1">
                <a:off x="2352035" y="2749756"/>
                <a:ext cx="95742" cy="73249"/>
              </a:xfrm>
              <a:custGeom>
                <a:avLst/>
                <a:gdLst/>
                <a:ahLst/>
                <a:cxnLst/>
                <a:rect l="l" t="t" r="r" b="b"/>
                <a:pathLst>
                  <a:path w="1643" h="1257" extrusionOk="0">
                    <a:moveTo>
                      <a:pt x="823" y="0"/>
                    </a:moveTo>
                    <a:lnTo>
                      <a:pt x="0" y="874"/>
                    </a:lnTo>
                    <a:cubicBezTo>
                      <a:pt x="0" y="874"/>
                      <a:pt x="361" y="1257"/>
                      <a:pt x="910" y="1257"/>
                    </a:cubicBezTo>
                    <a:cubicBezTo>
                      <a:pt x="1128" y="1257"/>
                      <a:pt x="1375" y="1196"/>
                      <a:pt x="1642" y="1028"/>
                    </a:cubicBezTo>
                    <a:lnTo>
                      <a:pt x="823" y="0"/>
                    </a:lnTo>
                    <a:close/>
                  </a:path>
                </a:pathLst>
              </a:custGeom>
              <a:solidFill>
                <a:srgbClr val="E5A6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40"/>
              <p:cNvSpPr/>
              <p:nvPr/>
            </p:nvSpPr>
            <p:spPr>
              <a:xfrm flipH="1">
                <a:off x="2232343" y="1721074"/>
                <a:ext cx="1100010" cy="726308"/>
              </a:xfrm>
              <a:custGeom>
                <a:avLst/>
                <a:gdLst/>
                <a:ahLst/>
                <a:cxnLst/>
                <a:rect l="l" t="t" r="r" b="b"/>
                <a:pathLst>
                  <a:path w="18877" h="12464" extrusionOk="0">
                    <a:moveTo>
                      <a:pt x="10211" y="0"/>
                    </a:moveTo>
                    <a:cubicBezTo>
                      <a:pt x="5546" y="0"/>
                      <a:pt x="327" y="2374"/>
                      <a:pt x="1792" y="7743"/>
                    </a:cubicBezTo>
                    <a:cubicBezTo>
                      <a:pt x="1792" y="7743"/>
                      <a:pt x="0" y="8289"/>
                      <a:pt x="325" y="10269"/>
                    </a:cubicBezTo>
                    <a:cubicBezTo>
                      <a:pt x="617" y="12054"/>
                      <a:pt x="1942" y="12464"/>
                      <a:pt x="3049" y="12464"/>
                    </a:cubicBezTo>
                    <a:cubicBezTo>
                      <a:pt x="3168" y="12464"/>
                      <a:pt x="3285" y="12459"/>
                      <a:pt x="3397" y="12451"/>
                    </a:cubicBezTo>
                    <a:cubicBezTo>
                      <a:pt x="4557" y="12365"/>
                      <a:pt x="16669" y="10283"/>
                      <a:pt x="17027" y="8306"/>
                    </a:cubicBezTo>
                    <a:cubicBezTo>
                      <a:pt x="17027" y="8306"/>
                      <a:pt x="18877" y="2694"/>
                      <a:pt x="14416" y="766"/>
                    </a:cubicBezTo>
                    <a:cubicBezTo>
                      <a:pt x="13254" y="263"/>
                      <a:pt x="11763" y="0"/>
                      <a:pt x="10211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40"/>
              <p:cNvSpPr/>
              <p:nvPr/>
            </p:nvSpPr>
            <p:spPr>
              <a:xfrm flipH="1">
                <a:off x="2743249" y="1720778"/>
                <a:ext cx="619262" cy="453302"/>
              </a:xfrm>
              <a:custGeom>
                <a:avLst/>
                <a:gdLst/>
                <a:ahLst/>
                <a:cxnLst/>
                <a:rect l="l" t="t" r="r" b="b"/>
                <a:pathLst>
                  <a:path w="10627" h="7779" extrusionOk="0">
                    <a:moveTo>
                      <a:pt x="9021" y="0"/>
                    </a:moveTo>
                    <a:cubicBezTo>
                      <a:pt x="7740" y="0"/>
                      <a:pt x="5817" y="236"/>
                      <a:pt x="3724" y="1313"/>
                    </a:cubicBezTo>
                    <a:cubicBezTo>
                      <a:pt x="1" y="3231"/>
                      <a:pt x="2008" y="7778"/>
                      <a:pt x="2008" y="7778"/>
                    </a:cubicBezTo>
                    <a:lnTo>
                      <a:pt x="3817" y="7601"/>
                    </a:lnTo>
                    <a:cubicBezTo>
                      <a:pt x="3287" y="289"/>
                      <a:pt x="10626" y="143"/>
                      <a:pt x="10626" y="143"/>
                    </a:cubicBezTo>
                    <a:cubicBezTo>
                      <a:pt x="10626" y="143"/>
                      <a:pt x="10018" y="0"/>
                      <a:pt x="9021" y="0"/>
                    </a:cubicBezTo>
                    <a:close/>
                  </a:path>
                </a:pathLst>
              </a:custGeom>
              <a:solidFill>
                <a:srgbClr val="A57D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40"/>
              <p:cNvSpPr/>
              <p:nvPr/>
            </p:nvSpPr>
            <p:spPr>
              <a:xfrm flipH="1">
                <a:off x="2246853" y="2157592"/>
                <a:ext cx="918025" cy="726775"/>
              </a:xfrm>
              <a:custGeom>
                <a:avLst/>
                <a:gdLst/>
                <a:ahLst/>
                <a:cxnLst/>
                <a:rect l="l" t="t" r="r" b="b"/>
                <a:pathLst>
                  <a:path w="15754" h="12472" extrusionOk="0">
                    <a:moveTo>
                      <a:pt x="2625" y="1"/>
                    </a:moveTo>
                    <a:cubicBezTo>
                      <a:pt x="2328" y="1"/>
                      <a:pt x="1543" y="359"/>
                      <a:pt x="1632" y="597"/>
                    </a:cubicBezTo>
                    <a:cubicBezTo>
                      <a:pt x="1735" y="870"/>
                      <a:pt x="2431" y="2242"/>
                      <a:pt x="2329" y="3495"/>
                    </a:cubicBezTo>
                    <a:cubicBezTo>
                      <a:pt x="2165" y="5543"/>
                      <a:pt x="0" y="4403"/>
                      <a:pt x="205" y="6635"/>
                    </a:cubicBezTo>
                    <a:cubicBezTo>
                      <a:pt x="320" y="7908"/>
                      <a:pt x="1169" y="8146"/>
                      <a:pt x="1913" y="8146"/>
                    </a:cubicBezTo>
                    <a:cubicBezTo>
                      <a:pt x="2136" y="8146"/>
                      <a:pt x="2349" y="8125"/>
                      <a:pt x="2530" y="8103"/>
                    </a:cubicBezTo>
                    <a:cubicBezTo>
                      <a:pt x="2710" y="8081"/>
                      <a:pt x="2859" y="8061"/>
                      <a:pt x="2955" y="8061"/>
                    </a:cubicBezTo>
                    <a:cubicBezTo>
                      <a:pt x="3008" y="8061"/>
                      <a:pt x="3045" y="8067"/>
                      <a:pt x="3063" y="8083"/>
                    </a:cubicBezTo>
                    <a:cubicBezTo>
                      <a:pt x="3250" y="8253"/>
                      <a:pt x="2039" y="9039"/>
                      <a:pt x="3113" y="10131"/>
                    </a:cubicBezTo>
                    <a:cubicBezTo>
                      <a:pt x="3524" y="10548"/>
                      <a:pt x="3981" y="10676"/>
                      <a:pt x="4411" y="10676"/>
                    </a:cubicBezTo>
                    <a:cubicBezTo>
                      <a:pt x="4753" y="10676"/>
                      <a:pt x="5079" y="10595"/>
                      <a:pt x="5352" y="10514"/>
                    </a:cubicBezTo>
                    <a:cubicBezTo>
                      <a:pt x="5625" y="10432"/>
                      <a:pt x="5847" y="10353"/>
                      <a:pt x="5983" y="10353"/>
                    </a:cubicBezTo>
                    <a:cubicBezTo>
                      <a:pt x="5988" y="10353"/>
                      <a:pt x="5993" y="10353"/>
                      <a:pt x="5998" y="10353"/>
                    </a:cubicBezTo>
                    <a:cubicBezTo>
                      <a:pt x="6413" y="10370"/>
                      <a:pt x="7494" y="12471"/>
                      <a:pt x="10177" y="12471"/>
                    </a:cubicBezTo>
                    <a:cubicBezTo>
                      <a:pt x="10255" y="12471"/>
                      <a:pt x="10335" y="12470"/>
                      <a:pt x="10416" y="12466"/>
                    </a:cubicBezTo>
                    <a:cubicBezTo>
                      <a:pt x="12587" y="12370"/>
                      <a:pt x="12378" y="11117"/>
                      <a:pt x="12771" y="10947"/>
                    </a:cubicBezTo>
                    <a:cubicBezTo>
                      <a:pt x="12801" y="10934"/>
                      <a:pt x="12837" y="10928"/>
                      <a:pt x="12879" y="10928"/>
                    </a:cubicBezTo>
                    <a:cubicBezTo>
                      <a:pt x="13023" y="10928"/>
                      <a:pt x="13230" y="10998"/>
                      <a:pt x="13463" y="11070"/>
                    </a:cubicBezTo>
                    <a:cubicBezTo>
                      <a:pt x="13697" y="11140"/>
                      <a:pt x="13958" y="11210"/>
                      <a:pt x="14212" y="11210"/>
                    </a:cubicBezTo>
                    <a:cubicBezTo>
                      <a:pt x="14567" y="11210"/>
                      <a:pt x="14908" y="11073"/>
                      <a:pt x="15143" y="10605"/>
                    </a:cubicBezTo>
                    <a:cubicBezTo>
                      <a:pt x="15754" y="9380"/>
                      <a:pt x="14539" y="9107"/>
                      <a:pt x="14532" y="8783"/>
                    </a:cubicBezTo>
                    <a:cubicBezTo>
                      <a:pt x="14528" y="8458"/>
                      <a:pt x="15716" y="1208"/>
                      <a:pt x="14153" y="815"/>
                    </a:cubicBezTo>
                    <a:cubicBezTo>
                      <a:pt x="13711" y="704"/>
                      <a:pt x="13348" y="666"/>
                      <a:pt x="13020" y="666"/>
                    </a:cubicBezTo>
                    <a:cubicBezTo>
                      <a:pt x="12321" y="666"/>
                      <a:pt x="11788" y="839"/>
                      <a:pt x="11010" y="839"/>
                    </a:cubicBezTo>
                    <a:cubicBezTo>
                      <a:pt x="9866" y="839"/>
                      <a:pt x="6247" y="1833"/>
                      <a:pt x="4578" y="1870"/>
                    </a:cubicBezTo>
                    <a:cubicBezTo>
                      <a:pt x="4559" y="1871"/>
                      <a:pt x="4539" y="1871"/>
                      <a:pt x="4520" y="1871"/>
                    </a:cubicBezTo>
                    <a:cubicBezTo>
                      <a:pt x="2911" y="1871"/>
                      <a:pt x="3028" y="331"/>
                      <a:pt x="2721" y="27"/>
                    </a:cubicBezTo>
                    <a:cubicBezTo>
                      <a:pt x="2703" y="9"/>
                      <a:pt x="2669" y="1"/>
                      <a:pt x="262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40"/>
              <p:cNvSpPr/>
              <p:nvPr/>
            </p:nvSpPr>
            <p:spPr>
              <a:xfrm flipH="1">
                <a:off x="3070768" y="2294007"/>
                <a:ext cx="133910" cy="97140"/>
              </a:xfrm>
              <a:custGeom>
                <a:avLst/>
                <a:gdLst/>
                <a:ahLst/>
                <a:cxnLst/>
                <a:rect l="l" t="t" r="r" b="b"/>
                <a:pathLst>
                  <a:path w="2298" h="1667" extrusionOk="0">
                    <a:moveTo>
                      <a:pt x="946" y="0"/>
                    </a:moveTo>
                    <a:cubicBezTo>
                      <a:pt x="817" y="0"/>
                      <a:pt x="690" y="21"/>
                      <a:pt x="578" y="62"/>
                    </a:cubicBezTo>
                    <a:cubicBezTo>
                      <a:pt x="407" y="127"/>
                      <a:pt x="260" y="239"/>
                      <a:pt x="161" y="399"/>
                    </a:cubicBezTo>
                    <a:cubicBezTo>
                      <a:pt x="59" y="560"/>
                      <a:pt x="1" y="771"/>
                      <a:pt x="1" y="1031"/>
                    </a:cubicBezTo>
                    <a:lnTo>
                      <a:pt x="69" y="1031"/>
                    </a:lnTo>
                    <a:cubicBezTo>
                      <a:pt x="69" y="864"/>
                      <a:pt x="93" y="721"/>
                      <a:pt x="137" y="601"/>
                    </a:cubicBezTo>
                    <a:cubicBezTo>
                      <a:pt x="202" y="420"/>
                      <a:pt x="315" y="287"/>
                      <a:pt x="451" y="198"/>
                    </a:cubicBezTo>
                    <a:cubicBezTo>
                      <a:pt x="591" y="113"/>
                      <a:pt x="762" y="68"/>
                      <a:pt x="946" y="68"/>
                    </a:cubicBezTo>
                    <a:cubicBezTo>
                      <a:pt x="1144" y="68"/>
                      <a:pt x="1359" y="116"/>
                      <a:pt x="1570" y="215"/>
                    </a:cubicBezTo>
                    <a:cubicBezTo>
                      <a:pt x="1761" y="303"/>
                      <a:pt x="1946" y="428"/>
                      <a:pt x="2119" y="588"/>
                    </a:cubicBezTo>
                    <a:lnTo>
                      <a:pt x="2119" y="588"/>
                    </a:lnTo>
                    <a:cubicBezTo>
                      <a:pt x="2096" y="588"/>
                      <a:pt x="2070" y="587"/>
                      <a:pt x="2042" y="587"/>
                    </a:cubicBezTo>
                    <a:cubicBezTo>
                      <a:pt x="1960" y="587"/>
                      <a:pt x="1854" y="594"/>
                      <a:pt x="1745" y="608"/>
                    </a:cubicBezTo>
                    <a:cubicBezTo>
                      <a:pt x="1581" y="628"/>
                      <a:pt x="1403" y="669"/>
                      <a:pt x="1260" y="758"/>
                    </a:cubicBezTo>
                    <a:cubicBezTo>
                      <a:pt x="1192" y="803"/>
                      <a:pt x="1131" y="861"/>
                      <a:pt x="1086" y="932"/>
                    </a:cubicBezTo>
                    <a:cubicBezTo>
                      <a:pt x="1042" y="1004"/>
                      <a:pt x="1017" y="1089"/>
                      <a:pt x="1017" y="1188"/>
                    </a:cubicBezTo>
                    <a:lnTo>
                      <a:pt x="1017" y="1215"/>
                    </a:lnTo>
                    <a:cubicBezTo>
                      <a:pt x="1022" y="1304"/>
                      <a:pt x="1038" y="1376"/>
                      <a:pt x="1063" y="1434"/>
                    </a:cubicBezTo>
                    <a:cubicBezTo>
                      <a:pt x="1083" y="1478"/>
                      <a:pt x="1107" y="1516"/>
                      <a:pt x="1134" y="1546"/>
                    </a:cubicBezTo>
                    <a:cubicBezTo>
                      <a:pt x="1178" y="1591"/>
                      <a:pt x="1230" y="1622"/>
                      <a:pt x="1284" y="1642"/>
                    </a:cubicBezTo>
                    <a:cubicBezTo>
                      <a:pt x="1339" y="1659"/>
                      <a:pt x="1400" y="1666"/>
                      <a:pt x="1458" y="1666"/>
                    </a:cubicBezTo>
                    <a:cubicBezTo>
                      <a:pt x="1564" y="1666"/>
                      <a:pt x="1670" y="1642"/>
                      <a:pt x="1752" y="1619"/>
                    </a:cubicBezTo>
                    <a:cubicBezTo>
                      <a:pt x="1830" y="1595"/>
                      <a:pt x="1882" y="1570"/>
                      <a:pt x="1885" y="1570"/>
                    </a:cubicBezTo>
                    <a:lnTo>
                      <a:pt x="1854" y="1509"/>
                    </a:lnTo>
                    <a:cubicBezTo>
                      <a:pt x="1851" y="1509"/>
                      <a:pt x="1796" y="1533"/>
                      <a:pt x="1725" y="1557"/>
                    </a:cubicBezTo>
                    <a:cubicBezTo>
                      <a:pt x="1649" y="1578"/>
                      <a:pt x="1550" y="1598"/>
                      <a:pt x="1458" y="1598"/>
                    </a:cubicBezTo>
                    <a:cubicBezTo>
                      <a:pt x="1411" y="1598"/>
                      <a:pt x="1366" y="1595"/>
                      <a:pt x="1321" y="1581"/>
                    </a:cubicBezTo>
                    <a:cubicBezTo>
                      <a:pt x="1291" y="1574"/>
                      <a:pt x="1260" y="1560"/>
                      <a:pt x="1233" y="1543"/>
                    </a:cubicBezTo>
                    <a:cubicBezTo>
                      <a:pt x="1195" y="1516"/>
                      <a:pt x="1161" y="1478"/>
                      <a:pt x="1134" y="1427"/>
                    </a:cubicBezTo>
                    <a:cubicBezTo>
                      <a:pt x="1107" y="1373"/>
                      <a:pt x="1090" y="1304"/>
                      <a:pt x="1086" y="1215"/>
                    </a:cubicBezTo>
                    <a:lnTo>
                      <a:pt x="1086" y="1188"/>
                    </a:lnTo>
                    <a:cubicBezTo>
                      <a:pt x="1086" y="1130"/>
                      <a:pt x="1096" y="1079"/>
                      <a:pt x="1113" y="1031"/>
                    </a:cubicBezTo>
                    <a:cubicBezTo>
                      <a:pt x="1144" y="952"/>
                      <a:pt x="1195" y="888"/>
                      <a:pt x="1267" y="837"/>
                    </a:cubicBezTo>
                    <a:cubicBezTo>
                      <a:pt x="1373" y="762"/>
                      <a:pt x="1513" y="717"/>
                      <a:pt x="1652" y="689"/>
                    </a:cubicBezTo>
                    <a:cubicBezTo>
                      <a:pt x="1796" y="662"/>
                      <a:pt x="1936" y="656"/>
                      <a:pt x="2042" y="656"/>
                    </a:cubicBezTo>
                    <a:cubicBezTo>
                      <a:pt x="2090" y="656"/>
                      <a:pt x="2131" y="659"/>
                      <a:pt x="2161" y="659"/>
                    </a:cubicBezTo>
                    <a:cubicBezTo>
                      <a:pt x="2175" y="662"/>
                      <a:pt x="2185" y="662"/>
                      <a:pt x="2196" y="662"/>
                    </a:cubicBezTo>
                    <a:lnTo>
                      <a:pt x="2205" y="662"/>
                    </a:lnTo>
                    <a:lnTo>
                      <a:pt x="2298" y="673"/>
                    </a:lnTo>
                    <a:lnTo>
                      <a:pt x="2233" y="604"/>
                    </a:lnTo>
                    <a:cubicBezTo>
                      <a:pt x="2038" y="407"/>
                      <a:pt x="1820" y="256"/>
                      <a:pt x="1602" y="154"/>
                    </a:cubicBezTo>
                    <a:cubicBezTo>
                      <a:pt x="1380" y="51"/>
                      <a:pt x="1154" y="0"/>
                      <a:pt x="946" y="0"/>
                    </a:cubicBezTo>
                    <a:close/>
                  </a:path>
                </a:pathLst>
              </a:custGeom>
              <a:solidFill>
                <a:srgbClr val="A57D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40"/>
              <p:cNvSpPr/>
              <p:nvPr/>
            </p:nvSpPr>
            <p:spPr>
              <a:xfrm flipH="1">
                <a:off x="2334903" y="1953464"/>
                <a:ext cx="133269" cy="71267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1223" extrusionOk="0">
                    <a:moveTo>
                      <a:pt x="776" y="0"/>
                    </a:moveTo>
                    <a:cubicBezTo>
                      <a:pt x="526" y="0"/>
                      <a:pt x="310" y="70"/>
                      <a:pt x="200" y="236"/>
                    </a:cubicBezTo>
                    <a:cubicBezTo>
                      <a:pt x="1" y="534"/>
                      <a:pt x="1114" y="1223"/>
                      <a:pt x="1747" y="1223"/>
                    </a:cubicBezTo>
                    <a:cubicBezTo>
                      <a:pt x="1947" y="1223"/>
                      <a:pt x="2099" y="1154"/>
                      <a:pt x="2146" y="983"/>
                    </a:cubicBezTo>
                    <a:cubicBezTo>
                      <a:pt x="2286" y="467"/>
                      <a:pt x="1419" y="0"/>
                      <a:pt x="776" y="0"/>
                    </a:cubicBezTo>
                    <a:close/>
                  </a:path>
                </a:pathLst>
              </a:custGeom>
              <a:solidFill>
                <a:srgbClr val="0303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40"/>
              <p:cNvSpPr/>
              <p:nvPr/>
            </p:nvSpPr>
            <p:spPr>
              <a:xfrm flipH="1">
                <a:off x="2669445" y="1936332"/>
                <a:ext cx="206052" cy="82397"/>
              </a:xfrm>
              <a:custGeom>
                <a:avLst/>
                <a:gdLst/>
                <a:ahLst/>
                <a:cxnLst/>
                <a:rect l="l" t="t" r="r" b="b"/>
                <a:pathLst>
                  <a:path w="3536" h="1414" extrusionOk="0">
                    <a:moveTo>
                      <a:pt x="2647" y="1"/>
                    </a:moveTo>
                    <a:cubicBezTo>
                      <a:pt x="1698" y="1"/>
                      <a:pt x="1" y="660"/>
                      <a:pt x="373" y="1356"/>
                    </a:cubicBezTo>
                    <a:cubicBezTo>
                      <a:pt x="395" y="1396"/>
                      <a:pt x="468" y="1414"/>
                      <a:pt x="578" y="1414"/>
                    </a:cubicBezTo>
                    <a:cubicBezTo>
                      <a:pt x="1288" y="1414"/>
                      <a:pt x="3535" y="651"/>
                      <a:pt x="3210" y="175"/>
                    </a:cubicBezTo>
                    <a:cubicBezTo>
                      <a:pt x="3126" y="54"/>
                      <a:pt x="2917" y="1"/>
                      <a:pt x="2647" y="1"/>
                    </a:cubicBezTo>
                    <a:close/>
                  </a:path>
                </a:pathLst>
              </a:custGeom>
              <a:solidFill>
                <a:srgbClr val="0303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40"/>
              <p:cNvSpPr/>
              <p:nvPr/>
            </p:nvSpPr>
            <p:spPr>
              <a:xfrm flipH="1">
                <a:off x="2390844" y="2104972"/>
                <a:ext cx="50173" cy="25407"/>
              </a:xfrm>
              <a:custGeom>
                <a:avLst/>
                <a:gdLst/>
                <a:ahLst/>
                <a:cxnLst/>
                <a:rect l="l" t="t" r="r" b="b"/>
                <a:pathLst>
                  <a:path w="861" h="436" extrusionOk="0">
                    <a:moveTo>
                      <a:pt x="1" y="1"/>
                    </a:moveTo>
                    <a:cubicBezTo>
                      <a:pt x="1" y="240"/>
                      <a:pt x="192" y="435"/>
                      <a:pt x="431" y="435"/>
                    </a:cubicBezTo>
                    <a:cubicBezTo>
                      <a:pt x="669" y="435"/>
                      <a:pt x="861" y="240"/>
                      <a:pt x="8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40"/>
              <p:cNvSpPr/>
              <p:nvPr/>
            </p:nvSpPr>
            <p:spPr>
              <a:xfrm flipH="1">
                <a:off x="2717054" y="2104972"/>
                <a:ext cx="68878" cy="34672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595" extrusionOk="0">
                    <a:moveTo>
                      <a:pt x="1" y="1"/>
                    </a:moveTo>
                    <a:cubicBezTo>
                      <a:pt x="1" y="329"/>
                      <a:pt x="263" y="595"/>
                      <a:pt x="590" y="595"/>
                    </a:cubicBezTo>
                    <a:cubicBezTo>
                      <a:pt x="915" y="595"/>
                      <a:pt x="1181" y="329"/>
                      <a:pt x="118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40"/>
              <p:cNvSpPr/>
              <p:nvPr/>
            </p:nvSpPr>
            <p:spPr>
              <a:xfrm flipH="1">
                <a:off x="2600101" y="2254499"/>
                <a:ext cx="91546" cy="41548"/>
              </a:xfrm>
              <a:custGeom>
                <a:avLst/>
                <a:gdLst/>
                <a:ahLst/>
                <a:cxnLst/>
                <a:rect l="l" t="t" r="r" b="b"/>
                <a:pathLst>
                  <a:path w="1571" h="713" extrusionOk="0">
                    <a:moveTo>
                      <a:pt x="7" y="0"/>
                    </a:moveTo>
                    <a:cubicBezTo>
                      <a:pt x="6" y="0"/>
                      <a:pt x="4" y="1"/>
                      <a:pt x="4" y="3"/>
                    </a:cubicBezTo>
                    <a:cubicBezTo>
                      <a:pt x="1" y="6"/>
                      <a:pt x="1" y="9"/>
                      <a:pt x="4" y="12"/>
                    </a:cubicBezTo>
                    <a:cubicBezTo>
                      <a:pt x="4" y="12"/>
                      <a:pt x="7" y="16"/>
                      <a:pt x="14" y="23"/>
                    </a:cubicBezTo>
                    <a:cubicBezTo>
                      <a:pt x="89" y="118"/>
                      <a:pt x="513" y="712"/>
                      <a:pt x="1195" y="712"/>
                    </a:cubicBezTo>
                    <a:cubicBezTo>
                      <a:pt x="1311" y="712"/>
                      <a:pt x="1434" y="696"/>
                      <a:pt x="1567" y="658"/>
                    </a:cubicBezTo>
                    <a:cubicBezTo>
                      <a:pt x="1570" y="655"/>
                      <a:pt x="1570" y="651"/>
                      <a:pt x="1570" y="647"/>
                    </a:cubicBezTo>
                    <a:cubicBezTo>
                      <a:pt x="1570" y="644"/>
                      <a:pt x="1567" y="644"/>
                      <a:pt x="1564" y="644"/>
                    </a:cubicBezTo>
                    <a:cubicBezTo>
                      <a:pt x="1434" y="685"/>
                      <a:pt x="1311" y="702"/>
                      <a:pt x="1195" y="702"/>
                    </a:cubicBezTo>
                    <a:cubicBezTo>
                      <a:pt x="836" y="702"/>
                      <a:pt x="546" y="532"/>
                      <a:pt x="345" y="361"/>
                    </a:cubicBezTo>
                    <a:cubicBezTo>
                      <a:pt x="242" y="275"/>
                      <a:pt x="164" y="190"/>
                      <a:pt x="110" y="122"/>
                    </a:cubicBezTo>
                    <a:cubicBezTo>
                      <a:pt x="83" y="91"/>
                      <a:pt x="58" y="61"/>
                      <a:pt x="42" y="40"/>
                    </a:cubicBezTo>
                    <a:cubicBezTo>
                      <a:pt x="34" y="30"/>
                      <a:pt x="28" y="23"/>
                      <a:pt x="24" y="16"/>
                    </a:cubicBezTo>
                    <a:cubicBezTo>
                      <a:pt x="17" y="9"/>
                      <a:pt x="14" y="6"/>
                      <a:pt x="10" y="3"/>
                    </a:cubicBezTo>
                    <a:cubicBezTo>
                      <a:pt x="10" y="1"/>
                      <a:pt x="9" y="0"/>
                      <a:pt x="7" y="0"/>
                    </a:cubicBezTo>
                    <a:close/>
                  </a:path>
                </a:pathLst>
              </a:custGeom>
              <a:solidFill>
                <a:srgbClr val="B26E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40"/>
              <p:cNvSpPr/>
              <p:nvPr/>
            </p:nvSpPr>
            <p:spPr>
              <a:xfrm flipH="1">
                <a:off x="2383094" y="2104797"/>
                <a:ext cx="106056" cy="699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2" extrusionOk="0">
                    <a:moveTo>
                      <a:pt x="0" y="1"/>
                    </a:moveTo>
                    <a:lnTo>
                      <a:pt x="0" y="11"/>
                    </a:lnTo>
                    <a:lnTo>
                      <a:pt x="1820" y="11"/>
                    </a:lnTo>
                    <a:lnTo>
                      <a:pt x="1820" y="1"/>
                    </a:ln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40"/>
              <p:cNvSpPr/>
              <p:nvPr/>
            </p:nvSpPr>
            <p:spPr>
              <a:xfrm flipH="1">
                <a:off x="2706331" y="2104622"/>
                <a:ext cx="145856" cy="1049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18" extrusionOk="0">
                    <a:moveTo>
                      <a:pt x="0" y="0"/>
                    </a:moveTo>
                    <a:lnTo>
                      <a:pt x="0" y="18"/>
                    </a:lnTo>
                    <a:lnTo>
                      <a:pt x="2502" y="18"/>
                    </a:lnTo>
                    <a:lnTo>
                      <a:pt x="2502" y="0"/>
                    </a:ln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40"/>
              <p:cNvSpPr/>
              <p:nvPr/>
            </p:nvSpPr>
            <p:spPr>
              <a:xfrm flipH="1">
                <a:off x="2265325" y="2010163"/>
                <a:ext cx="74822" cy="223592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3837" extrusionOk="0">
                    <a:moveTo>
                      <a:pt x="584" y="2294"/>
                    </a:moveTo>
                    <a:cubicBezTo>
                      <a:pt x="608" y="2294"/>
                      <a:pt x="608" y="2332"/>
                      <a:pt x="584" y="2332"/>
                    </a:cubicBezTo>
                    <a:cubicBezTo>
                      <a:pt x="556" y="2332"/>
                      <a:pt x="556" y="2294"/>
                      <a:pt x="584" y="2294"/>
                    </a:cubicBezTo>
                    <a:close/>
                    <a:moveTo>
                      <a:pt x="345" y="0"/>
                    </a:moveTo>
                    <a:lnTo>
                      <a:pt x="345" y="0"/>
                    </a:lnTo>
                    <a:cubicBezTo>
                      <a:pt x="362" y="194"/>
                      <a:pt x="372" y="386"/>
                      <a:pt x="379" y="574"/>
                    </a:cubicBezTo>
                    <a:cubicBezTo>
                      <a:pt x="433" y="659"/>
                      <a:pt x="471" y="751"/>
                      <a:pt x="498" y="850"/>
                    </a:cubicBezTo>
                    <a:cubicBezTo>
                      <a:pt x="577" y="1123"/>
                      <a:pt x="577" y="1413"/>
                      <a:pt x="560" y="1697"/>
                    </a:cubicBezTo>
                    <a:cubicBezTo>
                      <a:pt x="560" y="1707"/>
                      <a:pt x="550" y="1714"/>
                      <a:pt x="543" y="1714"/>
                    </a:cubicBezTo>
                    <a:cubicBezTo>
                      <a:pt x="533" y="1714"/>
                      <a:pt x="523" y="1707"/>
                      <a:pt x="523" y="1697"/>
                    </a:cubicBezTo>
                    <a:cubicBezTo>
                      <a:pt x="539" y="1427"/>
                      <a:pt x="539" y="1154"/>
                      <a:pt x="471" y="895"/>
                    </a:cubicBezTo>
                    <a:cubicBezTo>
                      <a:pt x="451" y="809"/>
                      <a:pt x="420" y="724"/>
                      <a:pt x="379" y="649"/>
                    </a:cubicBezTo>
                    <a:lnTo>
                      <a:pt x="379" y="649"/>
                    </a:lnTo>
                    <a:cubicBezTo>
                      <a:pt x="396" y="2137"/>
                      <a:pt x="0" y="3345"/>
                      <a:pt x="0" y="3345"/>
                    </a:cubicBezTo>
                    <a:cubicBezTo>
                      <a:pt x="208" y="3397"/>
                      <a:pt x="369" y="3570"/>
                      <a:pt x="488" y="3837"/>
                    </a:cubicBezTo>
                    <a:cubicBezTo>
                      <a:pt x="580" y="3762"/>
                      <a:pt x="659" y="3676"/>
                      <a:pt x="731" y="3588"/>
                    </a:cubicBezTo>
                    <a:cubicBezTo>
                      <a:pt x="1171" y="2932"/>
                      <a:pt x="1191" y="2055"/>
                      <a:pt x="1191" y="1905"/>
                    </a:cubicBezTo>
                    <a:cubicBezTo>
                      <a:pt x="1191" y="1676"/>
                      <a:pt x="1205" y="1431"/>
                      <a:pt x="1222" y="1195"/>
                    </a:cubicBezTo>
                    <a:cubicBezTo>
                      <a:pt x="1249" y="741"/>
                      <a:pt x="1284" y="174"/>
                      <a:pt x="1154" y="17"/>
                    </a:cubicBezTo>
                    <a:lnTo>
                      <a:pt x="1137" y="17"/>
                    </a:lnTo>
                    <a:cubicBezTo>
                      <a:pt x="990" y="17"/>
                      <a:pt x="703" y="10"/>
                      <a:pt x="345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40"/>
              <p:cNvSpPr/>
              <p:nvPr/>
            </p:nvSpPr>
            <p:spPr>
              <a:xfrm flipH="1">
                <a:off x="2317071" y="2006725"/>
                <a:ext cx="186006" cy="198418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3405" extrusionOk="0">
                    <a:moveTo>
                      <a:pt x="2059" y="1684"/>
                    </a:moveTo>
                    <a:lnTo>
                      <a:pt x="2059" y="1694"/>
                    </a:lnTo>
                    <a:lnTo>
                      <a:pt x="1926" y="1694"/>
                    </a:lnTo>
                    <a:cubicBezTo>
                      <a:pt x="1922" y="1929"/>
                      <a:pt x="1731" y="2121"/>
                      <a:pt x="1496" y="2121"/>
                    </a:cubicBezTo>
                    <a:cubicBezTo>
                      <a:pt x="1260" y="2121"/>
                      <a:pt x="1069" y="1929"/>
                      <a:pt x="1066" y="1694"/>
                    </a:cubicBezTo>
                    <a:lnTo>
                      <a:pt x="239" y="1694"/>
                    </a:lnTo>
                    <a:lnTo>
                      <a:pt x="239" y="1684"/>
                    </a:lnTo>
                    <a:close/>
                    <a:moveTo>
                      <a:pt x="185" y="1"/>
                    </a:moveTo>
                    <a:cubicBezTo>
                      <a:pt x="92" y="141"/>
                      <a:pt x="1" y="885"/>
                      <a:pt x="110" y="2418"/>
                    </a:cubicBezTo>
                    <a:cubicBezTo>
                      <a:pt x="137" y="2804"/>
                      <a:pt x="215" y="3125"/>
                      <a:pt x="349" y="3387"/>
                    </a:cubicBezTo>
                    <a:cubicBezTo>
                      <a:pt x="795" y="3336"/>
                      <a:pt x="1192" y="3258"/>
                      <a:pt x="1666" y="3258"/>
                    </a:cubicBezTo>
                    <a:cubicBezTo>
                      <a:pt x="1991" y="3258"/>
                      <a:pt x="2356" y="3295"/>
                      <a:pt x="2796" y="3404"/>
                    </a:cubicBezTo>
                    <a:cubicBezTo>
                      <a:pt x="2796" y="3404"/>
                      <a:pt x="3192" y="2196"/>
                      <a:pt x="3175" y="708"/>
                    </a:cubicBezTo>
                    <a:cubicBezTo>
                      <a:pt x="3124" y="612"/>
                      <a:pt x="3056" y="530"/>
                      <a:pt x="2963" y="469"/>
                    </a:cubicBezTo>
                    <a:cubicBezTo>
                      <a:pt x="2946" y="458"/>
                      <a:pt x="2957" y="434"/>
                      <a:pt x="2974" y="434"/>
                    </a:cubicBezTo>
                    <a:cubicBezTo>
                      <a:pt x="2977" y="434"/>
                      <a:pt x="2980" y="434"/>
                      <a:pt x="2984" y="438"/>
                    </a:cubicBezTo>
                    <a:cubicBezTo>
                      <a:pt x="3062" y="489"/>
                      <a:pt x="3124" y="554"/>
                      <a:pt x="3175" y="633"/>
                    </a:cubicBezTo>
                    <a:cubicBezTo>
                      <a:pt x="3168" y="445"/>
                      <a:pt x="3158" y="253"/>
                      <a:pt x="3141" y="59"/>
                    </a:cubicBezTo>
                    <a:cubicBezTo>
                      <a:pt x="3018" y="59"/>
                      <a:pt x="2885" y="56"/>
                      <a:pt x="2749" y="53"/>
                    </a:cubicBezTo>
                    <a:cubicBezTo>
                      <a:pt x="2745" y="56"/>
                      <a:pt x="2745" y="62"/>
                      <a:pt x="2745" y="69"/>
                    </a:cubicBezTo>
                    <a:cubicBezTo>
                      <a:pt x="2697" y="240"/>
                      <a:pt x="2544" y="308"/>
                      <a:pt x="2345" y="308"/>
                    </a:cubicBezTo>
                    <a:cubicBezTo>
                      <a:pt x="2076" y="308"/>
                      <a:pt x="1721" y="185"/>
                      <a:pt x="1417" y="18"/>
                    </a:cubicBezTo>
                    <a:cubicBezTo>
                      <a:pt x="929" y="7"/>
                      <a:pt x="478" y="1"/>
                      <a:pt x="185" y="1"/>
                    </a:cubicBezTo>
                    <a:close/>
                  </a:path>
                </a:pathLst>
              </a:custGeom>
              <a:solidFill>
                <a:srgbClr val="D1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40"/>
              <p:cNvSpPr/>
              <p:nvPr/>
            </p:nvSpPr>
            <p:spPr>
              <a:xfrm flipH="1">
                <a:off x="2311652" y="2196518"/>
                <a:ext cx="171146" cy="58331"/>
              </a:xfrm>
              <a:custGeom>
                <a:avLst/>
                <a:gdLst/>
                <a:ahLst/>
                <a:cxnLst/>
                <a:rect l="l" t="t" r="r" b="b"/>
                <a:pathLst>
                  <a:path w="2937" h="1001" extrusionOk="0">
                    <a:moveTo>
                      <a:pt x="1318" y="1"/>
                    </a:moveTo>
                    <a:cubicBezTo>
                      <a:pt x="844" y="1"/>
                      <a:pt x="447" y="79"/>
                      <a:pt x="1" y="130"/>
                    </a:cubicBezTo>
                    <a:cubicBezTo>
                      <a:pt x="304" y="724"/>
                      <a:pt x="891" y="1001"/>
                      <a:pt x="1813" y="1001"/>
                    </a:cubicBezTo>
                    <a:lnTo>
                      <a:pt x="1875" y="1001"/>
                    </a:lnTo>
                    <a:cubicBezTo>
                      <a:pt x="2336" y="998"/>
                      <a:pt x="2680" y="854"/>
                      <a:pt x="2936" y="639"/>
                    </a:cubicBezTo>
                    <a:cubicBezTo>
                      <a:pt x="2817" y="372"/>
                      <a:pt x="2656" y="199"/>
                      <a:pt x="2448" y="147"/>
                    </a:cubicBezTo>
                    <a:cubicBezTo>
                      <a:pt x="2008" y="38"/>
                      <a:pt x="1643" y="1"/>
                      <a:pt x="131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40"/>
              <p:cNvSpPr/>
              <p:nvPr/>
            </p:nvSpPr>
            <p:spPr>
              <a:xfrm flipH="1">
                <a:off x="2342886" y="2007774"/>
                <a:ext cx="77619" cy="16957"/>
              </a:xfrm>
              <a:custGeom>
                <a:avLst/>
                <a:gdLst/>
                <a:ahLst/>
                <a:cxnLst/>
                <a:rect l="l" t="t" r="r" b="b"/>
                <a:pathLst>
                  <a:path w="1332" h="291" extrusionOk="0">
                    <a:moveTo>
                      <a:pt x="0" y="0"/>
                    </a:moveTo>
                    <a:cubicBezTo>
                      <a:pt x="304" y="167"/>
                      <a:pt x="659" y="290"/>
                      <a:pt x="928" y="290"/>
                    </a:cubicBezTo>
                    <a:cubicBezTo>
                      <a:pt x="1127" y="290"/>
                      <a:pt x="1280" y="222"/>
                      <a:pt x="1328" y="51"/>
                    </a:cubicBezTo>
                    <a:cubicBezTo>
                      <a:pt x="1328" y="44"/>
                      <a:pt x="1328" y="38"/>
                      <a:pt x="1332" y="35"/>
                    </a:cubicBezTo>
                    <a:cubicBezTo>
                      <a:pt x="1242" y="30"/>
                      <a:pt x="1150" y="27"/>
                      <a:pt x="1058" y="27"/>
                    </a:cubicBezTo>
                    <a:cubicBezTo>
                      <a:pt x="710" y="17"/>
                      <a:pt x="345" y="10"/>
                      <a:pt x="0" y="0"/>
                    </a:cubicBezTo>
                    <a:close/>
                  </a:path>
                </a:pathLst>
              </a:custGeom>
              <a:solidFill>
                <a:srgbClr val="0303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40"/>
              <p:cNvSpPr/>
              <p:nvPr/>
            </p:nvSpPr>
            <p:spPr>
              <a:xfrm flipH="1">
                <a:off x="2390844" y="2105438"/>
                <a:ext cx="50173" cy="24941"/>
              </a:xfrm>
              <a:custGeom>
                <a:avLst/>
                <a:gdLst/>
                <a:ahLst/>
                <a:cxnLst/>
                <a:rect l="l" t="t" r="r" b="b"/>
                <a:pathLst>
                  <a:path w="861" h="428" extrusionOk="0">
                    <a:moveTo>
                      <a:pt x="1" y="0"/>
                    </a:moveTo>
                    <a:cubicBezTo>
                      <a:pt x="4" y="235"/>
                      <a:pt x="195" y="427"/>
                      <a:pt x="431" y="427"/>
                    </a:cubicBezTo>
                    <a:cubicBezTo>
                      <a:pt x="666" y="427"/>
                      <a:pt x="857" y="235"/>
                      <a:pt x="86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40"/>
              <p:cNvSpPr/>
              <p:nvPr/>
            </p:nvSpPr>
            <p:spPr>
              <a:xfrm flipH="1">
                <a:off x="2383094" y="2104797"/>
                <a:ext cx="106056" cy="699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2" extrusionOk="0">
                    <a:moveTo>
                      <a:pt x="0" y="1"/>
                    </a:moveTo>
                    <a:lnTo>
                      <a:pt x="0" y="11"/>
                    </a:lnTo>
                    <a:lnTo>
                      <a:pt x="1820" y="11"/>
                    </a:lnTo>
                    <a:lnTo>
                      <a:pt x="1820" y="1"/>
                    </a:ln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40"/>
              <p:cNvSpPr/>
              <p:nvPr/>
            </p:nvSpPr>
            <p:spPr>
              <a:xfrm flipH="1">
                <a:off x="2581395" y="1988252"/>
                <a:ext cx="346547" cy="270792"/>
              </a:xfrm>
              <a:custGeom>
                <a:avLst/>
                <a:gdLst/>
                <a:ahLst/>
                <a:cxnLst/>
                <a:rect l="l" t="t" r="r" b="b"/>
                <a:pathLst>
                  <a:path w="5947" h="4647" extrusionOk="0">
                    <a:moveTo>
                      <a:pt x="4697" y="605"/>
                    </a:moveTo>
                    <a:cubicBezTo>
                      <a:pt x="4700" y="605"/>
                      <a:pt x="4704" y="605"/>
                      <a:pt x="4707" y="608"/>
                    </a:cubicBezTo>
                    <a:cubicBezTo>
                      <a:pt x="4871" y="718"/>
                      <a:pt x="4967" y="895"/>
                      <a:pt x="5022" y="1079"/>
                    </a:cubicBezTo>
                    <a:cubicBezTo>
                      <a:pt x="5096" y="1353"/>
                      <a:pt x="5100" y="1646"/>
                      <a:pt x="5083" y="1926"/>
                    </a:cubicBezTo>
                    <a:cubicBezTo>
                      <a:pt x="5083" y="1939"/>
                      <a:pt x="5072" y="1943"/>
                      <a:pt x="5062" y="1943"/>
                    </a:cubicBezTo>
                    <a:cubicBezTo>
                      <a:pt x="5052" y="1943"/>
                      <a:pt x="5045" y="1939"/>
                      <a:pt x="5045" y="1926"/>
                    </a:cubicBezTo>
                    <a:cubicBezTo>
                      <a:pt x="5059" y="1660"/>
                      <a:pt x="5059" y="1383"/>
                      <a:pt x="4994" y="1123"/>
                    </a:cubicBezTo>
                    <a:cubicBezTo>
                      <a:pt x="4943" y="936"/>
                      <a:pt x="4854" y="751"/>
                      <a:pt x="4686" y="642"/>
                    </a:cubicBezTo>
                    <a:cubicBezTo>
                      <a:pt x="4673" y="628"/>
                      <a:pt x="4683" y="605"/>
                      <a:pt x="4697" y="605"/>
                    </a:cubicBezTo>
                    <a:close/>
                    <a:moveTo>
                      <a:pt x="5103" y="2523"/>
                    </a:moveTo>
                    <a:cubicBezTo>
                      <a:pt x="5127" y="2523"/>
                      <a:pt x="5127" y="2561"/>
                      <a:pt x="5103" y="2561"/>
                    </a:cubicBezTo>
                    <a:cubicBezTo>
                      <a:pt x="5080" y="2561"/>
                      <a:pt x="5080" y="2523"/>
                      <a:pt x="5103" y="2523"/>
                    </a:cubicBezTo>
                    <a:close/>
                    <a:moveTo>
                      <a:pt x="3802" y="1997"/>
                    </a:moveTo>
                    <a:lnTo>
                      <a:pt x="3802" y="2015"/>
                    </a:lnTo>
                    <a:lnTo>
                      <a:pt x="3618" y="2015"/>
                    </a:lnTo>
                    <a:cubicBezTo>
                      <a:pt x="3615" y="2336"/>
                      <a:pt x="3352" y="2598"/>
                      <a:pt x="3027" y="2598"/>
                    </a:cubicBezTo>
                    <a:cubicBezTo>
                      <a:pt x="2704" y="2598"/>
                      <a:pt x="2441" y="2336"/>
                      <a:pt x="2438" y="2015"/>
                    </a:cubicBezTo>
                    <a:lnTo>
                      <a:pt x="1300" y="2015"/>
                    </a:lnTo>
                    <a:lnTo>
                      <a:pt x="1300" y="1997"/>
                    </a:lnTo>
                    <a:close/>
                    <a:moveTo>
                      <a:pt x="475" y="1"/>
                    </a:moveTo>
                    <a:cubicBezTo>
                      <a:pt x="290" y="1"/>
                      <a:pt x="0" y="154"/>
                      <a:pt x="0" y="574"/>
                    </a:cubicBezTo>
                    <a:lnTo>
                      <a:pt x="0" y="2229"/>
                    </a:lnTo>
                    <a:cubicBezTo>
                      <a:pt x="0" y="3431"/>
                      <a:pt x="338" y="4291"/>
                      <a:pt x="1754" y="4646"/>
                    </a:cubicBezTo>
                    <a:cubicBezTo>
                      <a:pt x="2827" y="4486"/>
                      <a:pt x="4124" y="4200"/>
                      <a:pt x="5192" y="3995"/>
                    </a:cubicBezTo>
                    <a:cubicBezTo>
                      <a:pt x="5946" y="2909"/>
                      <a:pt x="5833" y="1127"/>
                      <a:pt x="5797" y="513"/>
                    </a:cubicBezTo>
                    <a:cubicBezTo>
                      <a:pt x="5792" y="420"/>
                      <a:pt x="5786" y="356"/>
                      <a:pt x="5786" y="318"/>
                    </a:cubicBezTo>
                    <a:cubicBezTo>
                      <a:pt x="5786" y="165"/>
                      <a:pt x="5697" y="72"/>
                      <a:pt x="5575" y="21"/>
                    </a:cubicBezTo>
                    <a:cubicBezTo>
                      <a:pt x="5496" y="4"/>
                      <a:pt x="5411" y="1"/>
                      <a:pt x="5329" y="1"/>
                    </a:cubicBezTo>
                    <a:lnTo>
                      <a:pt x="3372" y="1"/>
                    </a:lnTo>
                    <a:cubicBezTo>
                      <a:pt x="2737" y="288"/>
                      <a:pt x="1871" y="523"/>
                      <a:pt x="1478" y="523"/>
                    </a:cubicBezTo>
                    <a:cubicBezTo>
                      <a:pt x="1365" y="523"/>
                      <a:pt x="1294" y="502"/>
                      <a:pt x="1273" y="465"/>
                    </a:cubicBezTo>
                    <a:cubicBezTo>
                      <a:pt x="1188" y="304"/>
                      <a:pt x="1212" y="148"/>
                      <a:pt x="1307" y="1"/>
                    </a:cubicBezTo>
                    <a:close/>
                  </a:path>
                </a:pathLst>
              </a:custGeom>
              <a:solidFill>
                <a:srgbClr val="D1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40"/>
              <p:cNvSpPr/>
              <p:nvPr/>
            </p:nvSpPr>
            <p:spPr>
              <a:xfrm flipH="1">
                <a:off x="2625391" y="2220992"/>
                <a:ext cx="200341" cy="48774"/>
              </a:xfrm>
              <a:custGeom>
                <a:avLst/>
                <a:gdLst/>
                <a:ahLst/>
                <a:cxnLst/>
                <a:rect l="l" t="t" r="r" b="b"/>
                <a:pathLst>
                  <a:path w="3438" h="837" extrusionOk="0">
                    <a:moveTo>
                      <a:pt x="3438" y="1"/>
                    </a:moveTo>
                    <a:lnTo>
                      <a:pt x="3438" y="1"/>
                    </a:lnTo>
                    <a:cubicBezTo>
                      <a:pt x="2370" y="206"/>
                      <a:pt x="1073" y="492"/>
                      <a:pt x="0" y="652"/>
                    </a:cubicBezTo>
                    <a:cubicBezTo>
                      <a:pt x="479" y="775"/>
                      <a:pt x="1079" y="836"/>
                      <a:pt x="1831" y="836"/>
                    </a:cubicBezTo>
                    <a:cubicBezTo>
                      <a:pt x="2015" y="836"/>
                      <a:pt x="2189" y="820"/>
                      <a:pt x="2352" y="786"/>
                    </a:cubicBezTo>
                    <a:cubicBezTo>
                      <a:pt x="2387" y="779"/>
                      <a:pt x="2414" y="768"/>
                      <a:pt x="2445" y="759"/>
                    </a:cubicBezTo>
                    <a:cubicBezTo>
                      <a:pt x="2379" y="683"/>
                      <a:pt x="2335" y="622"/>
                      <a:pt x="2315" y="598"/>
                    </a:cubicBezTo>
                    <a:cubicBezTo>
                      <a:pt x="2308" y="591"/>
                      <a:pt x="2305" y="587"/>
                      <a:pt x="2305" y="587"/>
                    </a:cubicBezTo>
                    <a:cubicBezTo>
                      <a:pt x="2302" y="584"/>
                      <a:pt x="2302" y="581"/>
                      <a:pt x="2305" y="578"/>
                    </a:cubicBezTo>
                    <a:lnTo>
                      <a:pt x="2308" y="574"/>
                    </a:lnTo>
                    <a:cubicBezTo>
                      <a:pt x="2311" y="574"/>
                      <a:pt x="2311" y="578"/>
                      <a:pt x="2311" y="578"/>
                    </a:cubicBezTo>
                    <a:cubicBezTo>
                      <a:pt x="2315" y="581"/>
                      <a:pt x="2318" y="584"/>
                      <a:pt x="2325" y="591"/>
                    </a:cubicBezTo>
                    <a:cubicBezTo>
                      <a:pt x="2329" y="598"/>
                      <a:pt x="2335" y="605"/>
                      <a:pt x="2343" y="615"/>
                    </a:cubicBezTo>
                    <a:cubicBezTo>
                      <a:pt x="2359" y="636"/>
                      <a:pt x="2384" y="666"/>
                      <a:pt x="2411" y="697"/>
                    </a:cubicBezTo>
                    <a:cubicBezTo>
                      <a:pt x="2424" y="714"/>
                      <a:pt x="2441" y="734"/>
                      <a:pt x="2458" y="755"/>
                    </a:cubicBezTo>
                    <a:cubicBezTo>
                      <a:pt x="2759" y="649"/>
                      <a:pt x="3018" y="485"/>
                      <a:pt x="3233" y="253"/>
                    </a:cubicBezTo>
                    <a:cubicBezTo>
                      <a:pt x="3308" y="174"/>
                      <a:pt x="3376" y="89"/>
                      <a:pt x="343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40"/>
              <p:cNvSpPr/>
              <p:nvPr/>
            </p:nvSpPr>
            <p:spPr>
              <a:xfrm flipH="1">
                <a:off x="2731389" y="1988252"/>
                <a:ext cx="127325" cy="30477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523" extrusionOk="0">
                    <a:moveTo>
                      <a:pt x="119" y="1"/>
                    </a:moveTo>
                    <a:cubicBezTo>
                      <a:pt x="24" y="148"/>
                      <a:pt x="0" y="304"/>
                      <a:pt x="85" y="465"/>
                    </a:cubicBezTo>
                    <a:cubicBezTo>
                      <a:pt x="106" y="502"/>
                      <a:pt x="177" y="523"/>
                      <a:pt x="290" y="523"/>
                    </a:cubicBezTo>
                    <a:cubicBezTo>
                      <a:pt x="683" y="523"/>
                      <a:pt x="1549" y="288"/>
                      <a:pt x="2184" y="1"/>
                    </a:cubicBezTo>
                    <a:close/>
                  </a:path>
                </a:pathLst>
              </a:custGeom>
              <a:solidFill>
                <a:srgbClr val="0303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40"/>
              <p:cNvSpPr/>
              <p:nvPr/>
            </p:nvSpPr>
            <p:spPr>
              <a:xfrm flipH="1">
                <a:off x="2717054" y="2105613"/>
                <a:ext cx="68878" cy="34031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584" extrusionOk="0">
                    <a:moveTo>
                      <a:pt x="1" y="1"/>
                    </a:moveTo>
                    <a:cubicBezTo>
                      <a:pt x="4" y="322"/>
                      <a:pt x="267" y="584"/>
                      <a:pt x="590" y="584"/>
                    </a:cubicBezTo>
                    <a:cubicBezTo>
                      <a:pt x="915" y="584"/>
                      <a:pt x="1178" y="322"/>
                      <a:pt x="118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40"/>
              <p:cNvSpPr/>
              <p:nvPr/>
            </p:nvSpPr>
            <p:spPr>
              <a:xfrm flipH="1">
                <a:off x="2682440" y="2254441"/>
                <a:ext cx="9207" cy="10780"/>
              </a:xfrm>
              <a:custGeom>
                <a:avLst/>
                <a:gdLst/>
                <a:ahLst/>
                <a:cxnLst/>
                <a:rect l="l" t="t" r="r" b="b"/>
                <a:pathLst>
                  <a:path w="158" h="185" extrusionOk="0">
                    <a:moveTo>
                      <a:pt x="7" y="0"/>
                    </a:moveTo>
                    <a:lnTo>
                      <a:pt x="4" y="4"/>
                    </a:lnTo>
                    <a:cubicBezTo>
                      <a:pt x="1" y="7"/>
                      <a:pt x="1" y="10"/>
                      <a:pt x="4" y="13"/>
                    </a:cubicBezTo>
                    <a:cubicBezTo>
                      <a:pt x="4" y="13"/>
                      <a:pt x="7" y="17"/>
                      <a:pt x="14" y="24"/>
                    </a:cubicBezTo>
                    <a:cubicBezTo>
                      <a:pt x="34" y="48"/>
                      <a:pt x="78" y="109"/>
                      <a:pt x="144" y="185"/>
                    </a:cubicBezTo>
                    <a:cubicBezTo>
                      <a:pt x="151" y="185"/>
                      <a:pt x="154" y="181"/>
                      <a:pt x="157" y="181"/>
                    </a:cubicBezTo>
                    <a:cubicBezTo>
                      <a:pt x="140" y="160"/>
                      <a:pt x="123" y="140"/>
                      <a:pt x="110" y="123"/>
                    </a:cubicBezTo>
                    <a:cubicBezTo>
                      <a:pt x="83" y="92"/>
                      <a:pt x="58" y="62"/>
                      <a:pt x="42" y="41"/>
                    </a:cubicBezTo>
                    <a:cubicBezTo>
                      <a:pt x="34" y="31"/>
                      <a:pt x="28" y="24"/>
                      <a:pt x="24" y="17"/>
                    </a:cubicBezTo>
                    <a:cubicBezTo>
                      <a:pt x="17" y="10"/>
                      <a:pt x="14" y="7"/>
                      <a:pt x="10" y="4"/>
                    </a:cubicBezTo>
                    <a:cubicBezTo>
                      <a:pt x="10" y="4"/>
                      <a:pt x="10" y="0"/>
                      <a:pt x="7" y="0"/>
                    </a:cubicBezTo>
                    <a:close/>
                  </a:path>
                </a:pathLst>
              </a:custGeom>
              <a:solidFill>
                <a:srgbClr val="A96E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40"/>
              <p:cNvSpPr/>
              <p:nvPr/>
            </p:nvSpPr>
            <p:spPr>
              <a:xfrm flipH="1">
                <a:off x="2706331" y="2104622"/>
                <a:ext cx="145856" cy="1049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18" extrusionOk="0">
                    <a:moveTo>
                      <a:pt x="0" y="0"/>
                    </a:moveTo>
                    <a:lnTo>
                      <a:pt x="0" y="18"/>
                    </a:lnTo>
                    <a:lnTo>
                      <a:pt x="2502" y="18"/>
                    </a:lnTo>
                    <a:lnTo>
                      <a:pt x="2502" y="0"/>
                    </a:ln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40"/>
              <p:cNvSpPr/>
              <p:nvPr/>
            </p:nvSpPr>
            <p:spPr>
              <a:xfrm flipH="1">
                <a:off x="2245454" y="1984873"/>
                <a:ext cx="285069" cy="296257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5084" extrusionOk="0">
                    <a:moveTo>
                      <a:pt x="529" y="338"/>
                    </a:moveTo>
                    <a:cubicBezTo>
                      <a:pt x="1041" y="338"/>
                      <a:pt x="2008" y="362"/>
                      <a:pt x="2861" y="382"/>
                    </a:cubicBezTo>
                    <a:cubicBezTo>
                      <a:pt x="3533" y="400"/>
                      <a:pt x="4113" y="417"/>
                      <a:pt x="4343" y="417"/>
                    </a:cubicBezTo>
                    <a:cubicBezTo>
                      <a:pt x="4384" y="417"/>
                      <a:pt x="4404" y="431"/>
                      <a:pt x="4417" y="444"/>
                    </a:cubicBezTo>
                    <a:cubicBezTo>
                      <a:pt x="4551" y="591"/>
                      <a:pt x="4516" y="1168"/>
                      <a:pt x="4489" y="1629"/>
                    </a:cubicBezTo>
                    <a:cubicBezTo>
                      <a:pt x="4472" y="1865"/>
                      <a:pt x="4458" y="2110"/>
                      <a:pt x="4458" y="2339"/>
                    </a:cubicBezTo>
                    <a:cubicBezTo>
                      <a:pt x="4458" y="2585"/>
                      <a:pt x="4407" y="4725"/>
                      <a:pt x="2602" y="4749"/>
                    </a:cubicBezTo>
                    <a:cubicBezTo>
                      <a:pt x="2583" y="4749"/>
                      <a:pt x="2564" y="4750"/>
                      <a:pt x="2546" y="4750"/>
                    </a:cubicBezTo>
                    <a:cubicBezTo>
                      <a:pt x="1194" y="4750"/>
                      <a:pt x="545" y="4158"/>
                      <a:pt x="451" y="2840"/>
                    </a:cubicBezTo>
                    <a:cubicBezTo>
                      <a:pt x="341" y="1257"/>
                      <a:pt x="437" y="482"/>
                      <a:pt x="529" y="338"/>
                    </a:cubicBezTo>
                    <a:close/>
                    <a:moveTo>
                      <a:pt x="499" y="1"/>
                    </a:moveTo>
                    <a:cubicBezTo>
                      <a:pt x="444" y="1"/>
                      <a:pt x="369" y="18"/>
                      <a:pt x="297" y="96"/>
                    </a:cubicBezTo>
                    <a:cubicBezTo>
                      <a:pt x="1" y="420"/>
                      <a:pt x="58" y="1970"/>
                      <a:pt x="124" y="2865"/>
                    </a:cubicBezTo>
                    <a:cubicBezTo>
                      <a:pt x="229" y="4356"/>
                      <a:pt x="1021" y="5083"/>
                      <a:pt x="2550" y="5083"/>
                    </a:cubicBezTo>
                    <a:lnTo>
                      <a:pt x="2608" y="5083"/>
                    </a:lnTo>
                    <a:cubicBezTo>
                      <a:pt x="4216" y="5066"/>
                      <a:pt x="4789" y="3592"/>
                      <a:pt x="4789" y="2339"/>
                    </a:cubicBezTo>
                    <a:cubicBezTo>
                      <a:pt x="4789" y="2120"/>
                      <a:pt x="4803" y="1882"/>
                      <a:pt x="4817" y="1649"/>
                    </a:cubicBezTo>
                    <a:cubicBezTo>
                      <a:pt x="4858" y="1014"/>
                      <a:pt x="4892" y="468"/>
                      <a:pt x="4657" y="215"/>
                    </a:cubicBezTo>
                    <a:cubicBezTo>
                      <a:pt x="4578" y="127"/>
                      <a:pt x="4469" y="79"/>
                      <a:pt x="4343" y="79"/>
                    </a:cubicBezTo>
                    <a:cubicBezTo>
                      <a:pt x="4117" y="79"/>
                      <a:pt x="3540" y="65"/>
                      <a:pt x="2868" y="48"/>
                    </a:cubicBezTo>
                    <a:cubicBezTo>
                      <a:pt x="1994" y="28"/>
                      <a:pt x="1004" y="1"/>
                      <a:pt x="499" y="1"/>
                    </a:cubicBez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40"/>
              <p:cNvSpPr/>
              <p:nvPr/>
            </p:nvSpPr>
            <p:spPr>
              <a:xfrm flipH="1">
                <a:off x="2562282" y="1967974"/>
                <a:ext cx="397710" cy="321897"/>
              </a:xfrm>
              <a:custGeom>
                <a:avLst/>
                <a:gdLst/>
                <a:ahLst/>
                <a:cxnLst/>
                <a:rect l="l" t="t" r="r" b="b"/>
                <a:pathLst>
                  <a:path w="6825" h="5524" extrusionOk="0">
                    <a:moveTo>
                      <a:pt x="5725" y="304"/>
                    </a:moveTo>
                    <a:cubicBezTo>
                      <a:pt x="6005" y="304"/>
                      <a:pt x="6336" y="365"/>
                      <a:pt x="6336" y="666"/>
                    </a:cubicBezTo>
                    <a:cubicBezTo>
                      <a:pt x="6336" y="704"/>
                      <a:pt x="6342" y="768"/>
                      <a:pt x="6347" y="861"/>
                    </a:cubicBezTo>
                    <a:cubicBezTo>
                      <a:pt x="6388" y="1526"/>
                      <a:pt x="6514" y="3557"/>
                      <a:pt x="5537" y="4595"/>
                    </a:cubicBezTo>
                    <a:cubicBezTo>
                      <a:pt x="5148" y="5011"/>
                      <a:pt x="4612" y="5224"/>
                      <a:pt x="3950" y="5224"/>
                    </a:cubicBezTo>
                    <a:cubicBezTo>
                      <a:pt x="912" y="5224"/>
                      <a:pt x="300" y="4209"/>
                      <a:pt x="300" y="2574"/>
                    </a:cubicBezTo>
                    <a:lnTo>
                      <a:pt x="300" y="891"/>
                    </a:lnTo>
                    <a:cubicBezTo>
                      <a:pt x="300" y="461"/>
                      <a:pt x="594" y="304"/>
                      <a:pt x="782" y="304"/>
                    </a:cubicBezTo>
                    <a:close/>
                    <a:moveTo>
                      <a:pt x="782" y="1"/>
                    </a:moveTo>
                    <a:cubicBezTo>
                      <a:pt x="458" y="1"/>
                      <a:pt x="1" y="277"/>
                      <a:pt x="1" y="891"/>
                    </a:cubicBezTo>
                    <a:lnTo>
                      <a:pt x="1" y="2574"/>
                    </a:lnTo>
                    <a:cubicBezTo>
                      <a:pt x="1" y="4671"/>
                      <a:pt x="1144" y="5523"/>
                      <a:pt x="3950" y="5523"/>
                    </a:cubicBezTo>
                    <a:cubicBezTo>
                      <a:pt x="4701" y="5523"/>
                      <a:pt x="5309" y="5281"/>
                      <a:pt x="5759" y="4803"/>
                    </a:cubicBezTo>
                    <a:cubicBezTo>
                      <a:pt x="6824" y="3667"/>
                      <a:pt x="6691" y="1540"/>
                      <a:pt x="6646" y="840"/>
                    </a:cubicBezTo>
                    <a:cubicBezTo>
                      <a:pt x="6643" y="758"/>
                      <a:pt x="6640" y="700"/>
                      <a:pt x="6640" y="666"/>
                    </a:cubicBezTo>
                    <a:cubicBezTo>
                      <a:pt x="6640" y="250"/>
                      <a:pt x="6298" y="1"/>
                      <a:pt x="5725" y="1"/>
                    </a:cubicBez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40"/>
              <p:cNvSpPr/>
              <p:nvPr/>
            </p:nvSpPr>
            <p:spPr>
              <a:xfrm flipH="1">
                <a:off x="2242657" y="1987670"/>
                <a:ext cx="279941" cy="286118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4910" extrusionOk="0">
                    <a:moveTo>
                      <a:pt x="520" y="328"/>
                    </a:moveTo>
                    <a:cubicBezTo>
                      <a:pt x="1021" y="328"/>
                      <a:pt x="1970" y="352"/>
                      <a:pt x="2810" y="372"/>
                    </a:cubicBezTo>
                    <a:cubicBezTo>
                      <a:pt x="3469" y="389"/>
                      <a:pt x="4043" y="403"/>
                      <a:pt x="4268" y="403"/>
                    </a:cubicBezTo>
                    <a:cubicBezTo>
                      <a:pt x="4305" y="403"/>
                      <a:pt x="4326" y="413"/>
                      <a:pt x="4339" y="430"/>
                    </a:cubicBezTo>
                    <a:cubicBezTo>
                      <a:pt x="4473" y="570"/>
                      <a:pt x="4435" y="1127"/>
                      <a:pt x="4407" y="1574"/>
                    </a:cubicBezTo>
                    <a:cubicBezTo>
                      <a:pt x="4394" y="1803"/>
                      <a:pt x="4380" y="2039"/>
                      <a:pt x="4380" y="2260"/>
                    </a:cubicBezTo>
                    <a:cubicBezTo>
                      <a:pt x="4380" y="2496"/>
                      <a:pt x="4330" y="4564"/>
                      <a:pt x="2558" y="4585"/>
                    </a:cubicBezTo>
                    <a:cubicBezTo>
                      <a:pt x="2538" y="4585"/>
                      <a:pt x="2518" y="4585"/>
                      <a:pt x="2498" y="4585"/>
                    </a:cubicBezTo>
                    <a:cubicBezTo>
                      <a:pt x="1173" y="4585"/>
                      <a:pt x="535" y="4013"/>
                      <a:pt x="445" y="2745"/>
                    </a:cubicBezTo>
                    <a:cubicBezTo>
                      <a:pt x="336" y="1212"/>
                      <a:pt x="427" y="468"/>
                      <a:pt x="520" y="328"/>
                    </a:cubicBezTo>
                    <a:close/>
                    <a:moveTo>
                      <a:pt x="489" y="0"/>
                    </a:moveTo>
                    <a:cubicBezTo>
                      <a:pt x="438" y="0"/>
                      <a:pt x="363" y="17"/>
                      <a:pt x="295" y="93"/>
                    </a:cubicBezTo>
                    <a:cubicBezTo>
                      <a:pt x="1" y="407"/>
                      <a:pt x="59" y="1905"/>
                      <a:pt x="120" y="2769"/>
                    </a:cubicBezTo>
                    <a:cubicBezTo>
                      <a:pt x="223" y="4210"/>
                      <a:pt x="1004" y="4909"/>
                      <a:pt x="2507" y="4909"/>
                    </a:cubicBezTo>
                    <a:lnTo>
                      <a:pt x="2561" y="4909"/>
                    </a:lnTo>
                    <a:cubicBezTo>
                      <a:pt x="4141" y="4892"/>
                      <a:pt x="4705" y="3472"/>
                      <a:pt x="4705" y="2260"/>
                    </a:cubicBezTo>
                    <a:cubicBezTo>
                      <a:pt x="4705" y="2048"/>
                      <a:pt x="4719" y="1817"/>
                      <a:pt x="4732" y="1595"/>
                    </a:cubicBezTo>
                    <a:cubicBezTo>
                      <a:pt x="4770" y="980"/>
                      <a:pt x="4804" y="451"/>
                      <a:pt x="4575" y="208"/>
                    </a:cubicBezTo>
                    <a:cubicBezTo>
                      <a:pt x="4497" y="123"/>
                      <a:pt x="4387" y="79"/>
                      <a:pt x="4268" y="79"/>
                    </a:cubicBezTo>
                    <a:cubicBezTo>
                      <a:pt x="4046" y="79"/>
                      <a:pt x="3476" y="62"/>
                      <a:pt x="2817" y="48"/>
                    </a:cubicBezTo>
                    <a:cubicBezTo>
                      <a:pt x="1960" y="27"/>
                      <a:pt x="987" y="0"/>
                      <a:pt x="489" y="0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40"/>
              <p:cNvSpPr/>
              <p:nvPr/>
            </p:nvSpPr>
            <p:spPr>
              <a:xfrm flipH="1">
                <a:off x="2554590" y="1970945"/>
                <a:ext cx="390484" cy="316128"/>
              </a:xfrm>
              <a:custGeom>
                <a:avLst/>
                <a:gdLst/>
                <a:ahLst/>
                <a:cxnLst/>
                <a:rect l="l" t="t" r="r" b="b"/>
                <a:pathLst>
                  <a:path w="6701" h="5425" extrusionOk="0">
                    <a:moveTo>
                      <a:pt x="5623" y="298"/>
                    </a:moveTo>
                    <a:cubicBezTo>
                      <a:pt x="5899" y="298"/>
                      <a:pt x="6223" y="359"/>
                      <a:pt x="6223" y="653"/>
                    </a:cubicBezTo>
                    <a:cubicBezTo>
                      <a:pt x="6223" y="690"/>
                      <a:pt x="6227" y="755"/>
                      <a:pt x="6234" y="843"/>
                    </a:cubicBezTo>
                    <a:cubicBezTo>
                      <a:pt x="6275" y="1499"/>
                      <a:pt x="6398" y="3493"/>
                      <a:pt x="5438" y="4513"/>
                    </a:cubicBezTo>
                    <a:cubicBezTo>
                      <a:pt x="5056" y="4919"/>
                      <a:pt x="4530" y="5127"/>
                      <a:pt x="3879" y="5127"/>
                    </a:cubicBezTo>
                    <a:cubicBezTo>
                      <a:pt x="895" y="5127"/>
                      <a:pt x="294" y="4131"/>
                      <a:pt x="294" y="2526"/>
                    </a:cubicBezTo>
                    <a:lnTo>
                      <a:pt x="294" y="871"/>
                    </a:lnTo>
                    <a:cubicBezTo>
                      <a:pt x="294" y="451"/>
                      <a:pt x="584" y="298"/>
                      <a:pt x="769" y="298"/>
                    </a:cubicBezTo>
                    <a:close/>
                    <a:moveTo>
                      <a:pt x="769" y="0"/>
                    </a:moveTo>
                    <a:cubicBezTo>
                      <a:pt x="447" y="0"/>
                      <a:pt x="0" y="270"/>
                      <a:pt x="0" y="871"/>
                    </a:cubicBezTo>
                    <a:lnTo>
                      <a:pt x="0" y="2526"/>
                    </a:lnTo>
                    <a:cubicBezTo>
                      <a:pt x="0" y="4585"/>
                      <a:pt x="1123" y="5425"/>
                      <a:pt x="3879" y="5425"/>
                    </a:cubicBezTo>
                    <a:cubicBezTo>
                      <a:pt x="4616" y="5425"/>
                      <a:pt x="5213" y="5186"/>
                      <a:pt x="5656" y="4715"/>
                    </a:cubicBezTo>
                    <a:cubicBezTo>
                      <a:pt x="6701" y="3602"/>
                      <a:pt x="6571" y="1510"/>
                      <a:pt x="6530" y="823"/>
                    </a:cubicBezTo>
                    <a:cubicBezTo>
                      <a:pt x="6524" y="744"/>
                      <a:pt x="6521" y="687"/>
                      <a:pt x="6521" y="653"/>
                    </a:cubicBezTo>
                    <a:cubicBezTo>
                      <a:pt x="6521" y="243"/>
                      <a:pt x="6186" y="0"/>
                      <a:pt x="5623" y="0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40"/>
              <p:cNvSpPr/>
              <p:nvPr/>
            </p:nvSpPr>
            <p:spPr>
              <a:xfrm flipH="1">
                <a:off x="2460480" y="2092851"/>
                <a:ext cx="85777" cy="108678"/>
              </a:xfrm>
              <a:custGeom>
                <a:avLst/>
                <a:gdLst/>
                <a:ahLst/>
                <a:cxnLst/>
                <a:rect l="l" t="t" r="r" b="b"/>
                <a:pathLst>
                  <a:path w="1472" h="1865" extrusionOk="0">
                    <a:moveTo>
                      <a:pt x="14" y="1"/>
                    </a:moveTo>
                    <a:lnTo>
                      <a:pt x="14" y="1"/>
                    </a:lnTo>
                    <a:cubicBezTo>
                      <a:pt x="0" y="72"/>
                      <a:pt x="57" y="1213"/>
                      <a:pt x="115" y="1213"/>
                    </a:cubicBezTo>
                    <a:cubicBezTo>
                      <a:pt x="115" y="1213"/>
                      <a:pt x="116" y="1213"/>
                      <a:pt x="117" y="1213"/>
                    </a:cubicBezTo>
                    <a:cubicBezTo>
                      <a:pt x="132" y="1206"/>
                      <a:pt x="198" y="1165"/>
                      <a:pt x="290" y="1117"/>
                    </a:cubicBezTo>
                    <a:lnTo>
                      <a:pt x="290" y="1117"/>
                    </a:lnTo>
                    <a:lnTo>
                      <a:pt x="14" y="1"/>
                    </a:lnTo>
                    <a:close/>
                    <a:moveTo>
                      <a:pt x="844" y="950"/>
                    </a:moveTo>
                    <a:cubicBezTo>
                      <a:pt x="651" y="950"/>
                      <a:pt x="437" y="1042"/>
                      <a:pt x="290" y="1117"/>
                    </a:cubicBezTo>
                    <a:lnTo>
                      <a:pt x="290" y="1117"/>
                    </a:lnTo>
                    <a:lnTo>
                      <a:pt x="475" y="1865"/>
                    </a:lnTo>
                    <a:cubicBezTo>
                      <a:pt x="475" y="1865"/>
                      <a:pt x="1472" y="1571"/>
                      <a:pt x="1196" y="1131"/>
                    </a:cubicBezTo>
                    <a:cubicBezTo>
                      <a:pt x="1110" y="997"/>
                      <a:pt x="983" y="950"/>
                      <a:pt x="844" y="950"/>
                    </a:cubicBezTo>
                    <a:close/>
                  </a:path>
                </a:pathLst>
              </a:custGeom>
              <a:solidFill>
                <a:srgbClr val="E396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40"/>
              <p:cNvSpPr/>
              <p:nvPr/>
            </p:nvSpPr>
            <p:spPr>
              <a:xfrm flipH="1">
                <a:off x="2473416" y="2092851"/>
                <a:ext cx="72433" cy="108853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1868" extrusionOk="0">
                    <a:moveTo>
                      <a:pt x="1" y="1"/>
                    </a:moveTo>
                    <a:lnTo>
                      <a:pt x="1" y="45"/>
                    </a:lnTo>
                    <a:cubicBezTo>
                      <a:pt x="1" y="158"/>
                      <a:pt x="10" y="451"/>
                      <a:pt x="31" y="714"/>
                    </a:cubicBezTo>
                    <a:cubicBezTo>
                      <a:pt x="42" y="848"/>
                      <a:pt x="51" y="971"/>
                      <a:pt x="62" y="1063"/>
                    </a:cubicBezTo>
                    <a:cubicBezTo>
                      <a:pt x="69" y="1107"/>
                      <a:pt x="75" y="1148"/>
                      <a:pt x="83" y="1172"/>
                    </a:cubicBezTo>
                    <a:cubicBezTo>
                      <a:pt x="86" y="1186"/>
                      <a:pt x="89" y="1196"/>
                      <a:pt x="92" y="1203"/>
                    </a:cubicBezTo>
                    <a:cubicBezTo>
                      <a:pt x="92" y="1209"/>
                      <a:pt x="96" y="1209"/>
                      <a:pt x="96" y="1213"/>
                    </a:cubicBezTo>
                    <a:cubicBezTo>
                      <a:pt x="100" y="1217"/>
                      <a:pt x="103" y="1217"/>
                      <a:pt x="106" y="1217"/>
                    </a:cubicBezTo>
                    <a:lnTo>
                      <a:pt x="110" y="1217"/>
                    </a:lnTo>
                    <a:cubicBezTo>
                      <a:pt x="116" y="1217"/>
                      <a:pt x="127" y="1209"/>
                      <a:pt x="141" y="1199"/>
                    </a:cubicBezTo>
                    <a:cubicBezTo>
                      <a:pt x="192" y="1172"/>
                      <a:pt x="297" y="1110"/>
                      <a:pt x="423" y="1056"/>
                    </a:cubicBezTo>
                    <a:cubicBezTo>
                      <a:pt x="550" y="1001"/>
                      <a:pt x="700" y="954"/>
                      <a:pt x="837" y="954"/>
                    </a:cubicBezTo>
                    <a:cubicBezTo>
                      <a:pt x="973" y="954"/>
                      <a:pt x="1099" y="1001"/>
                      <a:pt x="1181" y="1135"/>
                    </a:cubicBezTo>
                    <a:cubicBezTo>
                      <a:pt x="1216" y="1189"/>
                      <a:pt x="1233" y="1237"/>
                      <a:pt x="1233" y="1288"/>
                    </a:cubicBezTo>
                    <a:cubicBezTo>
                      <a:pt x="1233" y="1373"/>
                      <a:pt x="1185" y="1452"/>
                      <a:pt x="1113" y="1524"/>
                    </a:cubicBezTo>
                    <a:cubicBezTo>
                      <a:pt x="1008" y="1626"/>
                      <a:pt x="844" y="1712"/>
                      <a:pt x="710" y="1770"/>
                    </a:cubicBezTo>
                    <a:cubicBezTo>
                      <a:pt x="642" y="1797"/>
                      <a:pt x="581" y="1820"/>
                      <a:pt x="540" y="1834"/>
                    </a:cubicBezTo>
                    <a:cubicBezTo>
                      <a:pt x="516" y="1844"/>
                      <a:pt x="499" y="1848"/>
                      <a:pt x="485" y="1852"/>
                    </a:cubicBezTo>
                    <a:cubicBezTo>
                      <a:pt x="475" y="1858"/>
                      <a:pt x="468" y="1858"/>
                      <a:pt x="468" y="1858"/>
                    </a:cubicBezTo>
                    <a:lnTo>
                      <a:pt x="472" y="1868"/>
                    </a:lnTo>
                    <a:cubicBezTo>
                      <a:pt x="472" y="1868"/>
                      <a:pt x="663" y="1814"/>
                      <a:pt x="853" y="1712"/>
                    </a:cubicBezTo>
                    <a:cubicBezTo>
                      <a:pt x="953" y="1660"/>
                      <a:pt x="1048" y="1602"/>
                      <a:pt x="1120" y="1530"/>
                    </a:cubicBezTo>
                    <a:cubicBezTo>
                      <a:pt x="1192" y="1458"/>
                      <a:pt x="1243" y="1376"/>
                      <a:pt x="1243" y="1288"/>
                    </a:cubicBezTo>
                    <a:cubicBezTo>
                      <a:pt x="1243" y="1237"/>
                      <a:pt x="1226" y="1182"/>
                      <a:pt x="1192" y="1127"/>
                    </a:cubicBezTo>
                    <a:cubicBezTo>
                      <a:pt x="1107" y="991"/>
                      <a:pt x="976" y="943"/>
                      <a:pt x="837" y="943"/>
                    </a:cubicBezTo>
                    <a:cubicBezTo>
                      <a:pt x="677" y="943"/>
                      <a:pt x="505" y="1008"/>
                      <a:pt x="366" y="1069"/>
                    </a:cubicBezTo>
                    <a:cubicBezTo>
                      <a:pt x="297" y="1104"/>
                      <a:pt x="236" y="1135"/>
                      <a:pt x="192" y="1162"/>
                    </a:cubicBezTo>
                    <a:cubicBezTo>
                      <a:pt x="168" y="1172"/>
                      <a:pt x="151" y="1182"/>
                      <a:pt x="137" y="1192"/>
                    </a:cubicBezTo>
                    <a:cubicBezTo>
                      <a:pt x="120" y="1199"/>
                      <a:pt x="110" y="1206"/>
                      <a:pt x="106" y="1206"/>
                    </a:cubicBezTo>
                    <a:cubicBezTo>
                      <a:pt x="103" y="1206"/>
                      <a:pt x="100" y="1199"/>
                      <a:pt x="100" y="1192"/>
                    </a:cubicBezTo>
                    <a:cubicBezTo>
                      <a:pt x="86" y="1159"/>
                      <a:pt x="75" y="1083"/>
                      <a:pt x="65" y="987"/>
                    </a:cubicBezTo>
                    <a:cubicBezTo>
                      <a:pt x="34" y="694"/>
                      <a:pt x="10" y="202"/>
                      <a:pt x="10" y="45"/>
                    </a:cubicBezTo>
                    <a:lnTo>
                      <a:pt x="10" y="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B26E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40"/>
              <p:cNvSpPr/>
              <p:nvPr/>
            </p:nvSpPr>
            <p:spPr>
              <a:xfrm flipH="1">
                <a:off x="2946822" y="2104447"/>
                <a:ext cx="129132" cy="109436"/>
              </a:xfrm>
              <a:custGeom>
                <a:avLst/>
                <a:gdLst/>
                <a:ahLst/>
                <a:cxnLst/>
                <a:rect l="l" t="t" r="r" b="b"/>
                <a:pathLst>
                  <a:path w="2216" h="1878" extrusionOk="0">
                    <a:moveTo>
                      <a:pt x="2062" y="0"/>
                    </a:moveTo>
                    <a:lnTo>
                      <a:pt x="1" y="1382"/>
                    </a:lnTo>
                    <a:lnTo>
                      <a:pt x="236" y="1878"/>
                    </a:lnTo>
                    <a:lnTo>
                      <a:pt x="2216" y="260"/>
                    </a:lnTo>
                    <a:lnTo>
                      <a:pt x="2062" y="0"/>
                    </a:ln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40"/>
              <p:cNvSpPr/>
              <p:nvPr/>
            </p:nvSpPr>
            <p:spPr>
              <a:xfrm flipH="1">
                <a:off x="2517937" y="2111207"/>
                <a:ext cx="55184" cy="1457"/>
              </a:xfrm>
              <a:custGeom>
                <a:avLst/>
                <a:gdLst/>
                <a:ahLst/>
                <a:cxnLst/>
                <a:rect l="l" t="t" r="r" b="b"/>
                <a:pathLst>
                  <a:path w="947" h="25" extrusionOk="0">
                    <a:moveTo>
                      <a:pt x="1" y="0"/>
                    </a:moveTo>
                    <a:lnTo>
                      <a:pt x="1" y="24"/>
                    </a:lnTo>
                    <a:lnTo>
                      <a:pt x="946" y="24"/>
                    </a:lnTo>
                    <a:lnTo>
                      <a:pt x="946" y="0"/>
                    </a:ln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40"/>
              <p:cNvSpPr/>
              <p:nvPr/>
            </p:nvSpPr>
            <p:spPr>
              <a:xfrm flipH="1">
                <a:off x="2507389" y="2102058"/>
                <a:ext cx="65731" cy="2214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38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1127" y="38"/>
                    </a:lnTo>
                    <a:lnTo>
                      <a:pt x="1127" y="0"/>
                    </a:ln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40"/>
              <p:cNvSpPr/>
              <p:nvPr/>
            </p:nvSpPr>
            <p:spPr>
              <a:xfrm flipH="1">
                <a:off x="2254778" y="2007074"/>
                <a:ext cx="9498" cy="15442"/>
              </a:xfrm>
              <a:custGeom>
                <a:avLst/>
                <a:gdLst/>
                <a:ahLst/>
                <a:cxnLst/>
                <a:rect l="l" t="t" r="r" b="b"/>
                <a:pathLst>
                  <a:path w="163" h="265" extrusionOk="0">
                    <a:moveTo>
                      <a:pt x="9" y="1"/>
                    </a:moveTo>
                    <a:cubicBezTo>
                      <a:pt x="4" y="1"/>
                      <a:pt x="0" y="6"/>
                      <a:pt x="6" y="9"/>
                    </a:cubicBezTo>
                    <a:cubicBezTo>
                      <a:pt x="84" y="70"/>
                      <a:pt x="135" y="159"/>
                      <a:pt x="152" y="261"/>
                    </a:cubicBezTo>
                    <a:cubicBezTo>
                      <a:pt x="152" y="264"/>
                      <a:pt x="154" y="265"/>
                      <a:pt x="156" y="265"/>
                    </a:cubicBezTo>
                    <a:cubicBezTo>
                      <a:pt x="159" y="265"/>
                      <a:pt x="163" y="262"/>
                      <a:pt x="163" y="258"/>
                    </a:cubicBezTo>
                    <a:cubicBezTo>
                      <a:pt x="146" y="155"/>
                      <a:pt x="94" y="67"/>
                      <a:pt x="12" y="1"/>
                    </a:cubicBezTo>
                    <a:cubicBezTo>
                      <a:pt x="11" y="1"/>
                      <a:pt x="10" y="1"/>
                      <a:pt x="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40"/>
              <p:cNvSpPr/>
              <p:nvPr/>
            </p:nvSpPr>
            <p:spPr>
              <a:xfrm flipH="1">
                <a:off x="2253379" y="2035803"/>
                <a:ext cx="699" cy="466"/>
              </a:xfrm>
              <a:custGeom>
                <a:avLst/>
                <a:gdLst/>
                <a:ahLst/>
                <a:cxnLst/>
                <a:rect l="l" t="t" r="r" b="b"/>
                <a:pathLst>
                  <a:path w="12" h="8" extrusionOk="0">
                    <a:moveTo>
                      <a:pt x="8" y="0"/>
                    </a:moveTo>
                    <a:cubicBezTo>
                      <a:pt x="1" y="0"/>
                      <a:pt x="1" y="7"/>
                      <a:pt x="8" y="7"/>
                    </a:cubicBezTo>
                    <a:cubicBezTo>
                      <a:pt x="12" y="7"/>
                      <a:pt x="12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40"/>
              <p:cNvSpPr/>
              <p:nvPr/>
            </p:nvSpPr>
            <p:spPr>
              <a:xfrm flipH="1">
                <a:off x="2522890" y="2097746"/>
                <a:ext cx="30302" cy="991"/>
              </a:xfrm>
              <a:custGeom>
                <a:avLst/>
                <a:gdLst/>
                <a:ahLst/>
                <a:cxnLst/>
                <a:rect l="l" t="t" r="r" b="b"/>
                <a:pathLst>
                  <a:path w="520" h="17" extrusionOk="0">
                    <a:moveTo>
                      <a:pt x="150" y="1"/>
                    </a:moveTo>
                    <a:cubicBezTo>
                      <a:pt x="103" y="1"/>
                      <a:pt x="55" y="1"/>
                      <a:pt x="7" y="2"/>
                    </a:cubicBezTo>
                    <a:cubicBezTo>
                      <a:pt x="0" y="2"/>
                      <a:pt x="0" y="13"/>
                      <a:pt x="7" y="13"/>
                    </a:cubicBezTo>
                    <a:cubicBezTo>
                      <a:pt x="76" y="11"/>
                      <a:pt x="145" y="11"/>
                      <a:pt x="215" y="11"/>
                    </a:cubicBezTo>
                    <a:cubicBezTo>
                      <a:pt x="313" y="11"/>
                      <a:pt x="412" y="12"/>
                      <a:pt x="513" y="16"/>
                    </a:cubicBezTo>
                    <a:cubicBezTo>
                      <a:pt x="519" y="16"/>
                      <a:pt x="519" y="6"/>
                      <a:pt x="513" y="6"/>
                    </a:cubicBezTo>
                    <a:cubicBezTo>
                      <a:pt x="390" y="3"/>
                      <a:pt x="270" y="1"/>
                      <a:pt x="15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40"/>
              <p:cNvSpPr/>
              <p:nvPr/>
            </p:nvSpPr>
            <p:spPr>
              <a:xfrm flipH="1">
                <a:off x="2571839" y="1986038"/>
                <a:ext cx="13519" cy="24183"/>
              </a:xfrm>
              <a:custGeom>
                <a:avLst/>
                <a:gdLst/>
                <a:ahLst/>
                <a:cxnLst/>
                <a:rect l="l" t="t" r="r" b="b"/>
                <a:pathLst>
                  <a:path w="232" h="415" extrusionOk="0">
                    <a:moveTo>
                      <a:pt x="7" y="0"/>
                    </a:moveTo>
                    <a:cubicBezTo>
                      <a:pt x="4" y="0"/>
                      <a:pt x="0" y="5"/>
                      <a:pt x="3" y="8"/>
                    </a:cubicBezTo>
                    <a:cubicBezTo>
                      <a:pt x="108" y="117"/>
                      <a:pt x="221" y="244"/>
                      <a:pt x="187" y="411"/>
                    </a:cubicBezTo>
                    <a:cubicBezTo>
                      <a:pt x="187" y="413"/>
                      <a:pt x="190" y="415"/>
                      <a:pt x="193" y="415"/>
                    </a:cubicBezTo>
                    <a:cubicBezTo>
                      <a:pt x="195" y="415"/>
                      <a:pt x="197" y="414"/>
                      <a:pt x="197" y="411"/>
                    </a:cubicBezTo>
                    <a:cubicBezTo>
                      <a:pt x="231" y="244"/>
                      <a:pt x="118" y="113"/>
                      <a:pt x="9" y="1"/>
                    </a:cubicBezTo>
                    <a:cubicBezTo>
                      <a:pt x="9" y="1"/>
                      <a:pt x="8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40"/>
              <p:cNvSpPr/>
              <p:nvPr/>
            </p:nvSpPr>
            <p:spPr>
              <a:xfrm flipH="1">
                <a:off x="2573412" y="2020885"/>
                <a:ext cx="874" cy="641"/>
              </a:xfrm>
              <a:custGeom>
                <a:avLst/>
                <a:gdLst/>
                <a:ahLst/>
                <a:cxnLst/>
                <a:rect l="l" t="t" r="r" b="b"/>
                <a:pathLst>
                  <a:path w="15" h="11" extrusionOk="0">
                    <a:moveTo>
                      <a:pt x="7" y="0"/>
                    </a:moveTo>
                    <a:cubicBezTo>
                      <a:pt x="0" y="0"/>
                      <a:pt x="0" y="10"/>
                      <a:pt x="7" y="10"/>
                    </a:cubicBezTo>
                    <a:cubicBezTo>
                      <a:pt x="14" y="10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40"/>
              <p:cNvSpPr/>
              <p:nvPr/>
            </p:nvSpPr>
            <p:spPr>
              <a:xfrm flipH="1">
                <a:off x="2306524" y="2043553"/>
                <a:ext cx="11538" cy="6648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141" extrusionOk="0">
                    <a:moveTo>
                      <a:pt x="0" y="1"/>
                    </a:moveTo>
                    <a:lnTo>
                      <a:pt x="0" y="76"/>
                    </a:lnTo>
                    <a:cubicBezTo>
                      <a:pt x="41" y="151"/>
                      <a:pt x="72" y="236"/>
                      <a:pt x="92" y="322"/>
                    </a:cubicBezTo>
                    <a:cubicBezTo>
                      <a:pt x="160" y="581"/>
                      <a:pt x="160" y="854"/>
                      <a:pt x="144" y="1124"/>
                    </a:cubicBezTo>
                    <a:cubicBezTo>
                      <a:pt x="144" y="1134"/>
                      <a:pt x="154" y="1141"/>
                      <a:pt x="164" y="1141"/>
                    </a:cubicBezTo>
                    <a:cubicBezTo>
                      <a:pt x="171" y="1141"/>
                      <a:pt x="181" y="1134"/>
                      <a:pt x="181" y="1124"/>
                    </a:cubicBezTo>
                    <a:cubicBezTo>
                      <a:pt x="198" y="840"/>
                      <a:pt x="198" y="550"/>
                      <a:pt x="119" y="277"/>
                    </a:cubicBezTo>
                    <a:cubicBezTo>
                      <a:pt x="92" y="178"/>
                      <a:pt x="54" y="86"/>
                      <a:pt x="0" y="1"/>
                    </a:cubicBezTo>
                    <a:close/>
                  </a:path>
                </a:pathLst>
              </a:custGeom>
              <a:solidFill>
                <a:srgbClr val="ECF0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40"/>
              <p:cNvSpPr/>
              <p:nvPr/>
            </p:nvSpPr>
            <p:spPr>
              <a:xfrm flipH="1">
                <a:off x="2318004" y="2032015"/>
                <a:ext cx="13461" cy="15967"/>
              </a:xfrm>
              <a:custGeom>
                <a:avLst/>
                <a:gdLst/>
                <a:ahLst/>
                <a:cxnLst/>
                <a:rect l="l" t="t" r="r" b="b"/>
                <a:pathLst>
                  <a:path w="231" h="274" extrusionOk="0">
                    <a:moveTo>
                      <a:pt x="29" y="0"/>
                    </a:moveTo>
                    <a:cubicBezTo>
                      <a:pt x="12" y="0"/>
                      <a:pt x="1" y="24"/>
                      <a:pt x="18" y="35"/>
                    </a:cubicBezTo>
                    <a:cubicBezTo>
                      <a:pt x="111" y="96"/>
                      <a:pt x="179" y="178"/>
                      <a:pt x="230" y="274"/>
                    </a:cubicBezTo>
                    <a:lnTo>
                      <a:pt x="230" y="199"/>
                    </a:lnTo>
                    <a:cubicBezTo>
                      <a:pt x="179" y="120"/>
                      <a:pt x="117" y="55"/>
                      <a:pt x="39" y="4"/>
                    </a:cubicBezTo>
                    <a:cubicBezTo>
                      <a:pt x="35" y="0"/>
                      <a:pt x="32" y="0"/>
                      <a:pt x="29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40"/>
              <p:cNvSpPr/>
              <p:nvPr/>
            </p:nvSpPr>
            <p:spPr>
              <a:xfrm flipH="1">
                <a:off x="2304718" y="2143840"/>
                <a:ext cx="3030" cy="2214"/>
              </a:xfrm>
              <a:custGeom>
                <a:avLst/>
                <a:gdLst/>
                <a:ahLst/>
                <a:cxnLst/>
                <a:rect l="l" t="t" r="r" b="b"/>
                <a:pathLst>
                  <a:path w="52" h="38" extrusionOk="0">
                    <a:moveTo>
                      <a:pt x="28" y="0"/>
                    </a:moveTo>
                    <a:cubicBezTo>
                      <a:pt x="0" y="0"/>
                      <a:pt x="0" y="38"/>
                      <a:pt x="28" y="38"/>
                    </a:cubicBezTo>
                    <a:cubicBezTo>
                      <a:pt x="52" y="38"/>
                      <a:pt x="52" y="0"/>
                      <a:pt x="28" y="0"/>
                    </a:cubicBezTo>
                    <a:close/>
                  </a:path>
                </a:pathLst>
              </a:custGeom>
              <a:solidFill>
                <a:srgbClr val="ECF0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40"/>
              <p:cNvSpPr/>
              <p:nvPr/>
            </p:nvSpPr>
            <p:spPr>
              <a:xfrm flipH="1">
                <a:off x="2630694" y="2023449"/>
                <a:ext cx="24941" cy="78027"/>
              </a:xfrm>
              <a:custGeom>
                <a:avLst/>
                <a:gdLst/>
                <a:ahLst/>
                <a:cxnLst/>
                <a:rect l="l" t="t" r="r" b="b"/>
                <a:pathLst>
                  <a:path w="428" h="1339" extrusionOk="0">
                    <a:moveTo>
                      <a:pt x="24" y="1"/>
                    </a:moveTo>
                    <a:cubicBezTo>
                      <a:pt x="10" y="1"/>
                      <a:pt x="0" y="24"/>
                      <a:pt x="13" y="38"/>
                    </a:cubicBezTo>
                    <a:cubicBezTo>
                      <a:pt x="181" y="147"/>
                      <a:pt x="270" y="332"/>
                      <a:pt x="321" y="519"/>
                    </a:cubicBezTo>
                    <a:cubicBezTo>
                      <a:pt x="386" y="779"/>
                      <a:pt x="386" y="1056"/>
                      <a:pt x="372" y="1322"/>
                    </a:cubicBezTo>
                    <a:cubicBezTo>
                      <a:pt x="372" y="1335"/>
                      <a:pt x="379" y="1339"/>
                      <a:pt x="389" y="1339"/>
                    </a:cubicBezTo>
                    <a:cubicBezTo>
                      <a:pt x="399" y="1339"/>
                      <a:pt x="410" y="1335"/>
                      <a:pt x="410" y="1322"/>
                    </a:cubicBezTo>
                    <a:cubicBezTo>
                      <a:pt x="427" y="1042"/>
                      <a:pt x="423" y="749"/>
                      <a:pt x="349" y="475"/>
                    </a:cubicBezTo>
                    <a:cubicBezTo>
                      <a:pt x="294" y="291"/>
                      <a:pt x="198" y="114"/>
                      <a:pt x="34" y="4"/>
                    </a:cubicBezTo>
                    <a:cubicBezTo>
                      <a:pt x="31" y="1"/>
                      <a:pt x="27" y="1"/>
                      <a:pt x="24" y="1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40"/>
              <p:cNvSpPr/>
              <p:nvPr/>
            </p:nvSpPr>
            <p:spPr>
              <a:xfrm flipH="1">
                <a:off x="2629120" y="2135274"/>
                <a:ext cx="2855" cy="2273"/>
              </a:xfrm>
              <a:custGeom>
                <a:avLst/>
                <a:gdLst/>
                <a:ahLst/>
                <a:cxnLst/>
                <a:rect l="l" t="t" r="r" b="b"/>
                <a:pathLst>
                  <a:path w="49" h="39" extrusionOk="0">
                    <a:moveTo>
                      <a:pt x="24" y="0"/>
                    </a:moveTo>
                    <a:cubicBezTo>
                      <a:pt x="1" y="0"/>
                      <a:pt x="1" y="38"/>
                      <a:pt x="24" y="38"/>
                    </a:cubicBezTo>
                    <a:cubicBezTo>
                      <a:pt x="48" y="38"/>
                      <a:pt x="48" y="0"/>
                      <a:pt x="24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40"/>
              <p:cNvSpPr/>
              <p:nvPr/>
            </p:nvSpPr>
            <p:spPr>
              <a:xfrm flipH="1">
                <a:off x="3075896" y="2137430"/>
                <a:ext cx="159608" cy="47609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817" extrusionOk="0">
                    <a:moveTo>
                      <a:pt x="509" y="1"/>
                    </a:moveTo>
                    <a:cubicBezTo>
                      <a:pt x="347" y="1"/>
                      <a:pt x="177" y="12"/>
                      <a:pt x="1" y="38"/>
                    </a:cubicBezTo>
                    <a:lnTo>
                      <a:pt x="130" y="598"/>
                    </a:lnTo>
                    <a:cubicBezTo>
                      <a:pt x="130" y="598"/>
                      <a:pt x="596" y="409"/>
                      <a:pt x="1237" y="409"/>
                    </a:cubicBezTo>
                    <a:cubicBezTo>
                      <a:pt x="1685" y="409"/>
                      <a:pt x="2219" y="502"/>
                      <a:pt x="2739" y="816"/>
                    </a:cubicBezTo>
                    <a:cubicBezTo>
                      <a:pt x="2739" y="816"/>
                      <a:pt x="1881" y="1"/>
                      <a:pt x="509" y="1"/>
                    </a:cubicBezTo>
                    <a:close/>
                  </a:path>
                </a:pathLst>
              </a:custGeom>
              <a:solidFill>
                <a:srgbClr val="A57D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40"/>
              <p:cNvSpPr/>
              <p:nvPr/>
            </p:nvSpPr>
            <p:spPr>
              <a:xfrm flipH="1">
                <a:off x="3176998" y="3230503"/>
                <a:ext cx="197777" cy="26048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447" extrusionOk="0">
                    <a:moveTo>
                      <a:pt x="1774" y="1"/>
                    </a:moveTo>
                    <a:cubicBezTo>
                      <a:pt x="1405" y="1"/>
                      <a:pt x="1037" y="38"/>
                      <a:pt x="677" y="140"/>
                    </a:cubicBezTo>
                    <a:cubicBezTo>
                      <a:pt x="448" y="202"/>
                      <a:pt x="226" y="294"/>
                      <a:pt x="21" y="410"/>
                    </a:cubicBezTo>
                    <a:cubicBezTo>
                      <a:pt x="1" y="419"/>
                      <a:pt x="13" y="446"/>
                      <a:pt x="30" y="446"/>
                    </a:cubicBezTo>
                    <a:cubicBezTo>
                      <a:pt x="33" y="446"/>
                      <a:pt x="36" y="446"/>
                      <a:pt x="38" y="444"/>
                    </a:cubicBezTo>
                    <a:cubicBezTo>
                      <a:pt x="573" y="139"/>
                      <a:pt x="1177" y="40"/>
                      <a:pt x="1782" y="40"/>
                    </a:cubicBezTo>
                    <a:cubicBezTo>
                      <a:pt x="2042" y="40"/>
                      <a:pt x="2302" y="58"/>
                      <a:pt x="2558" y="86"/>
                    </a:cubicBezTo>
                    <a:cubicBezTo>
                      <a:pt x="2827" y="117"/>
                      <a:pt x="3093" y="154"/>
                      <a:pt x="3360" y="195"/>
                    </a:cubicBezTo>
                    <a:cubicBezTo>
                      <a:pt x="3361" y="195"/>
                      <a:pt x="3362" y="195"/>
                      <a:pt x="3363" y="195"/>
                    </a:cubicBezTo>
                    <a:cubicBezTo>
                      <a:pt x="3384" y="195"/>
                      <a:pt x="3393" y="161"/>
                      <a:pt x="3370" y="158"/>
                    </a:cubicBezTo>
                    <a:cubicBezTo>
                      <a:pt x="2844" y="79"/>
                      <a:pt x="2307" y="1"/>
                      <a:pt x="177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40"/>
              <p:cNvSpPr/>
              <p:nvPr/>
            </p:nvSpPr>
            <p:spPr>
              <a:xfrm flipH="1">
                <a:off x="3152524" y="3015419"/>
                <a:ext cx="141660" cy="26223"/>
              </a:xfrm>
              <a:custGeom>
                <a:avLst/>
                <a:gdLst/>
                <a:ahLst/>
                <a:cxnLst/>
                <a:rect l="l" t="t" r="r" b="b"/>
                <a:pathLst>
                  <a:path w="2431" h="450" extrusionOk="0">
                    <a:moveTo>
                      <a:pt x="990" y="1"/>
                    </a:moveTo>
                    <a:cubicBezTo>
                      <a:pt x="660" y="1"/>
                      <a:pt x="330" y="62"/>
                      <a:pt x="21" y="186"/>
                    </a:cubicBezTo>
                    <a:cubicBezTo>
                      <a:pt x="0" y="195"/>
                      <a:pt x="5" y="228"/>
                      <a:pt x="23" y="228"/>
                    </a:cubicBezTo>
                    <a:cubicBezTo>
                      <a:pt x="26" y="228"/>
                      <a:pt x="28" y="228"/>
                      <a:pt x="31" y="227"/>
                    </a:cubicBezTo>
                    <a:cubicBezTo>
                      <a:pt x="337" y="104"/>
                      <a:pt x="665" y="43"/>
                      <a:pt x="992" y="43"/>
                    </a:cubicBezTo>
                    <a:cubicBezTo>
                      <a:pt x="1482" y="43"/>
                      <a:pt x="1972" y="179"/>
                      <a:pt x="2390" y="445"/>
                    </a:cubicBezTo>
                    <a:cubicBezTo>
                      <a:pt x="2394" y="448"/>
                      <a:pt x="2398" y="450"/>
                      <a:pt x="2402" y="450"/>
                    </a:cubicBezTo>
                    <a:cubicBezTo>
                      <a:pt x="2420" y="450"/>
                      <a:pt x="2430" y="422"/>
                      <a:pt x="2410" y="411"/>
                    </a:cubicBezTo>
                    <a:cubicBezTo>
                      <a:pt x="1987" y="140"/>
                      <a:pt x="1489" y="1"/>
                      <a:pt x="990" y="1"/>
                    </a:cubicBez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40"/>
              <p:cNvSpPr/>
              <p:nvPr/>
            </p:nvSpPr>
            <p:spPr>
              <a:xfrm flipH="1">
                <a:off x="3148153" y="3065475"/>
                <a:ext cx="128549" cy="52270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897" extrusionOk="0">
                    <a:moveTo>
                      <a:pt x="212" y="1"/>
                    </a:moveTo>
                    <a:cubicBezTo>
                      <a:pt x="151" y="1"/>
                      <a:pt x="90" y="4"/>
                      <a:pt x="28" y="10"/>
                    </a:cubicBezTo>
                    <a:cubicBezTo>
                      <a:pt x="2" y="13"/>
                      <a:pt x="1" y="51"/>
                      <a:pt x="25" y="51"/>
                    </a:cubicBezTo>
                    <a:cubicBezTo>
                      <a:pt x="26" y="51"/>
                      <a:pt x="27" y="51"/>
                      <a:pt x="28" y="51"/>
                    </a:cubicBezTo>
                    <a:cubicBezTo>
                      <a:pt x="90" y="45"/>
                      <a:pt x="150" y="42"/>
                      <a:pt x="210" y="42"/>
                    </a:cubicBezTo>
                    <a:cubicBezTo>
                      <a:pt x="943" y="42"/>
                      <a:pt x="1584" y="483"/>
                      <a:pt x="2165" y="894"/>
                    </a:cubicBezTo>
                    <a:cubicBezTo>
                      <a:pt x="2169" y="896"/>
                      <a:pt x="2172" y="897"/>
                      <a:pt x="2176" y="897"/>
                    </a:cubicBezTo>
                    <a:cubicBezTo>
                      <a:pt x="2194" y="897"/>
                      <a:pt x="2206" y="871"/>
                      <a:pt x="2185" y="856"/>
                    </a:cubicBezTo>
                    <a:cubicBezTo>
                      <a:pt x="1602" y="443"/>
                      <a:pt x="951" y="1"/>
                      <a:pt x="212" y="1"/>
                    </a:cubicBez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40"/>
              <p:cNvSpPr/>
              <p:nvPr/>
            </p:nvSpPr>
            <p:spPr>
              <a:xfrm flipH="1">
                <a:off x="2398944" y="1814659"/>
                <a:ext cx="105998" cy="100170"/>
              </a:xfrm>
              <a:custGeom>
                <a:avLst/>
                <a:gdLst/>
                <a:ahLst/>
                <a:cxnLst/>
                <a:rect l="l" t="t" r="r" b="b"/>
                <a:pathLst>
                  <a:path w="1819" h="1719" extrusionOk="0">
                    <a:moveTo>
                      <a:pt x="31" y="1"/>
                    </a:moveTo>
                    <a:cubicBezTo>
                      <a:pt x="12" y="1"/>
                      <a:pt x="1" y="28"/>
                      <a:pt x="19" y="37"/>
                    </a:cubicBezTo>
                    <a:cubicBezTo>
                      <a:pt x="742" y="406"/>
                      <a:pt x="1552" y="863"/>
                      <a:pt x="1777" y="1706"/>
                    </a:cubicBezTo>
                    <a:cubicBezTo>
                      <a:pt x="1780" y="1714"/>
                      <a:pt x="1787" y="1718"/>
                      <a:pt x="1795" y="1718"/>
                    </a:cubicBezTo>
                    <a:cubicBezTo>
                      <a:pt x="1807" y="1718"/>
                      <a:pt x="1818" y="1710"/>
                      <a:pt x="1815" y="1696"/>
                    </a:cubicBezTo>
                    <a:cubicBezTo>
                      <a:pt x="1585" y="842"/>
                      <a:pt x="770" y="379"/>
                      <a:pt x="39" y="3"/>
                    </a:cubicBezTo>
                    <a:cubicBezTo>
                      <a:pt x="36" y="1"/>
                      <a:pt x="33" y="1"/>
                      <a:pt x="31" y="1"/>
                    </a:cubicBezTo>
                    <a:close/>
                  </a:path>
                </a:pathLst>
              </a:custGeom>
              <a:solidFill>
                <a:srgbClr val="E2B5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40"/>
              <p:cNvSpPr/>
              <p:nvPr/>
            </p:nvSpPr>
            <p:spPr>
              <a:xfrm flipH="1">
                <a:off x="2542411" y="1779812"/>
                <a:ext cx="2855" cy="2214"/>
              </a:xfrm>
              <a:custGeom>
                <a:avLst/>
                <a:gdLst/>
                <a:ahLst/>
                <a:cxnLst/>
                <a:rect l="l" t="t" r="r" b="b"/>
                <a:pathLst>
                  <a:path w="49" h="38" extrusionOk="0">
                    <a:moveTo>
                      <a:pt x="24" y="0"/>
                    </a:moveTo>
                    <a:cubicBezTo>
                      <a:pt x="0" y="0"/>
                      <a:pt x="0" y="38"/>
                      <a:pt x="24" y="38"/>
                    </a:cubicBezTo>
                    <a:cubicBezTo>
                      <a:pt x="49" y="38"/>
                      <a:pt x="49" y="0"/>
                      <a:pt x="24" y="0"/>
                    </a:cubicBezTo>
                    <a:close/>
                  </a:path>
                </a:pathLst>
              </a:custGeom>
              <a:solidFill>
                <a:srgbClr val="E2B5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40"/>
              <p:cNvSpPr/>
              <p:nvPr/>
            </p:nvSpPr>
            <p:spPr>
              <a:xfrm flipH="1">
                <a:off x="2286536" y="2935644"/>
                <a:ext cx="81873" cy="296898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5095" extrusionOk="0">
                    <a:moveTo>
                      <a:pt x="26" y="0"/>
                    </a:moveTo>
                    <a:cubicBezTo>
                      <a:pt x="14" y="0"/>
                      <a:pt x="1" y="11"/>
                      <a:pt x="7" y="26"/>
                    </a:cubicBezTo>
                    <a:cubicBezTo>
                      <a:pt x="424" y="1319"/>
                      <a:pt x="792" y="2630"/>
                      <a:pt x="1106" y="3951"/>
                    </a:cubicBezTo>
                    <a:cubicBezTo>
                      <a:pt x="1195" y="4327"/>
                      <a:pt x="1281" y="4702"/>
                      <a:pt x="1362" y="5081"/>
                    </a:cubicBezTo>
                    <a:cubicBezTo>
                      <a:pt x="1364" y="5090"/>
                      <a:pt x="1371" y="5095"/>
                      <a:pt x="1378" y="5095"/>
                    </a:cubicBezTo>
                    <a:cubicBezTo>
                      <a:pt x="1390" y="5095"/>
                      <a:pt x="1404" y="5084"/>
                      <a:pt x="1400" y="5068"/>
                    </a:cubicBezTo>
                    <a:cubicBezTo>
                      <a:pt x="1117" y="3740"/>
                      <a:pt x="778" y="2422"/>
                      <a:pt x="389" y="1118"/>
                    </a:cubicBezTo>
                    <a:cubicBezTo>
                      <a:pt x="280" y="749"/>
                      <a:pt x="164" y="381"/>
                      <a:pt x="45" y="15"/>
                    </a:cubicBezTo>
                    <a:cubicBezTo>
                      <a:pt x="42" y="5"/>
                      <a:pt x="34" y="0"/>
                      <a:pt x="26" y="0"/>
                    </a:cubicBez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40"/>
              <p:cNvSpPr/>
              <p:nvPr/>
            </p:nvSpPr>
            <p:spPr>
              <a:xfrm flipH="1">
                <a:off x="2327968" y="2354028"/>
                <a:ext cx="23775" cy="255000"/>
              </a:xfrm>
              <a:custGeom>
                <a:avLst/>
                <a:gdLst/>
                <a:ahLst/>
                <a:cxnLst/>
                <a:rect l="l" t="t" r="r" b="b"/>
                <a:pathLst>
                  <a:path w="408" h="4376" extrusionOk="0">
                    <a:moveTo>
                      <a:pt x="259" y="0"/>
                    </a:moveTo>
                    <a:cubicBezTo>
                      <a:pt x="249" y="0"/>
                      <a:pt x="240" y="6"/>
                      <a:pt x="240" y="18"/>
                    </a:cubicBezTo>
                    <a:cubicBezTo>
                      <a:pt x="322" y="1148"/>
                      <a:pt x="407" y="2295"/>
                      <a:pt x="226" y="3418"/>
                    </a:cubicBezTo>
                    <a:cubicBezTo>
                      <a:pt x="175" y="3735"/>
                      <a:pt x="103" y="4047"/>
                      <a:pt x="5" y="4354"/>
                    </a:cubicBezTo>
                    <a:cubicBezTo>
                      <a:pt x="1" y="4368"/>
                      <a:pt x="12" y="4376"/>
                      <a:pt x="23" y="4376"/>
                    </a:cubicBezTo>
                    <a:cubicBezTo>
                      <a:pt x="31" y="4376"/>
                      <a:pt x="39" y="4372"/>
                      <a:pt x="42" y="4364"/>
                    </a:cubicBezTo>
                    <a:cubicBezTo>
                      <a:pt x="387" y="3275"/>
                      <a:pt x="404" y="2117"/>
                      <a:pt x="342" y="987"/>
                    </a:cubicBezTo>
                    <a:cubicBezTo>
                      <a:pt x="325" y="663"/>
                      <a:pt x="301" y="343"/>
                      <a:pt x="278" y="18"/>
                    </a:cubicBezTo>
                    <a:cubicBezTo>
                      <a:pt x="278" y="6"/>
                      <a:pt x="268" y="0"/>
                      <a:pt x="259" y="0"/>
                    </a:cubicBezTo>
                    <a:close/>
                  </a:path>
                </a:pathLst>
              </a:custGeom>
              <a:solidFill>
                <a:srgbClr val="2B52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40"/>
              <p:cNvSpPr/>
              <p:nvPr/>
            </p:nvSpPr>
            <p:spPr>
              <a:xfrm flipH="1">
                <a:off x="2290790" y="2722542"/>
                <a:ext cx="48541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833" h="822" extrusionOk="0">
                    <a:moveTo>
                      <a:pt x="622" y="0"/>
                    </a:moveTo>
                    <a:cubicBezTo>
                      <a:pt x="611" y="0"/>
                      <a:pt x="597" y="13"/>
                      <a:pt x="604" y="30"/>
                    </a:cubicBezTo>
                    <a:cubicBezTo>
                      <a:pt x="689" y="221"/>
                      <a:pt x="795" y="508"/>
                      <a:pt x="614" y="679"/>
                    </a:cubicBezTo>
                    <a:cubicBezTo>
                      <a:pt x="529" y="760"/>
                      <a:pt x="412" y="784"/>
                      <a:pt x="294" y="784"/>
                    </a:cubicBezTo>
                    <a:cubicBezTo>
                      <a:pt x="204" y="784"/>
                      <a:pt x="113" y="770"/>
                      <a:pt x="34" y="757"/>
                    </a:cubicBezTo>
                    <a:cubicBezTo>
                      <a:pt x="33" y="757"/>
                      <a:pt x="32" y="757"/>
                      <a:pt x="31" y="757"/>
                    </a:cubicBezTo>
                    <a:cubicBezTo>
                      <a:pt x="9" y="757"/>
                      <a:pt x="1" y="791"/>
                      <a:pt x="24" y="795"/>
                    </a:cubicBezTo>
                    <a:cubicBezTo>
                      <a:pt x="105" y="808"/>
                      <a:pt x="197" y="822"/>
                      <a:pt x="288" y="822"/>
                    </a:cubicBezTo>
                    <a:cubicBezTo>
                      <a:pt x="424" y="822"/>
                      <a:pt x="558" y="792"/>
                      <a:pt x="652" y="692"/>
                    </a:cubicBezTo>
                    <a:cubicBezTo>
                      <a:pt x="832" y="504"/>
                      <a:pt x="727" y="217"/>
                      <a:pt x="635" y="9"/>
                    </a:cubicBezTo>
                    <a:cubicBezTo>
                      <a:pt x="633" y="3"/>
                      <a:pt x="628" y="0"/>
                      <a:pt x="622" y="0"/>
                    </a:cubicBezTo>
                    <a:close/>
                  </a:path>
                </a:pathLst>
              </a:custGeom>
              <a:solidFill>
                <a:srgbClr val="2B52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40"/>
              <p:cNvSpPr/>
              <p:nvPr/>
            </p:nvSpPr>
            <p:spPr>
              <a:xfrm flipH="1">
                <a:off x="2454653" y="2790080"/>
                <a:ext cx="184607" cy="57107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980" extrusionOk="0">
                    <a:moveTo>
                      <a:pt x="3146" y="1"/>
                    </a:moveTo>
                    <a:cubicBezTo>
                      <a:pt x="3139" y="1"/>
                      <a:pt x="3132" y="5"/>
                      <a:pt x="3129" y="14"/>
                    </a:cubicBezTo>
                    <a:cubicBezTo>
                      <a:pt x="3003" y="404"/>
                      <a:pt x="2696" y="717"/>
                      <a:pt x="2313" y="861"/>
                    </a:cubicBezTo>
                    <a:cubicBezTo>
                      <a:pt x="2160" y="918"/>
                      <a:pt x="2004" y="941"/>
                      <a:pt x="1846" y="941"/>
                    </a:cubicBezTo>
                    <a:cubicBezTo>
                      <a:pt x="1788" y="941"/>
                      <a:pt x="1730" y="938"/>
                      <a:pt x="1672" y="933"/>
                    </a:cubicBezTo>
                    <a:cubicBezTo>
                      <a:pt x="1405" y="912"/>
                      <a:pt x="1142" y="865"/>
                      <a:pt x="887" y="813"/>
                    </a:cubicBezTo>
                    <a:cubicBezTo>
                      <a:pt x="597" y="755"/>
                      <a:pt x="313" y="684"/>
                      <a:pt x="33" y="599"/>
                    </a:cubicBezTo>
                    <a:cubicBezTo>
                      <a:pt x="31" y="598"/>
                      <a:pt x="29" y="598"/>
                      <a:pt x="27" y="598"/>
                    </a:cubicBezTo>
                    <a:cubicBezTo>
                      <a:pt x="8" y="598"/>
                      <a:pt x="1" y="629"/>
                      <a:pt x="23" y="635"/>
                    </a:cubicBezTo>
                    <a:cubicBezTo>
                      <a:pt x="545" y="793"/>
                      <a:pt x="1088" y="912"/>
                      <a:pt x="1631" y="967"/>
                    </a:cubicBezTo>
                    <a:cubicBezTo>
                      <a:pt x="1703" y="975"/>
                      <a:pt x="1776" y="979"/>
                      <a:pt x="1848" y="979"/>
                    </a:cubicBezTo>
                    <a:cubicBezTo>
                      <a:pt x="2004" y="979"/>
                      <a:pt x="2157" y="959"/>
                      <a:pt x="2307" y="906"/>
                    </a:cubicBezTo>
                    <a:cubicBezTo>
                      <a:pt x="2494" y="837"/>
                      <a:pt x="2665" y="728"/>
                      <a:pt x="2809" y="591"/>
                    </a:cubicBezTo>
                    <a:cubicBezTo>
                      <a:pt x="2973" y="435"/>
                      <a:pt x="3096" y="240"/>
                      <a:pt x="3164" y="25"/>
                    </a:cubicBezTo>
                    <a:cubicBezTo>
                      <a:pt x="3167" y="10"/>
                      <a:pt x="3157" y="1"/>
                      <a:pt x="3146" y="1"/>
                    </a:cubicBezTo>
                    <a:close/>
                  </a:path>
                </a:pathLst>
              </a:custGeom>
              <a:solidFill>
                <a:srgbClr val="2B52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40"/>
              <p:cNvSpPr/>
              <p:nvPr/>
            </p:nvSpPr>
            <p:spPr>
              <a:xfrm rot="10800000" flipH="1">
                <a:off x="1763789" y="1537450"/>
                <a:ext cx="2272500" cy="2272500"/>
              </a:xfrm>
              <a:prstGeom prst="ellipse">
                <a:avLst/>
              </a:prstGeom>
              <a:gradFill>
                <a:gsLst>
                  <a:gs pos="0">
                    <a:srgbClr val="645CA7">
                      <a:alpha val="76470"/>
                    </a:srgbClr>
                  </a:gs>
                  <a:gs pos="100000">
                    <a:srgbClr val="D77EAD">
                      <a:alpha val="7647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40"/>
              <p:cNvSpPr/>
              <p:nvPr/>
            </p:nvSpPr>
            <p:spPr>
              <a:xfrm flipH="1">
                <a:off x="3691588" y="2990725"/>
                <a:ext cx="62400" cy="62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40"/>
              <p:cNvSpPr/>
              <p:nvPr/>
            </p:nvSpPr>
            <p:spPr>
              <a:xfrm flipH="1">
                <a:off x="2239863" y="2199450"/>
                <a:ext cx="62400" cy="62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40"/>
              <p:cNvSpPr/>
              <p:nvPr/>
            </p:nvSpPr>
            <p:spPr>
              <a:xfrm flipH="1">
                <a:off x="3561113" y="3020813"/>
                <a:ext cx="32400" cy="32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40"/>
              <p:cNvSpPr/>
              <p:nvPr/>
            </p:nvSpPr>
            <p:spPr>
              <a:xfrm flipH="1">
                <a:off x="3239338" y="2432263"/>
                <a:ext cx="32400" cy="32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40"/>
              <p:cNvSpPr/>
              <p:nvPr/>
            </p:nvSpPr>
            <p:spPr>
              <a:xfrm flipH="1">
                <a:off x="3467413" y="2506200"/>
                <a:ext cx="62400" cy="62400"/>
              </a:xfrm>
              <a:prstGeom prst="ellipse">
                <a:avLst/>
              </a:pr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40"/>
              <p:cNvSpPr/>
              <p:nvPr/>
            </p:nvSpPr>
            <p:spPr>
              <a:xfrm flipH="1">
                <a:off x="3581538" y="2288625"/>
                <a:ext cx="62400" cy="62400"/>
              </a:xfrm>
              <a:prstGeom prst="ellipse">
                <a:avLst/>
              </a:pr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40"/>
              <p:cNvSpPr/>
              <p:nvPr/>
            </p:nvSpPr>
            <p:spPr>
              <a:xfrm flipH="1">
                <a:off x="2627713" y="2877150"/>
                <a:ext cx="62400" cy="62400"/>
              </a:xfrm>
              <a:prstGeom prst="ellipse">
                <a:avLst/>
              </a:pr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40"/>
              <p:cNvSpPr/>
              <p:nvPr/>
            </p:nvSpPr>
            <p:spPr>
              <a:xfrm flipH="1">
                <a:off x="3953438" y="2521188"/>
                <a:ext cx="32400" cy="32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40"/>
              <p:cNvSpPr/>
              <p:nvPr/>
            </p:nvSpPr>
            <p:spPr>
              <a:xfrm flipH="1">
                <a:off x="2524388" y="2568588"/>
                <a:ext cx="32400" cy="324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40"/>
              <p:cNvSpPr/>
              <p:nvPr/>
            </p:nvSpPr>
            <p:spPr>
              <a:xfrm flipH="1">
                <a:off x="2161391" y="1931292"/>
                <a:ext cx="1926775" cy="1422570"/>
              </a:xfrm>
              <a:custGeom>
                <a:avLst/>
                <a:gdLst/>
                <a:ahLst/>
                <a:cxnLst/>
                <a:rect l="l" t="t" r="r" b="b"/>
                <a:pathLst>
                  <a:path w="21098" h="15577" extrusionOk="0">
                    <a:moveTo>
                      <a:pt x="1074" y="0"/>
                    </a:moveTo>
                    <a:lnTo>
                      <a:pt x="295" y="468"/>
                    </a:lnTo>
                    <a:cubicBezTo>
                      <a:pt x="295" y="468"/>
                      <a:pt x="1" y="7414"/>
                      <a:pt x="7135" y="7414"/>
                    </a:cubicBezTo>
                    <a:cubicBezTo>
                      <a:pt x="7482" y="7414"/>
                      <a:pt x="7848" y="7398"/>
                      <a:pt x="8232" y="7363"/>
                    </a:cubicBezTo>
                    <a:lnTo>
                      <a:pt x="8232" y="7363"/>
                    </a:lnTo>
                    <a:cubicBezTo>
                      <a:pt x="8232" y="7363"/>
                      <a:pt x="5712" y="12159"/>
                      <a:pt x="5712" y="15576"/>
                    </a:cubicBezTo>
                    <a:lnTo>
                      <a:pt x="20920" y="15576"/>
                    </a:lnTo>
                    <a:cubicBezTo>
                      <a:pt x="20988" y="15576"/>
                      <a:pt x="21097" y="6957"/>
                      <a:pt x="14482" y="5557"/>
                    </a:cubicBezTo>
                    <a:lnTo>
                      <a:pt x="11772" y="4957"/>
                    </a:lnTo>
                    <a:cubicBezTo>
                      <a:pt x="7423" y="4909"/>
                      <a:pt x="2688" y="3618"/>
                      <a:pt x="1074" y="0"/>
                    </a:cubicBezTo>
                    <a:close/>
                  </a:path>
                </a:pathLst>
              </a:custGeom>
              <a:solidFill>
                <a:srgbClr val="D77E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40"/>
              <p:cNvSpPr/>
              <p:nvPr/>
            </p:nvSpPr>
            <p:spPr>
              <a:xfrm flipH="1">
                <a:off x="3268067" y="1922930"/>
                <a:ext cx="848135" cy="764390"/>
              </a:xfrm>
              <a:custGeom>
                <a:avLst/>
                <a:gdLst/>
                <a:ahLst/>
                <a:cxnLst/>
                <a:rect l="l" t="t" r="r" b="b"/>
                <a:pathLst>
                  <a:path w="9287" h="8370" extrusionOk="0">
                    <a:moveTo>
                      <a:pt x="612" y="1"/>
                    </a:moveTo>
                    <a:lnTo>
                      <a:pt x="612" y="1"/>
                    </a:lnTo>
                    <a:cubicBezTo>
                      <a:pt x="0" y="7151"/>
                      <a:pt x="3401" y="8369"/>
                      <a:pt x="5790" y="8369"/>
                    </a:cubicBezTo>
                    <a:cubicBezTo>
                      <a:pt x="7025" y="8369"/>
                      <a:pt x="7989" y="8044"/>
                      <a:pt x="7989" y="8044"/>
                    </a:cubicBezTo>
                    <a:lnTo>
                      <a:pt x="9287" y="6344"/>
                    </a:lnTo>
                    <a:lnTo>
                      <a:pt x="9287" y="6344"/>
                    </a:lnTo>
                    <a:cubicBezTo>
                      <a:pt x="9287" y="6344"/>
                      <a:pt x="8997" y="6403"/>
                      <a:pt x="8381" y="6403"/>
                    </a:cubicBezTo>
                    <a:cubicBezTo>
                      <a:pt x="7628" y="6403"/>
                      <a:pt x="6387" y="6314"/>
                      <a:pt x="4592" y="5920"/>
                    </a:cubicBezTo>
                    <a:cubicBezTo>
                      <a:pt x="1329" y="5203"/>
                      <a:pt x="612" y="1"/>
                      <a:pt x="612" y="1"/>
                    </a:cubicBezTo>
                    <a:close/>
                  </a:path>
                </a:pathLst>
              </a:custGeom>
              <a:solidFill>
                <a:srgbClr val="E06F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40"/>
              <p:cNvSpPr/>
              <p:nvPr/>
            </p:nvSpPr>
            <p:spPr>
              <a:xfrm flipH="1">
                <a:off x="2124589" y="2249285"/>
                <a:ext cx="646398" cy="284021"/>
              </a:xfrm>
              <a:custGeom>
                <a:avLst/>
                <a:gdLst/>
                <a:ahLst/>
                <a:cxnLst/>
                <a:rect l="l" t="t" r="r" b="b"/>
                <a:pathLst>
                  <a:path w="7078" h="3110" extrusionOk="0">
                    <a:moveTo>
                      <a:pt x="6767" y="0"/>
                    </a:moveTo>
                    <a:cubicBezTo>
                      <a:pt x="6709" y="79"/>
                      <a:pt x="6647" y="153"/>
                      <a:pt x="6583" y="215"/>
                    </a:cubicBezTo>
                    <a:cubicBezTo>
                      <a:pt x="5094" y="1676"/>
                      <a:pt x="1267" y="1704"/>
                      <a:pt x="554" y="1830"/>
                    </a:cubicBezTo>
                    <a:cubicBezTo>
                      <a:pt x="489" y="1840"/>
                      <a:pt x="56" y="2007"/>
                      <a:pt x="1" y="2025"/>
                    </a:cubicBezTo>
                    <a:cubicBezTo>
                      <a:pt x="653" y="2151"/>
                      <a:pt x="1946" y="3014"/>
                      <a:pt x="3909" y="3096"/>
                    </a:cubicBezTo>
                    <a:cubicBezTo>
                      <a:pt x="4130" y="3105"/>
                      <a:pt x="4338" y="3109"/>
                      <a:pt x="4534" y="3109"/>
                    </a:cubicBezTo>
                    <a:cubicBezTo>
                      <a:pt x="6275" y="3109"/>
                      <a:pt x="7078" y="2792"/>
                      <a:pt x="7078" y="2792"/>
                    </a:cubicBezTo>
                    <a:lnTo>
                      <a:pt x="6767" y="0"/>
                    </a:lnTo>
                    <a:close/>
                  </a:path>
                </a:pathLst>
              </a:custGeom>
              <a:solidFill>
                <a:srgbClr val="4220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40"/>
              <p:cNvSpPr/>
              <p:nvPr/>
            </p:nvSpPr>
            <p:spPr>
              <a:xfrm flipH="1">
                <a:off x="2003034" y="1275944"/>
                <a:ext cx="1577183" cy="1192887"/>
              </a:xfrm>
              <a:custGeom>
                <a:avLst/>
                <a:gdLst/>
                <a:ahLst/>
                <a:cxnLst/>
                <a:rect l="l" t="t" r="r" b="b"/>
                <a:pathLst>
                  <a:path w="17270" h="13062" extrusionOk="0">
                    <a:moveTo>
                      <a:pt x="7914" y="0"/>
                    </a:moveTo>
                    <a:cubicBezTo>
                      <a:pt x="5704" y="0"/>
                      <a:pt x="4311" y="1144"/>
                      <a:pt x="3414" y="3015"/>
                    </a:cubicBezTo>
                    <a:cubicBezTo>
                      <a:pt x="3393" y="3063"/>
                      <a:pt x="3373" y="3110"/>
                      <a:pt x="3352" y="3159"/>
                    </a:cubicBezTo>
                    <a:cubicBezTo>
                      <a:pt x="3029" y="3957"/>
                      <a:pt x="3049" y="4930"/>
                      <a:pt x="2140" y="5281"/>
                    </a:cubicBezTo>
                    <a:cubicBezTo>
                      <a:pt x="1178" y="5657"/>
                      <a:pt x="1" y="7893"/>
                      <a:pt x="2639" y="9631"/>
                    </a:cubicBezTo>
                    <a:cubicBezTo>
                      <a:pt x="5277" y="11372"/>
                      <a:pt x="6179" y="12023"/>
                      <a:pt x="6179" y="12023"/>
                    </a:cubicBezTo>
                    <a:lnTo>
                      <a:pt x="6169" y="12139"/>
                    </a:lnTo>
                    <a:cubicBezTo>
                      <a:pt x="6155" y="12294"/>
                      <a:pt x="6220" y="12440"/>
                      <a:pt x="6347" y="12529"/>
                    </a:cubicBezTo>
                    <a:cubicBezTo>
                      <a:pt x="6561" y="12686"/>
                      <a:pt x="6954" y="12908"/>
                      <a:pt x="7514" y="12986"/>
                    </a:cubicBezTo>
                    <a:cubicBezTo>
                      <a:pt x="7910" y="13041"/>
                      <a:pt x="8231" y="13058"/>
                      <a:pt x="8466" y="13061"/>
                    </a:cubicBezTo>
                    <a:cubicBezTo>
                      <a:pt x="8469" y="13061"/>
                      <a:pt x="8472" y="13061"/>
                      <a:pt x="8475" y="13061"/>
                    </a:cubicBezTo>
                    <a:cubicBezTo>
                      <a:pt x="8666" y="13061"/>
                      <a:pt x="8836" y="12956"/>
                      <a:pt x="8937" y="12795"/>
                    </a:cubicBezTo>
                    <a:cubicBezTo>
                      <a:pt x="8985" y="12724"/>
                      <a:pt x="9080" y="12645"/>
                      <a:pt x="9265" y="12590"/>
                    </a:cubicBezTo>
                    <a:cubicBezTo>
                      <a:pt x="9316" y="12576"/>
                      <a:pt x="9374" y="12563"/>
                      <a:pt x="9439" y="12549"/>
                    </a:cubicBezTo>
                    <a:cubicBezTo>
                      <a:pt x="10156" y="12426"/>
                      <a:pt x="13955" y="12334"/>
                      <a:pt x="15444" y="10873"/>
                    </a:cubicBezTo>
                    <a:cubicBezTo>
                      <a:pt x="15508" y="10811"/>
                      <a:pt x="15570" y="10737"/>
                      <a:pt x="15628" y="10658"/>
                    </a:cubicBezTo>
                    <a:cubicBezTo>
                      <a:pt x="16972" y="8900"/>
                      <a:pt x="17270" y="3264"/>
                      <a:pt x="12453" y="1151"/>
                    </a:cubicBezTo>
                    <a:cubicBezTo>
                      <a:pt x="10646" y="359"/>
                      <a:pt x="9152" y="0"/>
                      <a:pt x="7914" y="0"/>
                    </a:cubicBezTo>
                    <a:close/>
                  </a:path>
                </a:pathLst>
              </a:custGeom>
              <a:solidFill>
                <a:srgbClr val="F9B2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40"/>
              <p:cNvSpPr/>
              <p:nvPr/>
            </p:nvSpPr>
            <p:spPr>
              <a:xfrm flipH="1">
                <a:off x="2279567" y="2324993"/>
                <a:ext cx="745121" cy="152878"/>
              </a:xfrm>
              <a:custGeom>
                <a:avLst/>
                <a:gdLst/>
                <a:ahLst/>
                <a:cxnLst/>
                <a:rect l="l" t="t" r="r" b="b"/>
                <a:pathLst>
                  <a:path w="8159" h="1674" extrusionOk="0">
                    <a:moveTo>
                      <a:pt x="8159" y="0"/>
                    </a:moveTo>
                    <a:lnTo>
                      <a:pt x="8159" y="0"/>
                    </a:lnTo>
                    <a:cubicBezTo>
                      <a:pt x="7571" y="424"/>
                      <a:pt x="3694" y="741"/>
                      <a:pt x="3117" y="847"/>
                    </a:cubicBezTo>
                    <a:cubicBezTo>
                      <a:pt x="2544" y="950"/>
                      <a:pt x="2816" y="1281"/>
                      <a:pt x="1864" y="1363"/>
                    </a:cubicBezTo>
                    <a:cubicBezTo>
                      <a:pt x="1816" y="1367"/>
                      <a:pt x="1768" y="1369"/>
                      <a:pt x="1720" y="1369"/>
                    </a:cubicBezTo>
                    <a:cubicBezTo>
                      <a:pt x="828" y="1369"/>
                      <a:pt x="32" y="652"/>
                      <a:pt x="1" y="643"/>
                    </a:cubicBezTo>
                    <a:lnTo>
                      <a:pt x="1" y="643"/>
                    </a:lnTo>
                    <a:lnTo>
                      <a:pt x="18" y="799"/>
                    </a:lnTo>
                    <a:cubicBezTo>
                      <a:pt x="31" y="1483"/>
                      <a:pt x="898" y="1673"/>
                      <a:pt x="1704" y="1673"/>
                    </a:cubicBezTo>
                    <a:cubicBezTo>
                      <a:pt x="2338" y="1673"/>
                      <a:pt x="2935" y="1556"/>
                      <a:pt x="3049" y="1468"/>
                    </a:cubicBezTo>
                    <a:cubicBezTo>
                      <a:pt x="3311" y="1267"/>
                      <a:pt x="4786" y="1314"/>
                      <a:pt x="6350" y="1079"/>
                    </a:cubicBezTo>
                    <a:cubicBezTo>
                      <a:pt x="7910" y="847"/>
                      <a:pt x="8159" y="0"/>
                      <a:pt x="8159" y="0"/>
                    </a:cubicBezTo>
                    <a:close/>
                  </a:path>
                </a:pathLst>
              </a:custGeom>
              <a:solidFill>
                <a:srgbClr val="F99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40"/>
              <p:cNvSpPr/>
              <p:nvPr/>
            </p:nvSpPr>
            <p:spPr>
              <a:xfrm flipH="1">
                <a:off x="2606537" y="1234301"/>
                <a:ext cx="709295" cy="480332"/>
              </a:xfrm>
              <a:custGeom>
                <a:avLst/>
                <a:gdLst/>
                <a:ahLst/>
                <a:cxnLst/>
                <a:rect l="l" t="t" r="r" b="b"/>
                <a:pathLst>
                  <a:path w="8046" h="4802" extrusionOk="0">
                    <a:moveTo>
                      <a:pt x="4926" y="0"/>
                    </a:moveTo>
                    <a:cubicBezTo>
                      <a:pt x="4504" y="0"/>
                      <a:pt x="4028" y="50"/>
                      <a:pt x="3492" y="167"/>
                    </a:cubicBezTo>
                    <a:cubicBezTo>
                      <a:pt x="631" y="792"/>
                      <a:pt x="0" y="4233"/>
                      <a:pt x="631" y="4721"/>
                    </a:cubicBezTo>
                    <a:cubicBezTo>
                      <a:pt x="703" y="4776"/>
                      <a:pt x="799" y="4801"/>
                      <a:pt x="916" y="4801"/>
                    </a:cubicBezTo>
                    <a:cubicBezTo>
                      <a:pt x="1827" y="4801"/>
                      <a:pt x="3955" y="3240"/>
                      <a:pt x="4929" y="2250"/>
                    </a:cubicBezTo>
                    <a:cubicBezTo>
                      <a:pt x="5620" y="1546"/>
                      <a:pt x="6280" y="1341"/>
                      <a:pt x="6813" y="1341"/>
                    </a:cubicBezTo>
                    <a:cubicBezTo>
                      <a:pt x="7551" y="1341"/>
                      <a:pt x="8046" y="1734"/>
                      <a:pt x="8046" y="1734"/>
                    </a:cubicBezTo>
                    <a:cubicBezTo>
                      <a:pt x="8046" y="1734"/>
                      <a:pt x="7414" y="0"/>
                      <a:pt x="4926" y="0"/>
                    </a:cubicBezTo>
                    <a:close/>
                  </a:path>
                </a:pathLst>
              </a:custGeom>
              <a:solidFill>
                <a:srgbClr val="F99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40"/>
              <p:cNvSpPr/>
              <p:nvPr/>
            </p:nvSpPr>
            <p:spPr>
              <a:xfrm flipH="1">
                <a:off x="3048341" y="1713116"/>
                <a:ext cx="272605" cy="140914"/>
              </a:xfrm>
              <a:custGeom>
                <a:avLst/>
                <a:gdLst/>
                <a:ahLst/>
                <a:cxnLst/>
                <a:rect l="l" t="t" r="r" b="b"/>
                <a:pathLst>
                  <a:path w="2985" h="1543" extrusionOk="0">
                    <a:moveTo>
                      <a:pt x="1773" y="0"/>
                    </a:moveTo>
                    <a:cubicBezTo>
                      <a:pt x="1158" y="0"/>
                      <a:pt x="266" y="292"/>
                      <a:pt x="29" y="809"/>
                    </a:cubicBezTo>
                    <a:cubicBezTo>
                      <a:pt x="1" y="870"/>
                      <a:pt x="55" y="926"/>
                      <a:pt x="105" y="926"/>
                    </a:cubicBezTo>
                    <a:cubicBezTo>
                      <a:pt x="127" y="926"/>
                      <a:pt x="149" y="915"/>
                      <a:pt x="162" y="887"/>
                    </a:cubicBezTo>
                    <a:cubicBezTo>
                      <a:pt x="377" y="423"/>
                      <a:pt x="1277" y="153"/>
                      <a:pt x="1767" y="153"/>
                    </a:cubicBezTo>
                    <a:cubicBezTo>
                      <a:pt x="1782" y="153"/>
                      <a:pt x="1797" y="153"/>
                      <a:pt x="1811" y="154"/>
                    </a:cubicBezTo>
                    <a:cubicBezTo>
                      <a:pt x="2183" y="170"/>
                      <a:pt x="2589" y="313"/>
                      <a:pt x="2736" y="707"/>
                    </a:cubicBezTo>
                    <a:cubicBezTo>
                      <a:pt x="2821" y="942"/>
                      <a:pt x="2787" y="1225"/>
                      <a:pt x="2763" y="1468"/>
                    </a:cubicBezTo>
                    <a:cubicBezTo>
                      <a:pt x="2758" y="1517"/>
                      <a:pt x="2795" y="1542"/>
                      <a:pt x="2834" y="1542"/>
                    </a:cubicBezTo>
                    <a:cubicBezTo>
                      <a:pt x="2873" y="1542"/>
                      <a:pt x="2915" y="1517"/>
                      <a:pt x="2920" y="1468"/>
                    </a:cubicBezTo>
                    <a:cubicBezTo>
                      <a:pt x="2985" y="740"/>
                      <a:pt x="2811" y="143"/>
                      <a:pt x="2008" y="17"/>
                    </a:cubicBezTo>
                    <a:cubicBezTo>
                      <a:pt x="1937" y="6"/>
                      <a:pt x="1858" y="0"/>
                      <a:pt x="1773" y="0"/>
                    </a:cubicBezTo>
                    <a:close/>
                  </a:path>
                </a:pathLst>
              </a:custGeom>
              <a:solidFill>
                <a:srgbClr val="5B43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40"/>
              <p:cNvSpPr/>
              <p:nvPr/>
            </p:nvSpPr>
            <p:spPr>
              <a:xfrm flipH="1">
                <a:off x="2783590" y="1827546"/>
                <a:ext cx="174065" cy="83562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915" extrusionOk="0">
                    <a:moveTo>
                      <a:pt x="1669" y="0"/>
                    </a:moveTo>
                    <a:cubicBezTo>
                      <a:pt x="1616" y="0"/>
                      <a:pt x="1562" y="56"/>
                      <a:pt x="1598" y="116"/>
                    </a:cubicBezTo>
                    <a:cubicBezTo>
                      <a:pt x="1687" y="269"/>
                      <a:pt x="1584" y="406"/>
                      <a:pt x="1441" y="470"/>
                    </a:cubicBezTo>
                    <a:cubicBezTo>
                      <a:pt x="1407" y="485"/>
                      <a:pt x="1372" y="492"/>
                      <a:pt x="1336" y="492"/>
                    </a:cubicBezTo>
                    <a:cubicBezTo>
                      <a:pt x="1226" y="492"/>
                      <a:pt x="1113" y="429"/>
                      <a:pt x="1038" y="355"/>
                    </a:cubicBezTo>
                    <a:cubicBezTo>
                      <a:pt x="959" y="276"/>
                      <a:pt x="915" y="177"/>
                      <a:pt x="820" y="109"/>
                    </a:cubicBezTo>
                    <a:cubicBezTo>
                      <a:pt x="744" y="58"/>
                      <a:pt x="658" y="33"/>
                      <a:pt x="570" y="33"/>
                    </a:cubicBezTo>
                    <a:cubicBezTo>
                      <a:pt x="522" y="33"/>
                      <a:pt x="474" y="40"/>
                      <a:pt x="427" y="54"/>
                    </a:cubicBezTo>
                    <a:cubicBezTo>
                      <a:pt x="75" y="163"/>
                      <a:pt x="1" y="546"/>
                      <a:pt x="96" y="859"/>
                    </a:cubicBezTo>
                    <a:cubicBezTo>
                      <a:pt x="107" y="898"/>
                      <a:pt x="137" y="914"/>
                      <a:pt x="168" y="914"/>
                    </a:cubicBezTo>
                    <a:cubicBezTo>
                      <a:pt x="215" y="914"/>
                      <a:pt x="263" y="876"/>
                      <a:pt x="246" y="818"/>
                    </a:cubicBezTo>
                    <a:cubicBezTo>
                      <a:pt x="178" y="593"/>
                      <a:pt x="209" y="293"/>
                      <a:pt x="472" y="215"/>
                    </a:cubicBezTo>
                    <a:cubicBezTo>
                      <a:pt x="504" y="205"/>
                      <a:pt x="534" y="201"/>
                      <a:pt x="562" y="201"/>
                    </a:cubicBezTo>
                    <a:cubicBezTo>
                      <a:pt x="708" y="201"/>
                      <a:pt x="808" y="316"/>
                      <a:pt x="905" y="433"/>
                    </a:cubicBezTo>
                    <a:cubicBezTo>
                      <a:pt x="1016" y="567"/>
                      <a:pt x="1142" y="642"/>
                      <a:pt x="1309" y="642"/>
                    </a:cubicBezTo>
                    <a:cubicBezTo>
                      <a:pt x="1333" y="642"/>
                      <a:pt x="1357" y="640"/>
                      <a:pt x="1383" y="637"/>
                    </a:cubicBezTo>
                    <a:cubicBezTo>
                      <a:pt x="1693" y="601"/>
                      <a:pt x="1905" y="334"/>
                      <a:pt x="1731" y="37"/>
                    </a:cubicBezTo>
                    <a:cubicBezTo>
                      <a:pt x="1715" y="11"/>
                      <a:pt x="1692" y="0"/>
                      <a:pt x="1669" y="0"/>
                    </a:cubicBezTo>
                    <a:close/>
                  </a:path>
                </a:pathLst>
              </a:custGeom>
              <a:solidFill>
                <a:srgbClr val="C685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40"/>
              <p:cNvSpPr/>
              <p:nvPr/>
            </p:nvSpPr>
            <p:spPr>
              <a:xfrm flipH="1">
                <a:off x="2392080" y="1861063"/>
                <a:ext cx="284386" cy="170595"/>
              </a:xfrm>
              <a:custGeom>
                <a:avLst/>
                <a:gdLst/>
                <a:ahLst/>
                <a:cxnLst/>
                <a:rect l="l" t="t" r="r" b="b"/>
                <a:pathLst>
                  <a:path w="3114" h="1868" extrusionOk="0">
                    <a:moveTo>
                      <a:pt x="1701" y="1"/>
                    </a:moveTo>
                    <a:cubicBezTo>
                      <a:pt x="1044" y="1"/>
                      <a:pt x="259" y="415"/>
                      <a:pt x="21" y="1008"/>
                    </a:cubicBezTo>
                    <a:cubicBezTo>
                      <a:pt x="0" y="1064"/>
                      <a:pt x="47" y="1101"/>
                      <a:pt x="95" y="1101"/>
                    </a:cubicBezTo>
                    <a:cubicBezTo>
                      <a:pt x="126" y="1101"/>
                      <a:pt x="158" y="1085"/>
                      <a:pt x="171" y="1049"/>
                    </a:cubicBezTo>
                    <a:cubicBezTo>
                      <a:pt x="380" y="528"/>
                      <a:pt x="1160" y="155"/>
                      <a:pt x="1708" y="155"/>
                    </a:cubicBezTo>
                    <a:cubicBezTo>
                      <a:pt x="1716" y="155"/>
                      <a:pt x="1723" y="155"/>
                      <a:pt x="1731" y="155"/>
                    </a:cubicBezTo>
                    <a:cubicBezTo>
                      <a:pt x="2598" y="175"/>
                      <a:pt x="2956" y="1025"/>
                      <a:pt x="2738" y="1773"/>
                    </a:cubicBezTo>
                    <a:cubicBezTo>
                      <a:pt x="2720" y="1830"/>
                      <a:pt x="2767" y="1868"/>
                      <a:pt x="2814" y="1868"/>
                    </a:cubicBezTo>
                    <a:cubicBezTo>
                      <a:pt x="2845" y="1868"/>
                      <a:pt x="2876" y="1852"/>
                      <a:pt x="2888" y="1814"/>
                    </a:cubicBezTo>
                    <a:cubicBezTo>
                      <a:pt x="3114" y="1042"/>
                      <a:pt x="2796" y="158"/>
                      <a:pt x="1926" y="18"/>
                    </a:cubicBezTo>
                    <a:cubicBezTo>
                      <a:pt x="1853" y="6"/>
                      <a:pt x="1778" y="1"/>
                      <a:pt x="1701" y="1"/>
                    </a:cubicBezTo>
                    <a:close/>
                  </a:path>
                </a:pathLst>
              </a:custGeom>
              <a:solidFill>
                <a:srgbClr val="5B43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40"/>
              <p:cNvSpPr/>
              <p:nvPr/>
            </p:nvSpPr>
            <p:spPr>
              <a:xfrm flipH="1">
                <a:off x="1850247" y="1203341"/>
                <a:ext cx="1933259" cy="1323939"/>
              </a:xfrm>
              <a:custGeom>
                <a:avLst/>
                <a:gdLst/>
                <a:ahLst/>
                <a:cxnLst/>
                <a:rect l="l" t="t" r="r" b="b"/>
                <a:pathLst>
                  <a:path w="21169" h="14497" extrusionOk="0">
                    <a:moveTo>
                      <a:pt x="10036" y="1"/>
                    </a:moveTo>
                    <a:cubicBezTo>
                      <a:pt x="9537" y="1"/>
                      <a:pt x="8998" y="79"/>
                      <a:pt x="8432" y="277"/>
                    </a:cubicBezTo>
                    <a:cubicBezTo>
                      <a:pt x="6476" y="959"/>
                      <a:pt x="5353" y="3503"/>
                      <a:pt x="4653" y="4830"/>
                    </a:cubicBezTo>
                    <a:cubicBezTo>
                      <a:pt x="3769" y="6503"/>
                      <a:pt x="1850" y="7776"/>
                      <a:pt x="322" y="7961"/>
                    </a:cubicBezTo>
                    <a:cubicBezTo>
                      <a:pt x="322" y="7961"/>
                      <a:pt x="1" y="12228"/>
                      <a:pt x="8395" y="12934"/>
                    </a:cubicBezTo>
                    <a:lnTo>
                      <a:pt x="8405" y="12818"/>
                    </a:lnTo>
                    <a:cubicBezTo>
                      <a:pt x="8405" y="12818"/>
                      <a:pt x="7503" y="12167"/>
                      <a:pt x="4865" y="10426"/>
                    </a:cubicBezTo>
                    <a:cubicBezTo>
                      <a:pt x="2227" y="8688"/>
                      <a:pt x="3404" y="6452"/>
                      <a:pt x="4366" y="6076"/>
                    </a:cubicBezTo>
                    <a:cubicBezTo>
                      <a:pt x="4919" y="5865"/>
                      <a:pt x="5128" y="5421"/>
                      <a:pt x="5278" y="4926"/>
                    </a:cubicBezTo>
                    <a:cubicBezTo>
                      <a:pt x="7023" y="4810"/>
                      <a:pt x="9515" y="1537"/>
                      <a:pt x="10712" y="1400"/>
                    </a:cubicBezTo>
                    <a:cubicBezTo>
                      <a:pt x="10842" y="1385"/>
                      <a:pt x="10963" y="1378"/>
                      <a:pt x="11075" y="1378"/>
                    </a:cubicBezTo>
                    <a:cubicBezTo>
                      <a:pt x="12210" y="1378"/>
                      <a:pt x="12433" y="2082"/>
                      <a:pt x="12433" y="2082"/>
                    </a:cubicBezTo>
                    <a:lnTo>
                      <a:pt x="12453" y="2082"/>
                    </a:lnTo>
                    <a:cubicBezTo>
                      <a:pt x="12487" y="2080"/>
                      <a:pt x="12520" y="2079"/>
                      <a:pt x="12553" y="2079"/>
                    </a:cubicBezTo>
                    <a:cubicBezTo>
                      <a:pt x="13236" y="2079"/>
                      <a:pt x="13872" y="2506"/>
                      <a:pt x="14266" y="3066"/>
                    </a:cubicBezTo>
                    <a:cubicBezTo>
                      <a:pt x="14679" y="3653"/>
                      <a:pt x="14867" y="4370"/>
                      <a:pt x="14993" y="5076"/>
                    </a:cubicBezTo>
                    <a:cubicBezTo>
                      <a:pt x="15119" y="5783"/>
                      <a:pt x="15195" y="6507"/>
                      <a:pt x="15427" y="7186"/>
                    </a:cubicBezTo>
                    <a:cubicBezTo>
                      <a:pt x="15737" y="8101"/>
                      <a:pt x="16359" y="8923"/>
                      <a:pt x="17161" y="9453"/>
                    </a:cubicBezTo>
                    <a:cubicBezTo>
                      <a:pt x="16950" y="10101"/>
                      <a:pt x="16642" y="10781"/>
                      <a:pt x="16263" y="11484"/>
                    </a:cubicBezTo>
                    <a:cubicBezTo>
                      <a:pt x="14914" y="13988"/>
                      <a:pt x="18455" y="14496"/>
                      <a:pt x="19010" y="14496"/>
                    </a:cubicBezTo>
                    <a:cubicBezTo>
                      <a:pt x="19099" y="14496"/>
                      <a:pt x="19112" y="14484"/>
                      <a:pt x="19018" y="14464"/>
                    </a:cubicBezTo>
                    <a:cubicBezTo>
                      <a:pt x="18981" y="14457"/>
                      <a:pt x="18946" y="14447"/>
                      <a:pt x="18916" y="14436"/>
                    </a:cubicBezTo>
                    <a:cubicBezTo>
                      <a:pt x="18335" y="14263"/>
                      <a:pt x="18355" y="13781"/>
                      <a:pt x="18355" y="13781"/>
                    </a:cubicBezTo>
                    <a:lnTo>
                      <a:pt x="18355" y="13781"/>
                    </a:lnTo>
                    <a:cubicBezTo>
                      <a:pt x="18754" y="13975"/>
                      <a:pt x="19097" y="14048"/>
                      <a:pt x="19388" y="14048"/>
                    </a:cubicBezTo>
                    <a:cubicBezTo>
                      <a:pt x="20274" y="14048"/>
                      <a:pt x="20673" y="13368"/>
                      <a:pt x="20673" y="13368"/>
                    </a:cubicBezTo>
                    <a:lnTo>
                      <a:pt x="20673" y="13368"/>
                    </a:lnTo>
                    <a:cubicBezTo>
                      <a:pt x="20673" y="13368"/>
                      <a:pt x="20435" y="13513"/>
                      <a:pt x="20173" y="13513"/>
                    </a:cubicBezTo>
                    <a:cubicBezTo>
                      <a:pt x="19841" y="13513"/>
                      <a:pt x="19470" y="13281"/>
                      <a:pt x="19493" y="12228"/>
                    </a:cubicBezTo>
                    <a:cubicBezTo>
                      <a:pt x="19534" y="10344"/>
                      <a:pt x="21169" y="7838"/>
                      <a:pt x="19059" y="3656"/>
                    </a:cubicBezTo>
                    <a:cubicBezTo>
                      <a:pt x="17874" y="1311"/>
                      <a:pt x="16160" y="815"/>
                      <a:pt x="14867" y="815"/>
                    </a:cubicBezTo>
                    <a:cubicBezTo>
                      <a:pt x="13919" y="815"/>
                      <a:pt x="13197" y="1083"/>
                      <a:pt x="13080" y="1083"/>
                    </a:cubicBezTo>
                    <a:cubicBezTo>
                      <a:pt x="13072" y="1083"/>
                      <a:pt x="13067" y="1081"/>
                      <a:pt x="13065" y="1079"/>
                    </a:cubicBezTo>
                    <a:cubicBezTo>
                      <a:pt x="12812" y="811"/>
                      <a:pt x="11636" y="1"/>
                      <a:pt x="10036" y="1"/>
                    </a:cubicBezTo>
                    <a:close/>
                  </a:path>
                </a:pathLst>
              </a:custGeom>
              <a:solidFill>
                <a:srgbClr val="632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40"/>
              <p:cNvSpPr/>
              <p:nvPr/>
            </p:nvSpPr>
            <p:spPr>
              <a:xfrm flipH="1">
                <a:off x="1931894" y="2052845"/>
                <a:ext cx="254523" cy="235162"/>
              </a:xfrm>
              <a:custGeom>
                <a:avLst/>
                <a:gdLst/>
                <a:ahLst/>
                <a:cxnLst/>
                <a:rect l="l" t="t" r="r" b="b"/>
                <a:pathLst>
                  <a:path w="2787" h="2575" extrusionOk="0">
                    <a:moveTo>
                      <a:pt x="1486" y="1"/>
                    </a:moveTo>
                    <a:cubicBezTo>
                      <a:pt x="1154" y="1"/>
                      <a:pt x="813" y="108"/>
                      <a:pt x="499" y="318"/>
                    </a:cubicBezTo>
                    <a:cubicBezTo>
                      <a:pt x="445" y="352"/>
                      <a:pt x="387" y="403"/>
                      <a:pt x="373" y="482"/>
                    </a:cubicBezTo>
                    <a:lnTo>
                      <a:pt x="355" y="546"/>
                    </a:lnTo>
                    <a:lnTo>
                      <a:pt x="89" y="1602"/>
                    </a:lnTo>
                    <a:cubicBezTo>
                      <a:pt x="1" y="1847"/>
                      <a:pt x="72" y="2141"/>
                      <a:pt x="212" y="2301"/>
                    </a:cubicBezTo>
                    <a:cubicBezTo>
                      <a:pt x="349" y="2465"/>
                      <a:pt x="540" y="2523"/>
                      <a:pt x="727" y="2550"/>
                    </a:cubicBezTo>
                    <a:cubicBezTo>
                      <a:pt x="830" y="2566"/>
                      <a:pt x="934" y="2574"/>
                      <a:pt x="1038" y="2574"/>
                    </a:cubicBezTo>
                    <a:cubicBezTo>
                      <a:pt x="1291" y="2574"/>
                      <a:pt x="1545" y="2528"/>
                      <a:pt x="1796" y="2441"/>
                    </a:cubicBezTo>
                    <a:cubicBezTo>
                      <a:pt x="1987" y="2373"/>
                      <a:pt x="2182" y="2274"/>
                      <a:pt x="2353" y="2114"/>
                    </a:cubicBezTo>
                    <a:cubicBezTo>
                      <a:pt x="2520" y="1950"/>
                      <a:pt x="2663" y="1718"/>
                      <a:pt x="2718" y="1452"/>
                    </a:cubicBezTo>
                    <a:cubicBezTo>
                      <a:pt x="2786" y="1117"/>
                      <a:pt x="2707" y="765"/>
                      <a:pt x="2554" y="526"/>
                    </a:cubicBezTo>
                    <a:cubicBezTo>
                      <a:pt x="2400" y="287"/>
                      <a:pt x="2175" y="151"/>
                      <a:pt x="1943" y="72"/>
                    </a:cubicBezTo>
                    <a:cubicBezTo>
                      <a:pt x="1795" y="24"/>
                      <a:pt x="1642" y="1"/>
                      <a:pt x="1486" y="1"/>
                    </a:cubicBezTo>
                    <a:close/>
                  </a:path>
                </a:pathLst>
              </a:custGeom>
              <a:solidFill>
                <a:srgbClr val="F9B2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40"/>
              <p:cNvSpPr/>
              <p:nvPr/>
            </p:nvSpPr>
            <p:spPr>
              <a:xfrm flipH="1">
                <a:off x="2531898" y="1908186"/>
                <a:ext cx="717358" cy="199362"/>
              </a:xfrm>
              <a:custGeom>
                <a:avLst/>
                <a:gdLst/>
                <a:ahLst/>
                <a:cxnLst/>
                <a:rect l="l" t="t" r="r" b="b"/>
                <a:pathLst>
                  <a:path w="7855" h="2183" extrusionOk="0">
                    <a:moveTo>
                      <a:pt x="105" y="0"/>
                    </a:moveTo>
                    <a:cubicBezTo>
                      <a:pt x="41" y="0"/>
                      <a:pt x="0" y="97"/>
                      <a:pt x="70" y="137"/>
                    </a:cubicBezTo>
                    <a:cubicBezTo>
                      <a:pt x="1377" y="881"/>
                      <a:pt x="2641" y="1612"/>
                      <a:pt x="4132" y="1902"/>
                    </a:cubicBezTo>
                    <a:cubicBezTo>
                      <a:pt x="5004" y="2074"/>
                      <a:pt x="5613" y="2182"/>
                      <a:pt x="6276" y="2182"/>
                    </a:cubicBezTo>
                    <a:cubicBezTo>
                      <a:pt x="6718" y="2182"/>
                      <a:pt x="7183" y="2134"/>
                      <a:pt x="7768" y="2025"/>
                    </a:cubicBezTo>
                    <a:cubicBezTo>
                      <a:pt x="7854" y="2008"/>
                      <a:pt x="7823" y="1883"/>
                      <a:pt x="7741" y="1883"/>
                    </a:cubicBezTo>
                    <a:cubicBezTo>
                      <a:pt x="7737" y="1883"/>
                      <a:pt x="7732" y="1884"/>
                      <a:pt x="7727" y="1885"/>
                    </a:cubicBezTo>
                    <a:cubicBezTo>
                      <a:pt x="7149" y="1992"/>
                      <a:pt x="6676" y="2040"/>
                      <a:pt x="6229" y="2040"/>
                    </a:cubicBezTo>
                    <a:cubicBezTo>
                      <a:pt x="5487" y="2040"/>
                      <a:pt x="4817" y="1908"/>
                      <a:pt x="3862" y="1697"/>
                    </a:cubicBezTo>
                    <a:cubicBezTo>
                      <a:pt x="2518" y="1400"/>
                      <a:pt x="1330" y="687"/>
                      <a:pt x="142" y="11"/>
                    </a:cubicBezTo>
                    <a:cubicBezTo>
                      <a:pt x="129" y="4"/>
                      <a:pt x="117" y="0"/>
                      <a:pt x="105" y="0"/>
                    </a:cubicBezTo>
                    <a:close/>
                  </a:path>
                </a:pathLst>
              </a:custGeom>
              <a:solidFill>
                <a:srgbClr val="C685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40"/>
              <p:cNvSpPr/>
              <p:nvPr/>
            </p:nvSpPr>
            <p:spPr>
              <a:xfrm flipH="1">
                <a:off x="2845691" y="2110928"/>
                <a:ext cx="114978" cy="32877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360" extrusionOk="0">
                    <a:moveTo>
                      <a:pt x="106" y="1"/>
                    </a:moveTo>
                    <a:cubicBezTo>
                      <a:pt x="49" y="1"/>
                      <a:pt x="0" y="74"/>
                      <a:pt x="50" y="126"/>
                    </a:cubicBezTo>
                    <a:cubicBezTo>
                      <a:pt x="253" y="336"/>
                      <a:pt x="612" y="359"/>
                      <a:pt x="922" y="359"/>
                    </a:cubicBezTo>
                    <a:cubicBezTo>
                      <a:pt x="1009" y="359"/>
                      <a:pt x="1092" y="358"/>
                      <a:pt x="1167" y="358"/>
                    </a:cubicBezTo>
                    <a:cubicBezTo>
                      <a:pt x="1258" y="358"/>
                      <a:pt x="1258" y="211"/>
                      <a:pt x="1167" y="211"/>
                    </a:cubicBezTo>
                    <a:cubicBezTo>
                      <a:pt x="1088" y="211"/>
                      <a:pt x="996" y="214"/>
                      <a:pt x="899" y="214"/>
                    </a:cubicBezTo>
                    <a:cubicBezTo>
                      <a:pt x="629" y="214"/>
                      <a:pt x="319" y="192"/>
                      <a:pt x="157" y="23"/>
                    </a:cubicBezTo>
                    <a:cubicBezTo>
                      <a:pt x="141" y="8"/>
                      <a:pt x="123" y="1"/>
                      <a:pt x="106" y="1"/>
                    </a:cubicBezTo>
                    <a:close/>
                  </a:path>
                </a:pathLst>
              </a:custGeom>
              <a:solidFill>
                <a:srgbClr val="C685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40"/>
              <p:cNvSpPr/>
              <p:nvPr/>
            </p:nvSpPr>
            <p:spPr>
              <a:xfrm flipH="1">
                <a:off x="2377103" y="1750742"/>
                <a:ext cx="191143" cy="146942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1609" extrusionOk="0">
                    <a:moveTo>
                      <a:pt x="714" y="0"/>
                    </a:moveTo>
                    <a:cubicBezTo>
                      <a:pt x="454" y="4"/>
                      <a:pt x="208" y="79"/>
                      <a:pt x="0" y="233"/>
                    </a:cubicBezTo>
                    <a:lnTo>
                      <a:pt x="3" y="267"/>
                    </a:lnTo>
                    <a:cubicBezTo>
                      <a:pt x="102" y="256"/>
                      <a:pt x="201" y="250"/>
                      <a:pt x="299" y="250"/>
                    </a:cubicBezTo>
                    <a:cubicBezTo>
                      <a:pt x="423" y="250"/>
                      <a:pt x="547" y="260"/>
                      <a:pt x="669" y="281"/>
                    </a:cubicBezTo>
                    <a:cubicBezTo>
                      <a:pt x="887" y="318"/>
                      <a:pt x="1095" y="397"/>
                      <a:pt x="1277" y="520"/>
                    </a:cubicBezTo>
                    <a:cubicBezTo>
                      <a:pt x="1458" y="643"/>
                      <a:pt x="1611" y="807"/>
                      <a:pt x="1734" y="991"/>
                    </a:cubicBezTo>
                    <a:cubicBezTo>
                      <a:pt x="1853" y="1175"/>
                      <a:pt x="1938" y="1387"/>
                      <a:pt x="1946" y="1609"/>
                    </a:cubicBezTo>
                    <a:lnTo>
                      <a:pt x="1979" y="1609"/>
                    </a:lnTo>
                    <a:cubicBezTo>
                      <a:pt x="2093" y="1373"/>
                      <a:pt x="2052" y="1086"/>
                      <a:pt x="1952" y="851"/>
                    </a:cubicBezTo>
                    <a:cubicBezTo>
                      <a:pt x="1853" y="612"/>
                      <a:pt x="1689" y="404"/>
                      <a:pt x="1472" y="243"/>
                    </a:cubicBezTo>
                    <a:cubicBezTo>
                      <a:pt x="1246" y="76"/>
                      <a:pt x="969" y="0"/>
                      <a:pt x="714" y="0"/>
                    </a:cubicBezTo>
                    <a:close/>
                  </a:path>
                </a:pathLst>
              </a:custGeom>
              <a:solidFill>
                <a:srgbClr val="4220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40"/>
              <p:cNvSpPr/>
              <p:nvPr/>
            </p:nvSpPr>
            <p:spPr>
              <a:xfrm flipH="1">
                <a:off x="3036468" y="1609189"/>
                <a:ext cx="178997" cy="67124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735" extrusionOk="0">
                    <a:moveTo>
                      <a:pt x="980" y="0"/>
                    </a:moveTo>
                    <a:cubicBezTo>
                      <a:pt x="795" y="0"/>
                      <a:pt x="620" y="35"/>
                      <a:pt x="458" y="104"/>
                    </a:cubicBezTo>
                    <a:cubicBezTo>
                      <a:pt x="290" y="172"/>
                      <a:pt x="79" y="291"/>
                      <a:pt x="0" y="503"/>
                    </a:cubicBezTo>
                    <a:lnTo>
                      <a:pt x="21" y="530"/>
                    </a:lnTo>
                    <a:cubicBezTo>
                      <a:pt x="161" y="438"/>
                      <a:pt x="335" y="403"/>
                      <a:pt x="502" y="376"/>
                    </a:cubicBezTo>
                    <a:cubicBezTo>
                      <a:pt x="636" y="355"/>
                      <a:pt x="771" y="342"/>
                      <a:pt x="906" y="342"/>
                    </a:cubicBezTo>
                    <a:cubicBezTo>
                      <a:pt x="943" y="342"/>
                      <a:pt x="980" y="343"/>
                      <a:pt x="1017" y="345"/>
                    </a:cubicBezTo>
                    <a:cubicBezTo>
                      <a:pt x="1359" y="353"/>
                      <a:pt x="1704" y="479"/>
                      <a:pt x="1932" y="734"/>
                    </a:cubicBezTo>
                    <a:lnTo>
                      <a:pt x="1959" y="714"/>
                    </a:lnTo>
                    <a:cubicBezTo>
                      <a:pt x="1939" y="496"/>
                      <a:pt x="1795" y="312"/>
                      <a:pt x="1622" y="195"/>
                    </a:cubicBezTo>
                    <a:cubicBezTo>
                      <a:pt x="1447" y="69"/>
                      <a:pt x="1236" y="11"/>
                      <a:pt x="1034" y="1"/>
                    </a:cubicBezTo>
                    <a:cubicBezTo>
                      <a:pt x="1016" y="1"/>
                      <a:pt x="998" y="0"/>
                      <a:pt x="980" y="0"/>
                    </a:cubicBezTo>
                    <a:close/>
                  </a:path>
                </a:pathLst>
              </a:custGeom>
              <a:solidFill>
                <a:srgbClr val="4220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40"/>
              <p:cNvSpPr/>
              <p:nvPr/>
            </p:nvSpPr>
            <p:spPr>
              <a:xfrm flipH="1">
                <a:off x="2291988" y="2822896"/>
                <a:ext cx="93243" cy="2557"/>
              </a:xfrm>
              <a:custGeom>
                <a:avLst/>
                <a:gdLst/>
                <a:ahLst/>
                <a:cxnLst/>
                <a:rect l="l" t="t" r="r" b="b"/>
                <a:pathLst>
                  <a:path w="1021" h="28" extrusionOk="0">
                    <a:moveTo>
                      <a:pt x="510" y="1"/>
                    </a:moveTo>
                    <a:cubicBezTo>
                      <a:pt x="342" y="1"/>
                      <a:pt x="174" y="5"/>
                      <a:pt x="7" y="14"/>
                    </a:cubicBezTo>
                    <a:cubicBezTo>
                      <a:pt x="0" y="17"/>
                      <a:pt x="0" y="28"/>
                      <a:pt x="7" y="28"/>
                    </a:cubicBezTo>
                    <a:cubicBezTo>
                      <a:pt x="181" y="17"/>
                      <a:pt x="357" y="12"/>
                      <a:pt x="532" y="12"/>
                    </a:cubicBezTo>
                    <a:cubicBezTo>
                      <a:pt x="693" y="12"/>
                      <a:pt x="854" y="16"/>
                      <a:pt x="1013" y="24"/>
                    </a:cubicBezTo>
                    <a:cubicBezTo>
                      <a:pt x="1020" y="24"/>
                      <a:pt x="1020" y="14"/>
                      <a:pt x="1013" y="14"/>
                    </a:cubicBezTo>
                    <a:cubicBezTo>
                      <a:pt x="846" y="5"/>
                      <a:pt x="678" y="1"/>
                      <a:pt x="510" y="1"/>
                    </a:cubicBezTo>
                    <a:close/>
                  </a:path>
                </a:pathLst>
              </a:custGeom>
              <a:solidFill>
                <a:srgbClr val="7C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40"/>
              <p:cNvSpPr/>
              <p:nvPr/>
            </p:nvSpPr>
            <p:spPr>
              <a:xfrm flipH="1">
                <a:off x="3967343" y="1739783"/>
                <a:ext cx="142193" cy="243016"/>
              </a:xfrm>
              <a:custGeom>
                <a:avLst/>
                <a:gdLst/>
                <a:ahLst/>
                <a:cxnLst/>
                <a:rect l="l" t="t" r="r" b="b"/>
                <a:pathLst>
                  <a:path w="1557" h="2661" extrusionOk="0">
                    <a:moveTo>
                      <a:pt x="573" y="0"/>
                    </a:moveTo>
                    <a:cubicBezTo>
                      <a:pt x="545" y="0"/>
                      <a:pt x="517" y="5"/>
                      <a:pt x="489" y="15"/>
                    </a:cubicBezTo>
                    <a:cubicBezTo>
                      <a:pt x="341" y="62"/>
                      <a:pt x="270" y="226"/>
                      <a:pt x="328" y="366"/>
                    </a:cubicBezTo>
                    <a:lnTo>
                      <a:pt x="669" y="1193"/>
                    </a:lnTo>
                    <a:cubicBezTo>
                      <a:pt x="673" y="1203"/>
                      <a:pt x="679" y="1213"/>
                      <a:pt x="683" y="1223"/>
                    </a:cubicBezTo>
                    <a:lnTo>
                      <a:pt x="0" y="1746"/>
                    </a:lnTo>
                    <a:lnTo>
                      <a:pt x="697" y="2660"/>
                    </a:lnTo>
                    <a:lnTo>
                      <a:pt x="1045" y="2394"/>
                    </a:lnTo>
                    <a:cubicBezTo>
                      <a:pt x="1475" y="2066"/>
                      <a:pt x="1557" y="1455"/>
                      <a:pt x="1229" y="1025"/>
                    </a:cubicBezTo>
                    <a:cubicBezTo>
                      <a:pt x="1160" y="943"/>
                      <a:pt x="1103" y="848"/>
                      <a:pt x="1062" y="749"/>
                    </a:cubicBezTo>
                    <a:lnTo>
                      <a:pt x="823" y="172"/>
                    </a:lnTo>
                    <a:cubicBezTo>
                      <a:pt x="782" y="69"/>
                      <a:pt x="681" y="0"/>
                      <a:pt x="573" y="0"/>
                    </a:cubicBezTo>
                    <a:close/>
                  </a:path>
                </a:pathLst>
              </a:custGeom>
              <a:solidFill>
                <a:srgbClr val="F9B2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40"/>
              <p:cNvSpPr/>
              <p:nvPr/>
            </p:nvSpPr>
            <p:spPr>
              <a:xfrm flipH="1">
                <a:off x="2407605" y="2712342"/>
                <a:ext cx="202833" cy="629869"/>
              </a:xfrm>
              <a:custGeom>
                <a:avLst/>
                <a:gdLst/>
                <a:ahLst/>
                <a:cxnLst/>
                <a:rect l="l" t="t" r="r" b="b"/>
                <a:pathLst>
                  <a:path w="2221" h="6897" extrusionOk="0">
                    <a:moveTo>
                      <a:pt x="53" y="1"/>
                    </a:moveTo>
                    <a:cubicBezTo>
                      <a:pt x="34" y="1"/>
                      <a:pt x="17" y="4"/>
                      <a:pt x="1" y="11"/>
                    </a:cubicBezTo>
                    <a:cubicBezTo>
                      <a:pt x="1" y="11"/>
                      <a:pt x="1957" y="2899"/>
                      <a:pt x="971" y="6896"/>
                    </a:cubicBezTo>
                    <a:lnTo>
                      <a:pt x="1847" y="6896"/>
                    </a:lnTo>
                    <a:cubicBezTo>
                      <a:pt x="2042" y="5739"/>
                      <a:pt x="2220" y="4971"/>
                      <a:pt x="1762" y="2919"/>
                    </a:cubicBezTo>
                    <a:cubicBezTo>
                      <a:pt x="1433" y="1441"/>
                      <a:pt x="440" y="1"/>
                      <a:pt x="53" y="1"/>
                    </a:cubicBezTo>
                    <a:close/>
                  </a:path>
                </a:pathLst>
              </a:custGeom>
              <a:solidFill>
                <a:srgbClr val="E06F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40"/>
              <p:cNvSpPr/>
              <p:nvPr/>
            </p:nvSpPr>
            <p:spPr>
              <a:xfrm flipH="1">
                <a:off x="3027701" y="2373578"/>
                <a:ext cx="1735" cy="1370"/>
              </a:xfrm>
              <a:custGeom>
                <a:avLst/>
                <a:gdLst/>
                <a:ahLst/>
                <a:cxnLst/>
                <a:rect l="l" t="t" r="r" b="b"/>
                <a:pathLst>
                  <a:path w="19" h="15" extrusionOk="0">
                    <a:moveTo>
                      <a:pt x="8" y="1"/>
                    </a:moveTo>
                    <a:cubicBezTo>
                      <a:pt x="1" y="1"/>
                      <a:pt x="1" y="15"/>
                      <a:pt x="8" y="15"/>
                    </a:cubicBezTo>
                    <a:cubicBezTo>
                      <a:pt x="18" y="15"/>
                      <a:pt x="18" y="1"/>
                      <a:pt x="8" y="1"/>
                    </a:cubicBezTo>
                    <a:close/>
                  </a:path>
                </a:pathLst>
              </a:custGeom>
              <a:solidFill>
                <a:srgbClr val="7C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40"/>
              <p:cNvSpPr/>
              <p:nvPr/>
            </p:nvSpPr>
            <p:spPr>
              <a:xfrm flipH="1">
                <a:off x="4038394" y="1928917"/>
                <a:ext cx="75891" cy="46850"/>
              </a:xfrm>
              <a:custGeom>
                <a:avLst/>
                <a:gdLst/>
                <a:ahLst/>
                <a:cxnLst/>
                <a:rect l="l" t="t" r="r" b="b"/>
                <a:pathLst>
                  <a:path w="831" h="513" extrusionOk="0">
                    <a:moveTo>
                      <a:pt x="611" y="1"/>
                    </a:moveTo>
                    <a:cubicBezTo>
                      <a:pt x="592" y="1"/>
                      <a:pt x="573" y="4"/>
                      <a:pt x="554" y="9"/>
                    </a:cubicBezTo>
                    <a:lnTo>
                      <a:pt x="168" y="118"/>
                    </a:lnTo>
                    <a:cubicBezTo>
                      <a:pt x="62" y="149"/>
                      <a:pt x="1" y="261"/>
                      <a:pt x="32" y="367"/>
                    </a:cubicBezTo>
                    <a:cubicBezTo>
                      <a:pt x="57" y="455"/>
                      <a:pt x="138" y="512"/>
                      <a:pt x="225" y="512"/>
                    </a:cubicBezTo>
                    <a:cubicBezTo>
                      <a:pt x="243" y="512"/>
                      <a:pt x="262" y="509"/>
                      <a:pt x="281" y="504"/>
                    </a:cubicBezTo>
                    <a:lnTo>
                      <a:pt x="663" y="395"/>
                    </a:lnTo>
                    <a:cubicBezTo>
                      <a:pt x="769" y="361"/>
                      <a:pt x="831" y="252"/>
                      <a:pt x="799" y="146"/>
                    </a:cubicBezTo>
                    <a:cubicBezTo>
                      <a:pt x="775" y="56"/>
                      <a:pt x="696" y="1"/>
                      <a:pt x="611" y="1"/>
                    </a:cubicBezTo>
                    <a:close/>
                  </a:path>
                </a:pathLst>
              </a:custGeom>
              <a:solidFill>
                <a:srgbClr val="F9B2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40"/>
              <p:cNvSpPr/>
              <p:nvPr/>
            </p:nvSpPr>
            <p:spPr>
              <a:xfrm flipH="1">
                <a:off x="4043417" y="1891657"/>
                <a:ext cx="88585" cy="59635"/>
              </a:xfrm>
              <a:custGeom>
                <a:avLst/>
                <a:gdLst/>
                <a:ahLst/>
                <a:cxnLst/>
                <a:rect l="l" t="t" r="r" b="b"/>
                <a:pathLst>
                  <a:path w="970" h="653" extrusionOk="0">
                    <a:moveTo>
                      <a:pt x="696" y="1"/>
                    </a:moveTo>
                    <a:cubicBezTo>
                      <a:pt x="666" y="1"/>
                      <a:pt x="636" y="6"/>
                      <a:pt x="608" y="17"/>
                    </a:cubicBezTo>
                    <a:lnTo>
                      <a:pt x="185" y="185"/>
                    </a:lnTo>
                    <a:cubicBezTo>
                      <a:pt x="62" y="236"/>
                      <a:pt x="0" y="376"/>
                      <a:pt x="51" y="499"/>
                    </a:cubicBezTo>
                    <a:cubicBezTo>
                      <a:pt x="88" y="596"/>
                      <a:pt x="179" y="652"/>
                      <a:pt x="276" y="652"/>
                    </a:cubicBezTo>
                    <a:cubicBezTo>
                      <a:pt x="306" y="652"/>
                      <a:pt x="336" y="647"/>
                      <a:pt x="366" y="636"/>
                    </a:cubicBezTo>
                    <a:lnTo>
                      <a:pt x="785" y="468"/>
                    </a:lnTo>
                    <a:cubicBezTo>
                      <a:pt x="908" y="417"/>
                      <a:pt x="970" y="277"/>
                      <a:pt x="922" y="154"/>
                    </a:cubicBezTo>
                    <a:cubicBezTo>
                      <a:pt x="883" y="58"/>
                      <a:pt x="791" y="1"/>
                      <a:pt x="696" y="1"/>
                    </a:cubicBezTo>
                    <a:close/>
                  </a:path>
                </a:pathLst>
              </a:custGeom>
              <a:solidFill>
                <a:srgbClr val="F9B2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40"/>
              <p:cNvSpPr/>
              <p:nvPr/>
            </p:nvSpPr>
            <p:spPr>
              <a:xfrm flipH="1">
                <a:off x="1976095" y="2123804"/>
                <a:ext cx="152056" cy="92786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016" extrusionOk="0">
                    <a:moveTo>
                      <a:pt x="703" y="1"/>
                    </a:moveTo>
                    <a:cubicBezTo>
                      <a:pt x="278" y="1"/>
                      <a:pt x="1" y="384"/>
                      <a:pt x="1" y="384"/>
                    </a:cubicBezTo>
                    <a:lnTo>
                      <a:pt x="59" y="784"/>
                    </a:lnTo>
                    <a:cubicBezTo>
                      <a:pt x="273" y="949"/>
                      <a:pt x="497" y="1016"/>
                      <a:pt x="698" y="1016"/>
                    </a:cubicBezTo>
                    <a:cubicBezTo>
                      <a:pt x="1269" y="1016"/>
                      <a:pt x="1664" y="482"/>
                      <a:pt x="1165" y="152"/>
                    </a:cubicBezTo>
                    <a:cubicBezTo>
                      <a:pt x="998" y="42"/>
                      <a:pt x="842" y="1"/>
                      <a:pt x="703" y="1"/>
                    </a:cubicBezTo>
                    <a:close/>
                  </a:path>
                </a:pathLst>
              </a:custGeom>
              <a:solidFill>
                <a:srgbClr val="F999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40"/>
              <p:cNvSpPr/>
              <p:nvPr/>
            </p:nvSpPr>
            <p:spPr>
              <a:xfrm flipH="1">
                <a:off x="3260580" y="1799418"/>
                <a:ext cx="188129" cy="115252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1262" extrusionOk="0">
                    <a:moveTo>
                      <a:pt x="632" y="1"/>
                    </a:moveTo>
                    <a:cubicBezTo>
                      <a:pt x="382" y="1"/>
                      <a:pt x="187" y="83"/>
                      <a:pt x="120" y="242"/>
                    </a:cubicBezTo>
                    <a:cubicBezTo>
                      <a:pt x="1" y="515"/>
                      <a:pt x="315" y="912"/>
                      <a:pt x="820" y="1126"/>
                    </a:cubicBezTo>
                    <a:cubicBezTo>
                      <a:pt x="1032" y="1217"/>
                      <a:pt x="1243" y="1261"/>
                      <a:pt x="1426" y="1261"/>
                    </a:cubicBezTo>
                    <a:cubicBezTo>
                      <a:pt x="1677" y="1261"/>
                      <a:pt x="1874" y="1179"/>
                      <a:pt x="1943" y="1021"/>
                    </a:cubicBezTo>
                    <a:cubicBezTo>
                      <a:pt x="2060" y="748"/>
                      <a:pt x="1745" y="351"/>
                      <a:pt x="1244" y="137"/>
                    </a:cubicBezTo>
                    <a:cubicBezTo>
                      <a:pt x="1029" y="46"/>
                      <a:pt x="816" y="1"/>
                      <a:pt x="632" y="1"/>
                    </a:cubicBezTo>
                    <a:close/>
                  </a:path>
                </a:pathLst>
              </a:custGeom>
              <a:solidFill>
                <a:srgbClr val="EA8B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40"/>
              <p:cNvSpPr/>
              <p:nvPr/>
            </p:nvSpPr>
            <p:spPr>
              <a:xfrm flipH="1">
                <a:off x="2290801" y="2044443"/>
                <a:ext cx="183015" cy="120640"/>
              </a:xfrm>
              <a:custGeom>
                <a:avLst/>
                <a:gdLst/>
                <a:ahLst/>
                <a:cxnLst/>
                <a:rect l="l" t="t" r="r" b="b"/>
                <a:pathLst>
                  <a:path w="2004" h="1321" extrusionOk="0">
                    <a:moveTo>
                      <a:pt x="1081" y="1"/>
                    </a:moveTo>
                    <a:cubicBezTo>
                      <a:pt x="1036" y="1"/>
                      <a:pt x="989" y="3"/>
                      <a:pt x="942" y="7"/>
                    </a:cubicBezTo>
                    <a:cubicBezTo>
                      <a:pt x="406" y="58"/>
                      <a:pt x="0" y="393"/>
                      <a:pt x="38" y="755"/>
                    </a:cubicBezTo>
                    <a:cubicBezTo>
                      <a:pt x="69" y="1082"/>
                      <a:pt x="455" y="1321"/>
                      <a:pt x="927" y="1321"/>
                    </a:cubicBezTo>
                    <a:cubicBezTo>
                      <a:pt x="973" y="1321"/>
                      <a:pt x="1019" y="1319"/>
                      <a:pt x="1065" y="1314"/>
                    </a:cubicBezTo>
                    <a:cubicBezTo>
                      <a:pt x="1601" y="1263"/>
                      <a:pt x="2004" y="929"/>
                      <a:pt x="1970" y="567"/>
                    </a:cubicBezTo>
                    <a:cubicBezTo>
                      <a:pt x="1939" y="237"/>
                      <a:pt x="1553" y="1"/>
                      <a:pt x="1081" y="1"/>
                    </a:cubicBezTo>
                    <a:close/>
                  </a:path>
                </a:pathLst>
              </a:custGeom>
              <a:solidFill>
                <a:srgbClr val="EA8B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40"/>
              <p:cNvSpPr/>
              <p:nvPr/>
            </p:nvSpPr>
            <p:spPr>
              <a:xfrm flipH="1">
                <a:off x="2488885" y="2067822"/>
                <a:ext cx="30320" cy="48676"/>
              </a:xfrm>
              <a:custGeom>
                <a:avLst/>
                <a:gdLst/>
                <a:ahLst/>
                <a:cxnLst/>
                <a:rect l="l" t="t" r="r" b="b"/>
                <a:pathLst>
                  <a:path w="332" h="533" extrusionOk="0">
                    <a:moveTo>
                      <a:pt x="252" y="1"/>
                    </a:moveTo>
                    <a:cubicBezTo>
                      <a:pt x="219" y="1"/>
                      <a:pt x="186" y="20"/>
                      <a:pt x="180" y="62"/>
                    </a:cubicBezTo>
                    <a:cubicBezTo>
                      <a:pt x="163" y="191"/>
                      <a:pt x="115" y="308"/>
                      <a:pt x="40" y="413"/>
                    </a:cubicBezTo>
                    <a:cubicBezTo>
                      <a:pt x="0" y="470"/>
                      <a:pt x="52" y="533"/>
                      <a:pt x="104" y="533"/>
                    </a:cubicBezTo>
                    <a:cubicBezTo>
                      <a:pt x="124" y="533"/>
                      <a:pt x="144" y="524"/>
                      <a:pt x="159" y="502"/>
                    </a:cubicBezTo>
                    <a:cubicBezTo>
                      <a:pt x="248" y="376"/>
                      <a:pt x="303" y="232"/>
                      <a:pt x="327" y="79"/>
                    </a:cubicBezTo>
                    <a:cubicBezTo>
                      <a:pt x="332" y="29"/>
                      <a:pt x="292" y="1"/>
                      <a:pt x="252" y="1"/>
                    </a:cubicBezTo>
                    <a:close/>
                  </a:path>
                </a:pathLst>
              </a:custGeom>
              <a:solidFill>
                <a:srgbClr val="C685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38" name="Google Shape;538;p40"/>
            <p:cNvSpPr/>
            <p:nvPr/>
          </p:nvSpPr>
          <p:spPr>
            <a:xfrm flipH="1">
              <a:off x="3944381" y="1569605"/>
              <a:ext cx="85206" cy="66941"/>
            </a:xfrm>
            <a:custGeom>
              <a:avLst/>
              <a:gdLst/>
              <a:ahLst/>
              <a:cxnLst/>
              <a:rect l="l" t="t" r="r" b="b"/>
              <a:pathLst>
                <a:path w="933" h="733" extrusionOk="0">
                  <a:moveTo>
                    <a:pt x="655" y="1"/>
                  </a:moveTo>
                  <a:cubicBezTo>
                    <a:pt x="610" y="1"/>
                    <a:pt x="564" y="14"/>
                    <a:pt x="523" y="40"/>
                  </a:cubicBezTo>
                  <a:lnTo>
                    <a:pt x="144" y="289"/>
                  </a:lnTo>
                  <a:cubicBezTo>
                    <a:pt x="32" y="360"/>
                    <a:pt x="0" y="511"/>
                    <a:pt x="73" y="623"/>
                  </a:cubicBezTo>
                  <a:cubicBezTo>
                    <a:pt x="119" y="694"/>
                    <a:pt x="196" y="732"/>
                    <a:pt x="274" y="732"/>
                  </a:cubicBezTo>
                  <a:cubicBezTo>
                    <a:pt x="320" y="732"/>
                    <a:pt x="366" y="719"/>
                    <a:pt x="407" y="691"/>
                  </a:cubicBezTo>
                  <a:lnTo>
                    <a:pt x="789" y="445"/>
                  </a:lnTo>
                  <a:cubicBezTo>
                    <a:pt x="898" y="371"/>
                    <a:pt x="933" y="220"/>
                    <a:pt x="857" y="111"/>
                  </a:cubicBezTo>
                  <a:cubicBezTo>
                    <a:pt x="811" y="40"/>
                    <a:pt x="734" y="1"/>
                    <a:pt x="655" y="1"/>
                  </a:cubicBezTo>
                  <a:close/>
                </a:path>
              </a:pathLst>
            </a:custGeom>
            <a:solidFill>
              <a:srgbClr val="F9B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0"/>
            <p:cNvSpPr/>
            <p:nvPr/>
          </p:nvSpPr>
          <p:spPr>
            <a:xfrm flipH="1">
              <a:off x="3921915" y="1616546"/>
              <a:ext cx="88677" cy="59635"/>
            </a:xfrm>
            <a:custGeom>
              <a:avLst/>
              <a:gdLst/>
              <a:ahLst/>
              <a:cxnLst/>
              <a:rect l="l" t="t" r="r" b="b"/>
              <a:pathLst>
                <a:path w="971" h="653" extrusionOk="0">
                  <a:moveTo>
                    <a:pt x="694" y="1"/>
                  </a:moveTo>
                  <a:cubicBezTo>
                    <a:pt x="664" y="1"/>
                    <a:pt x="634" y="6"/>
                    <a:pt x="605" y="17"/>
                  </a:cubicBezTo>
                  <a:lnTo>
                    <a:pt x="185" y="188"/>
                  </a:lnTo>
                  <a:cubicBezTo>
                    <a:pt x="62" y="235"/>
                    <a:pt x="1" y="375"/>
                    <a:pt x="49" y="501"/>
                  </a:cubicBezTo>
                  <a:cubicBezTo>
                    <a:pt x="87" y="595"/>
                    <a:pt x="178" y="653"/>
                    <a:pt x="273" y="653"/>
                  </a:cubicBezTo>
                  <a:cubicBezTo>
                    <a:pt x="303" y="653"/>
                    <a:pt x="333" y="647"/>
                    <a:pt x="363" y="635"/>
                  </a:cubicBezTo>
                  <a:lnTo>
                    <a:pt x="786" y="468"/>
                  </a:lnTo>
                  <a:cubicBezTo>
                    <a:pt x="909" y="416"/>
                    <a:pt x="971" y="276"/>
                    <a:pt x="919" y="153"/>
                  </a:cubicBezTo>
                  <a:cubicBezTo>
                    <a:pt x="882" y="59"/>
                    <a:pt x="791" y="1"/>
                    <a:pt x="694" y="1"/>
                  </a:cubicBezTo>
                  <a:close/>
                </a:path>
              </a:pathLst>
            </a:custGeom>
            <a:solidFill>
              <a:srgbClr val="F9B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2" name="Sometimes we worry about things that have already happened.">
            <a:extLst>
              <a:ext uri="{FF2B5EF4-FFF2-40B4-BE49-F238E27FC236}">
                <a16:creationId xmlns:a16="http://schemas.microsoft.com/office/drawing/2014/main" id="{88205085-A68C-40D3-A5AD-3791B61AA350}"/>
              </a:ext>
            </a:extLst>
          </p:cNvPr>
          <p:cNvSpPr txBox="1">
            <a:spLocks/>
          </p:cNvSpPr>
          <p:nvPr/>
        </p:nvSpPr>
        <p:spPr>
          <a:xfrm flipH="1">
            <a:off x="2692885" y="371112"/>
            <a:ext cx="5779799" cy="39782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dirty="0">
                <a:solidFill>
                  <a:schemeClr val="bg1"/>
                </a:solidFill>
                <a:latin typeface="+mn-lt"/>
              </a:rPr>
              <a:t>Sometimes we worry about things that have already happened.</a:t>
            </a:r>
          </a:p>
          <a:p>
            <a:endParaRPr lang="en-US" sz="2800" dirty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+mn-lt"/>
              </a:rPr>
              <a:t>Other times we worry about things that have not happened yet.</a:t>
            </a:r>
          </a:p>
          <a:p>
            <a:pPr algn="ctr"/>
            <a:endParaRPr lang="en-US" sz="2800" dirty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+mn-lt"/>
              </a:rPr>
              <a:t>Mindfulness helps our mind to stay in the here and now or the present moment.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D0"/>
        </a:solidFill>
        <a:effectLst/>
      </p:bgPr>
    </p:bg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Click Here to Listen to the book Puppy Mind by Andrew Jordan Nance"/>
          <p:cNvSpPr txBox="1">
            <a:spLocks noGrp="1"/>
          </p:cNvSpPr>
          <p:nvPr>
            <p:ph type="ctrTitle"/>
          </p:nvPr>
        </p:nvSpPr>
        <p:spPr>
          <a:xfrm>
            <a:off x="899250" y="3247734"/>
            <a:ext cx="7345500" cy="149973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+mn-lt"/>
                <a:hlinkClick r:id="rId3"/>
              </a:rPr>
              <a:t>Click Here to Listen to the book Puppy Mind by Andrew Jordan Nance</a:t>
            </a:r>
            <a:endParaRPr dirty="0">
              <a:latin typeface="+mn-lt"/>
            </a:endParaRPr>
          </a:p>
        </p:txBody>
      </p:sp>
      <p:pic>
        <p:nvPicPr>
          <p:cNvPr id="711" name="Picture of Book" descr="Picture of a book"/>
          <p:cNvPicPr preferRelativeResize="0"/>
          <p:nvPr/>
        </p:nvPicPr>
        <p:blipFill rotWithShape="1">
          <a:blip r:embed="rId4">
            <a:alphaModFix/>
          </a:blip>
          <a:srcRect l="18051" t="7845" r="12547" b="4588"/>
          <a:stretch/>
        </p:blipFill>
        <p:spPr>
          <a:xfrm>
            <a:off x="2667200" y="396028"/>
            <a:ext cx="3809600" cy="270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D0"/>
        </a:solidFill>
        <a:effectLst/>
      </p:bgPr>
    </p:bg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" name="Graphic of student." descr="Cartoon picture of a student."/>
          <p:cNvPicPr preferRelativeResize="0"/>
          <p:nvPr/>
        </p:nvPicPr>
        <p:blipFill rotWithShape="1">
          <a:blip r:embed="rId3">
            <a:alphaModFix/>
          </a:blip>
          <a:srcRect l="33326" r="37168"/>
          <a:stretch/>
        </p:blipFill>
        <p:spPr>
          <a:xfrm>
            <a:off x="1465375" y="1548574"/>
            <a:ext cx="1742450" cy="3321923"/>
          </a:xfrm>
          <a:prstGeom prst="rect">
            <a:avLst/>
          </a:prstGeom>
          <a:noFill/>
          <a:ln>
            <a:noFill/>
          </a:ln>
        </p:spPr>
      </p:pic>
      <p:sp>
        <p:nvSpPr>
          <p:cNvPr id="1319" name="Where did his puppy mind like to wander?"/>
          <p:cNvSpPr txBox="1">
            <a:spLocks noGrp="1"/>
          </p:cNvSpPr>
          <p:nvPr>
            <p:ph type="subTitle" idx="1"/>
          </p:nvPr>
        </p:nvSpPr>
        <p:spPr>
          <a:xfrm>
            <a:off x="3625822" y="1770927"/>
            <a:ext cx="5335475" cy="38561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+mn-lt"/>
              </a:rPr>
              <a:t>Where did his puppy mind like to wander?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+mn-lt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+mn-lt"/>
              </a:rPr>
              <a:t>What helps his puppy mind to calm?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+mn-lt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+mn-lt"/>
              </a:rPr>
              <a:t>Does your puppy mind ever wander?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+mn-lt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+mn-lt"/>
              </a:rPr>
              <a:t>Where does your puppy mind like to go?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+mn-lt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+mn-lt"/>
              </a:rPr>
              <a:t>What helps you to keep your puppy mind calm?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+mn-lt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+mn-lt"/>
            </a:endParaRPr>
          </a:p>
        </p:txBody>
      </p:sp>
      <p:sp>
        <p:nvSpPr>
          <p:cNvPr id="1317" name="What did you notice?"/>
          <p:cNvSpPr txBox="1">
            <a:spLocks noGrp="1"/>
          </p:cNvSpPr>
          <p:nvPr>
            <p:ph type="ctrTitle" idx="2"/>
          </p:nvPr>
        </p:nvSpPr>
        <p:spPr>
          <a:xfrm flipH="1">
            <a:off x="310025" y="90168"/>
            <a:ext cx="8651272" cy="20514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+mn-lt"/>
              </a:rPr>
              <a:t>What did you notice?</a:t>
            </a:r>
            <a:br>
              <a:rPr lang="en-US" dirty="0">
                <a:latin typeface="+mn-lt"/>
              </a:rPr>
            </a:br>
            <a:r>
              <a:rPr lang="en-US" sz="2400" dirty="0">
                <a:latin typeface="+mn-lt"/>
              </a:rPr>
              <a:t>Write down or talk to your counselor about the answers to these questions.</a:t>
            </a:r>
            <a:endParaRPr sz="2400" dirty="0"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D0"/>
        </a:solidFill>
        <a:effectLst/>
      </p:bgPr>
    </p:bg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45"/>
          <p:cNvSpPr txBox="1">
            <a:spLocks noGrp="1"/>
          </p:cNvSpPr>
          <p:nvPr>
            <p:ph type="ctrTitle" idx="2"/>
          </p:nvPr>
        </p:nvSpPr>
        <p:spPr>
          <a:xfrm flipH="1">
            <a:off x="2095017" y="1164212"/>
            <a:ext cx="7131126" cy="38799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+mn-lt"/>
              </a:rPr>
              <a:t>Taking deep breaths is a great way to be mindful and calm your puppy mind. </a:t>
            </a:r>
            <a:br>
              <a:rPr lang="en-US" sz="4400" dirty="0">
                <a:latin typeface="+mn-lt"/>
              </a:rPr>
            </a:br>
            <a:r>
              <a:rPr lang="en-US" sz="4400" dirty="0">
                <a:latin typeface="+mn-lt"/>
              </a:rPr>
              <a:t>Let’s try it!</a:t>
            </a:r>
            <a:endParaRPr sz="4400" dirty="0">
              <a:latin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D0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reathe out">
            <a:extLst>
              <a:ext uri="{FF2B5EF4-FFF2-40B4-BE49-F238E27FC236}">
                <a16:creationId xmlns:a16="http://schemas.microsoft.com/office/drawing/2014/main" id="{1C88CC54-AFC0-4FD4-A123-F25A9355722E}"/>
              </a:ext>
            </a:extLst>
          </p:cNvPr>
          <p:cNvSpPr txBox="1">
            <a:spLocks/>
          </p:cNvSpPr>
          <p:nvPr/>
        </p:nvSpPr>
        <p:spPr>
          <a:xfrm rot="16200000">
            <a:off x="-38989" y="1928740"/>
            <a:ext cx="3510680" cy="3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Englebert"/>
              <a:buNone/>
              <a:defRPr sz="1400" b="0" i="0" u="none" strike="noStrike" cap="none">
                <a:solidFill>
                  <a:srgbClr val="FFFFFF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 b="0" i="0" u="none" strike="noStrike" cap="none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 b="0" i="0" u="none" strike="noStrike" cap="none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 b="0" i="0" u="none" strike="noStrike" cap="none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 b="0" i="0" u="none" strike="noStrike" cap="none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 b="0" i="0" u="none" strike="noStrike" cap="none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 b="0" i="0" u="none" strike="noStrike" cap="none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 b="0" i="0" u="none" strike="noStrike" cap="none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 b="0" i="0" u="none" strike="noStrike" cap="none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r>
              <a:rPr lang="en-US" sz="3600" dirty="0">
                <a:latin typeface="+mn-lt"/>
              </a:rPr>
              <a:t>Breathe Out</a:t>
            </a:r>
          </a:p>
        </p:txBody>
      </p:sp>
      <p:cxnSp>
        <p:nvCxnSpPr>
          <p:cNvPr id="142" name="Arrow pointing up" descr="Arrow pointing up.">
            <a:extLst>
              <a:ext uri="{FF2B5EF4-FFF2-40B4-BE49-F238E27FC236}">
                <a16:creationId xmlns:a16="http://schemas.microsoft.com/office/drawing/2014/main" id="{839FB178-AF1E-4505-959D-4F0151B0E876}"/>
              </a:ext>
            </a:extLst>
          </p:cNvPr>
          <p:cNvCxnSpPr/>
          <p:nvPr/>
        </p:nvCxnSpPr>
        <p:spPr>
          <a:xfrm flipV="1">
            <a:off x="1901152" y="1192192"/>
            <a:ext cx="0" cy="248855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Breathe In">
            <a:extLst>
              <a:ext uri="{FF2B5EF4-FFF2-40B4-BE49-F238E27FC236}">
                <a16:creationId xmlns:a16="http://schemas.microsoft.com/office/drawing/2014/main" id="{41716C61-DB2D-43FD-A430-53A31BD5F67C}"/>
              </a:ext>
            </a:extLst>
          </p:cNvPr>
          <p:cNvSpPr txBox="1">
            <a:spLocks/>
          </p:cNvSpPr>
          <p:nvPr/>
        </p:nvSpPr>
        <p:spPr>
          <a:xfrm>
            <a:off x="3196399" y="4958700"/>
            <a:ext cx="3510680" cy="3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Englebert"/>
              <a:buNone/>
              <a:defRPr sz="1400" b="0" i="0" u="none" strike="noStrike" cap="none">
                <a:solidFill>
                  <a:srgbClr val="FFFFFF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 b="0" i="0" u="none" strike="noStrike" cap="none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 b="0" i="0" u="none" strike="noStrike" cap="none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 b="0" i="0" u="none" strike="noStrike" cap="none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 b="0" i="0" u="none" strike="noStrike" cap="none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 b="0" i="0" u="none" strike="noStrike" cap="none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 b="0" i="0" u="none" strike="noStrike" cap="none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 b="0" i="0" u="none" strike="noStrike" cap="none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 b="0" i="0" u="none" strike="noStrike" cap="none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r>
              <a:rPr lang="en-US" sz="3600" dirty="0">
                <a:latin typeface="+mn-lt"/>
              </a:rPr>
              <a:t>Breathe In</a:t>
            </a:r>
          </a:p>
        </p:txBody>
      </p:sp>
      <p:cxnSp>
        <p:nvCxnSpPr>
          <p:cNvPr id="72" name="Arrow pointing left" descr="Arrow pointing left.">
            <a:extLst>
              <a:ext uri="{FF2B5EF4-FFF2-40B4-BE49-F238E27FC236}">
                <a16:creationId xmlns:a16="http://schemas.microsoft.com/office/drawing/2014/main" id="{39DB3BAE-8F6A-4704-B8E7-9E1ED4A8E17E}"/>
              </a:ext>
            </a:extLst>
          </p:cNvPr>
          <p:cNvCxnSpPr>
            <a:cxnSpLocks/>
          </p:cNvCxnSpPr>
          <p:nvPr/>
        </p:nvCxnSpPr>
        <p:spPr>
          <a:xfrm flipH="1" flipV="1">
            <a:off x="2852205" y="4623186"/>
            <a:ext cx="2911987" cy="2608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Breathe Out">
            <a:extLst>
              <a:ext uri="{FF2B5EF4-FFF2-40B4-BE49-F238E27FC236}">
                <a16:creationId xmlns:a16="http://schemas.microsoft.com/office/drawing/2014/main" id="{A8303DCF-BEA4-4903-8B36-F9F302DCCBA7}"/>
              </a:ext>
            </a:extLst>
          </p:cNvPr>
          <p:cNvSpPr txBox="1">
            <a:spLocks/>
          </p:cNvSpPr>
          <p:nvPr/>
        </p:nvSpPr>
        <p:spPr>
          <a:xfrm rot="5400000">
            <a:off x="5680213" y="2631590"/>
            <a:ext cx="3510680" cy="3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Englebert"/>
              <a:buNone/>
              <a:defRPr sz="1400" b="0" i="0" u="none" strike="noStrike" cap="none">
                <a:solidFill>
                  <a:srgbClr val="FFFFFF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 b="0" i="0" u="none" strike="noStrike" cap="none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 b="0" i="0" u="none" strike="noStrike" cap="none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 b="0" i="0" u="none" strike="noStrike" cap="none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 b="0" i="0" u="none" strike="noStrike" cap="none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 b="0" i="0" u="none" strike="noStrike" cap="none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 b="0" i="0" u="none" strike="noStrike" cap="none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 b="0" i="0" u="none" strike="noStrike" cap="none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 b="0" i="0" u="none" strike="noStrike" cap="none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r>
              <a:rPr lang="en-US" sz="3600" dirty="0">
                <a:latin typeface="+mn-lt"/>
                <a:cs typeface="DaunPenh" panose="020B0604020202020204" pitchFamily="2" charset="0"/>
              </a:rPr>
              <a:t>Breathe Out</a:t>
            </a:r>
          </a:p>
        </p:txBody>
      </p:sp>
      <p:cxnSp>
        <p:nvCxnSpPr>
          <p:cNvPr id="69" name="Arrow pointing down" descr="Arrow pointing down.">
            <a:extLst>
              <a:ext uri="{FF2B5EF4-FFF2-40B4-BE49-F238E27FC236}">
                <a16:creationId xmlns:a16="http://schemas.microsoft.com/office/drawing/2014/main" id="{F71C4D3B-E983-4B7D-B421-454AC4441E5C}"/>
              </a:ext>
            </a:extLst>
          </p:cNvPr>
          <p:cNvCxnSpPr>
            <a:cxnSpLocks/>
          </p:cNvCxnSpPr>
          <p:nvPr/>
        </p:nvCxnSpPr>
        <p:spPr>
          <a:xfrm>
            <a:off x="7250753" y="1061050"/>
            <a:ext cx="0" cy="248855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Breathe In">
            <a:extLst>
              <a:ext uri="{FF2B5EF4-FFF2-40B4-BE49-F238E27FC236}">
                <a16:creationId xmlns:a16="http://schemas.microsoft.com/office/drawing/2014/main" id="{727E6945-B0A4-46DA-B2AC-3D59AAC56CC2}"/>
              </a:ext>
            </a:extLst>
          </p:cNvPr>
          <p:cNvSpPr txBox="1">
            <a:spLocks/>
          </p:cNvSpPr>
          <p:nvPr/>
        </p:nvSpPr>
        <p:spPr>
          <a:xfrm>
            <a:off x="3089688" y="173400"/>
            <a:ext cx="3510680" cy="3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Englebert"/>
              <a:buNone/>
              <a:defRPr sz="1400" b="0" i="0" u="none" strike="noStrike" cap="none">
                <a:solidFill>
                  <a:srgbClr val="FFFFFF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 b="0" i="0" u="none" strike="noStrike" cap="none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 b="0" i="0" u="none" strike="noStrike" cap="none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 b="0" i="0" u="none" strike="noStrike" cap="none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 b="0" i="0" u="none" strike="noStrike" cap="none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 b="0" i="0" u="none" strike="noStrike" cap="none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 b="0" i="0" u="none" strike="noStrike" cap="none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 b="0" i="0" u="none" strike="noStrike" cap="none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 b="0" i="0" u="none" strike="noStrike" cap="none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r>
              <a:rPr lang="en-US" sz="3600" dirty="0">
                <a:latin typeface="+mn-lt"/>
              </a:rPr>
              <a:t>Breathe In</a:t>
            </a:r>
          </a:p>
        </p:txBody>
      </p:sp>
      <p:cxnSp>
        <p:nvCxnSpPr>
          <p:cNvPr id="66" name="Arrow pointing right" descr="Arrow pointing left.">
            <a:extLst>
              <a:ext uri="{FF2B5EF4-FFF2-40B4-BE49-F238E27FC236}">
                <a16:creationId xmlns:a16="http://schemas.microsoft.com/office/drawing/2014/main" id="{5DCC7DE2-2497-4BD3-B8A5-6E4221B47393}"/>
              </a:ext>
            </a:extLst>
          </p:cNvPr>
          <p:cNvCxnSpPr>
            <a:cxnSpLocks/>
          </p:cNvCxnSpPr>
          <p:nvPr/>
        </p:nvCxnSpPr>
        <p:spPr>
          <a:xfrm>
            <a:off x="2852205" y="507270"/>
            <a:ext cx="2911987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7" name="Use your finger to trace the outline of this square while taking deep breaths.">
            <a:extLst>
              <a:ext uri="{FF2B5EF4-FFF2-40B4-BE49-F238E27FC236}">
                <a16:creationId xmlns:a16="http://schemas.microsoft.com/office/drawing/2014/main" id="{B807C1FE-CD43-4231-93E1-EB82E6F79090}"/>
              </a:ext>
            </a:extLst>
          </p:cNvPr>
          <p:cNvSpPr txBox="1">
            <a:spLocks/>
          </p:cNvSpPr>
          <p:nvPr/>
        </p:nvSpPr>
        <p:spPr>
          <a:xfrm>
            <a:off x="2595189" y="1061051"/>
            <a:ext cx="3961526" cy="2856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Englebert"/>
              <a:buNone/>
              <a:defRPr sz="1400" b="0" i="0" u="none" strike="noStrike" cap="none">
                <a:solidFill>
                  <a:srgbClr val="FFFFFF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 b="0" i="0" u="none" strike="noStrike" cap="none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 b="0" i="0" u="none" strike="noStrike" cap="none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 b="0" i="0" u="none" strike="noStrike" cap="none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 b="0" i="0" u="none" strike="noStrike" cap="none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 b="0" i="0" u="none" strike="noStrike" cap="none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 b="0" i="0" u="none" strike="noStrike" cap="none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 b="0" i="0" u="none" strike="noStrike" cap="none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 b="0" i="0" u="none" strike="noStrike" cap="none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pPr algn="ctr"/>
            <a:r>
              <a:rPr lang="en-US" sz="3600" dirty="0">
                <a:latin typeface="+mn-lt"/>
              </a:rPr>
              <a:t>Use your finger to trace the outline of this square while taking deep breaths.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6" name="Graphic of two students" descr="Cartoon of two students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787431"/>
            <a:ext cx="5167030" cy="2906454"/>
          </a:xfrm>
          <a:prstGeom prst="rect">
            <a:avLst/>
          </a:prstGeom>
          <a:noFill/>
          <a:ln>
            <a:noFill/>
          </a:ln>
        </p:spPr>
      </p:pic>
      <p:sp>
        <p:nvSpPr>
          <p:cNvPr id="1401" name="Go to the discussion posted for this module."/>
          <p:cNvSpPr txBox="1">
            <a:spLocks noGrp="1"/>
          </p:cNvSpPr>
          <p:nvPr>
            <p:ph type="subTitle" idx="4"/>
          </p:nvPr>
        </p:nvSpPr>
        <p:spPr>
          <a:xfrm flipH="1">
            <a:off x="4819268" y="1014351"/>
            <a:ext cx="4324732" cy="290645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+mn-lt"/>
              </a:rPr>
              <a:t>Go to the discussion posted for this module.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latin typeface="+mn-l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+mn-lt"/>
              </a:rPr>
              <a:t>Write one sentence about what you will do to help calm your puppy mind.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latin typeface="+mn-l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+mn-lt"/>
              </a:rPr>
              <a:t>You can even reply to a classmate to share ideas!</a:t>
            </a:r>
            <a:endParaRPr sz="2000" dirty="0">
              <a:latin typeface="+mn-lt"/>
            </a:endParaRPr>
          </a:p>
        </p:txBody>
      </p:sp>
      <p:sp>
        <p:nvSpPr>
          <p:cNvPr id="1397" name="Share your thoughts!"/>
          <p:cNvSpPr txBox="1">
            <a:spLocks noGrp="1"/>
          </p:cNvSpPr>
          <p:nvPr>
            <p:ph type="ctrTitle" idx="4294967295"/>
          </p:nvPr>
        </p:nvSpPr>
        <p:spPr>
          <a:xfrm>
            <a:off x="2777924" y="58423"/>
            <a:ext cx="6345581" cy="11828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+mj-lt"/>
              </a:rPr>
              <a:t>Share your thoughts!</a:t>
            </a:r>
            <a:endParaRPr sz="4400" dirty="0">
              <a:latin typeface="+mj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p57"/>
          <p:cNvSpPr txBox="1">
            <a:spLocks noGrp="1"/>
          </p:cNvSpPr>
          <p:nvPr>
            <p:ph type="ctrTitle"/>
          </p:nvPr>
        </p:nvSpPr>
        <p:spPr>
          <a:xfrm flipH="1">
            <a:off x="5836832" y="1713053"/>
            <a:ext cx="2543239" cy="208199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645CA7"/>
                </a:solidFill>
                <a:latin typeface="+mn-lt"/>
              </a:rPr>
              <a:t>Have</a:t>
            </a:r>
            <a:br>
              <a:rPr lang="en-US" sz="3200" dirty="0">
                <a:solidFill>
                  <a:srgbClr val="645CA7"/>
                </a:solidFill>
                <a:latin typeface="+mn-lt"/>
              </a:rPr>
            </a:br>
            <a:r>
              <a:rPr lang="en-US" sz="3200" dirty="0">
                <a:solidFill>
                  <a:srgbClr val="645CA7"/>
                </a:solidFill>
                <a:latin typeface="+mn-lt"/>
              </a:rPr>
              <a:t>a</a:t>
            </a:r>
            <a:br>
              <a:rPr lang="en-US" sz="3200" dirty="0">
                <a:solidFill>
                  <a:srgbClr val="645CA7"/>
                </a:solidFill>
                <a:latin typeface="+mn-lt"/>
              </a:rPr>
            </a:br>
            <a:r>
              <a:rPr lang="en-US" sz="3200" dirty="0">
                <a:solidFill>
                  <a:srgbClr val="645CA7"/>
                </a:solidFill>
                <a:latin typeface="+mn-lt"/>
              </a:rPr>
              <a:t>mindful</a:t>
            </a:r>
            <a:br>
              <a:rPr lang="en-US" sz="3200" dirty="0">
                <a:solidFill>
                  <a:srgbClr val="645CA7"/>
                </a:solidFill>
                <a:latin typeface="+mn-lt"/>
              </a:rPr>
            </a:br>
            <a:r>
              <a:rPr lang="en-US" sz="3200" dirty="0">
                <a:solidFill>
                  <a:srgbClr val="645CA7"/>
                </a:solidFill>
                <a:latin typeface="+mn-lt"/>
              </a:rPr>
              <a:t>day!</a:t>
            </a:r>
            <a:endParaRPr sz="3200" dirty="0">
              <a:solidFill>
                <a:srgbClr val="645CA7"/>
              </a:solidFill>
              <a:latin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ack to School Social Media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194</Words>
  <Application>Microsoft Office PowerPoint</Application>
  <PresentationFormat>On-screen Show (16:9)</PresentationFormat>
  <Paragraphs>32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Oswald Regular</vt:lpstr>
      <vt:lpstr>Calibri</vt:lpstr>
      <vt:lpstr>Englebert</vt:lpstr>
      <vt:lpstr>Arial</vt:lpstr>
      <vt:lpstr>Roboto Slab Regular</vt:lpstr>
      <vt:lpstr>Fira Sans Extra Condensed Medium</vt:lpstr>
      <vt:lpstr>Zilla Slab Light</vt:lpstr>
      <vt:lpstr>Back to School Social Media by Slidesgo</vt:lpstr>
      <vt:lpstr>Mindful You</vt:lpstr>
      <vt:lpstr>What is mindfulness?</vt:lpstr>
      <vt:lpstr>PowerPoint Presentation</vt:lpstr>
      <vt:lpstr>Click Here to Listen to the book Puppy Mind by Andrew Jordan Nance</vt:lpstr>
      <vt:lpstr>What did you notice? Write down or talk to your counselor about the answers to these questions.</vt:lpstr>
      <vt:lpstr>Taking deep breaths is a great way to be mindful and calm your puppy mind.  Let’s try it!</vt:lpstr>
      <vt:lpstr>PowerPoint Presentation</vt:lpstr>
      <vt:lpstr>Share your thoughts!</vt:lpstr>
      <vt:lpstr>Have a mindful day!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 TO SCHOOL</dc:title>
  <dc:creator>Molly Moomau</dc:creator>
  <cp:lastModifiedBy>Molly Moomau</cp:lastModifiedBy>
  <cp:revision>14</cp:revision>
  <dcterms:modified xsi:type="dcterms:W3CDTF">2020-08-10T22:01:11Z</dcterms:modified>
</cp:coreProperties>
</file>