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AE2"/>
    <a:srgbClr val="DCD42C"/>
    <a:srgbClr val="26E2C3"/>
    <a:srgbClr val="28E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C3EA5-DCD6-4424-9AA4-2B78D2BC9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F3364-06FD-42B1-99AE-31D6AA6EB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DA1E-8426-48B5-949C-DBC29CF8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75036-5FC4-40DE-9A6F-FC0B151E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2C76-D4FD-4A35-B87C-2E3D97CAE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0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AE5D-1D72-4ABB-8ED2-4B47A4D4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7DC5A-EDB2-473C-B49B-F3755ECC8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DB2F2-D810-4357-ADF1-FEDA0B5F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C77B6-4734-4C8F-821A-E7150879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6B897-0C2F-4517-A481-57B19FB1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DB219-6069-459A-B0AF-4F504E30F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B583D-AF0F-4681-BC0D-D9B709D5C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02E68-F7B9-42C8-AA14-5D136B9D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A4C7-A263-4611-8B69-58A4D956D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E94D9-81FF-4817-9A14-D52CA81A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5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2C938-8FF6-4810-B1DC-45E7EB5B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9DA45-06A6-4970-B901-C8DA73BFC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D4AF0-0250-4A5F-8AB9-28087D49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6F5FD-B83F-4622-8E72-8B3D984B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CC53D-E2EE-4178-BF20-637690B32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2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1292-8EEC-4916-AE0B-BAFD11EF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23F03-22B8-4BE7-B066-41FD3B7CE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9209E-9375-411B-A993-6AEA7EE1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E408-5EC5-4565-90B1-41494411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BA9E1-6ECA-4975-9465-906ED8F4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97D88-8B04-47C8-8D4F-35706804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78CA8-D07F-440F-80F6-EEDAA8239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D4EF0-A73E-4D4C-A002-DA21FFE58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55144-6FBF-44AE-A0A8-D0A70B4B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9C422-6BBD-46E4-BCB2-274FFD8D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E88CB-C994-4621-A67E-682E3F7D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0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04B6-C2DD-4E95-8BB6-6D9D90BC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36FB-4386-4F13-A762-7FDF775CD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BEC1E-9926-4A18-B0C2-B55B4B18F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E6E2D8-6460-45A0-BDE0-B508F62FB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27F72-7225-49EF-AFA7-4B4920486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588DD-6E95-4321-9309-6F67C357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8DFAA1-8DF4-400B-AE3B-C2BE0FAA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3DEB70-2E27-4A3A-B86A-D677671C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9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9DC79-AF30-4DA9-A508-EB2FE23C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A1E9CC-6D28-46B6-9B3C-BBC6A957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BD8E3-2645-4360-97F0-9959CB49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D9418-73DA-4D2E-B1F2-BFB908D7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7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D3DD0E-0816-4DDB-83B1-B09D2F54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D3429-136E-4937-98D6-120AE1D3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D9D48-17AC-46B7-949A-EF1138B0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4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AA22-B371-4A6C-9750-115FC11B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A6CB9-0206-4C56-8169-BE22A622C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9440C-15F9-4B51-A466-C86B346DE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8FDB4-B651-443F-9985-68CBBDA8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77DA0-FBEB-406B-871E-4D7E80E8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73FAC-9817-4474-9092-F3829E5C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F00DE-2623-44EC-9713-CAF8311B8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F3B40-E179-408F-9E83-C4446CDA9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6E358-E2D6-4F13-AC61-6856445A6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0816A-8143-44D5-954A-A3EAE437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298E7-B058-4A69-9139-94E0C250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3683E-1AE2-4982-BBB3-166545BA4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0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DA94B-9D77-48F1-BC6B-204D3F7BF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DD431-C6B4-4A75-890C-66FB603C7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88891-0A2D-4F1C-9CD0-2D03D7F31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0EE6-3EE6-4414-9729-A418B8A9131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FF417-7CCB-4E90-9814-FDF62EEBE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0B37-6E05-41FB-8A07-487EF58A3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DFA2-B93D-4785-BE1E-4CBCEED5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B3D4-ED2E-4AB5-888B-993E3DA2B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5525" y="714375"/>
            <a:ext cx="7377113" cy="2038350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r>
              <a:rPr lang="en-US" sz="9600" dirty="0">
                <a:solidFill>
                  <a:srgbClr val="DCD42C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</a:t>
            </a:r>
            <a:r>
              <a:rPr lang="en-US" sz="9600" dirty="0">
                <a:solidFill>
                  <a:srgbClr val="262AE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</a:t>
            </a:r>
            <a:r>
              <a:rPr lang="en-US" sz="9600" dirty="0">
                <a:solidFill>
                  <a:srgbClr val="26E2C3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L</a:t>
            </a:r>
            <a:r>
              <a:rPr lang="en-US" sz="9600" dirty="0">
                <a:solidFill>
                  <a:srgbClr val="28E03E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L</a:t>
            </a:r>
            <a:r>
              <a:rPr lang="en-US" sz="9600" dirty="0">
                <a:solidFill>
                  <a:srgbClr val="DCD42C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O</a:t>
            </a:r>
            <a:r>
              <a:rPr lang="en-US" sz="9600" dirty="0">
                <a:solidFill>
                  <a:srgbClr val="262AE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49908-271E-44A2-9E38-A7A6CDCD5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3418" y="3048794"/>
            <a:ext cx="3205163" cy="1655762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Insert Picture of School Counselor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D2ABC4-547E-4D05-AB9B-827EF6D1AB79}"/>
              </a:ext>
            </a:extLst>
          </p:cNvPr>
          <p:cNvGrpSpPr/>
          <p:nvPr/>
        </p:nvGrpSpPr>
        <p:grpSpPr>
          <a:xfrm>
            <a:off x="940594" y="2068511"/>
            <a:ext cx="2314575" cy="2138363"/>
            <a:chOff x="942974" y="2021681"/>
            <a:chExt cx="2314575" cy="213836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C8D550B-7BDE-4436-888F-C202858E9C02}"/>
                </a:ext>
              </a:extLst>
            </p:cNvPr>
            <p:cNvSpPr/>
            <p:nvPr/>
          </p:nvSpPr>
          <p:spPr>
            <a:xfrm>
              <a:off x="942974" y="2021681"/>
              <a:ext cx="2314575" cy="2138363"/>
            </a:xfrm>
            <a:prstGeom prst="ellipse">
              <a:avLst/>
            </a:prstGeom>
            <a:solidFill>
              <a:srgbClr val="28E03E"/>
            </a:solidFill>
            <a:ln>
              <a:noFill/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AC5F10C-0A28-40FE-9528-F791AB4DEDE7}"/>
                </a:ext>
              </a:extLst>
            </p:cNvPr>
            <p:cNvSpPr txBox="1"/>
            <p:nvPr/>
          </p:nvSpPr>
          <p:spPr>
            <a:xfrm>
              <a:off x="1314448" y="2696467"/>
              <a:ext cx="15716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Myanmar Text" panose="020B0502040204020203" pitchFamily="34" charset="0"/>
                  <a:cs typeface="Myanmar Text" panose="020B0502040204020203" pitchFamily="34" charset="0"/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Click here to learn more about me!</a:t>
              </a:r>
              <a:endParaRPr lang="en-US" dirty="0">
                <a:latin typeface="Myanmar Text" panose="020B0502040204020203" pitchFamily="34" charset="0"/>
                <a:cs typeface="Myanmar Text" panose="020B0502040204020203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BA00E1E-903F-43C9-82CD-65CE9FDD546C}"/>
              </a:ext>
            </a:extLst>
          </p:cNvPr>
          <p:cNvGrpSpPr/>
          <p:nvPr/>
        </p:nvGrpSpPr>
        <p:grpSpPr>
          <a:xfrm>
            <a:off x="2178843" y="4502943"/>
            <a:ext cx="2314575" cy="2138363"/>
            <a:chOff x="2178843" y="4502943"/>
            <a:chExt cx="2314575" cy="213836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A9A8B05-3DA4-43B5-AD7D-0BE4B8118FEC}"/>
                </a:ext>
              </a:extLst>
            </p:cNvPr>
            <p:cNvSpPr/>
            <p:nvPr/>
          </p:nvSpPr>
          <p:spPr>
            <a:xfrm>
              <a:off x="2178843" y="4502943"/>
              <a:ext cx="2314575" cy="2138363"/>
            </a:xfrm>
            <a:prstGeom prst="ellipse">
              <a:avLst/>
            </a:prstGeom>
            <a:solidFill>
              <a:srgbClr val="26E2C3"/>
            </a:solidFill>
            <a:ln>
              <a:noFill/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F6A3E2-12AC-41BD-B57E-D9D11EB188E2}"/>
                </a:ext>
              </a:extLst>
            </p:cNvPr>
            <p:cNvSpPr txBox="1"/>
            <p:nvPr/>
          </p:nvSpPr>
          <p:spPr>
            <a:xfrm>
              <a:off x="2550317" y="5199358"/>
              <a:ext cx="15716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Myanmar Text" panose="020B0502040204020203" pitchFamily="34" charset="0"/>
                  <a:cs typeface="Myanmar Text" panose="020B0502040204020203" pitchFamily="34" charset="0"/>
                  <a:hlinkClick r:id="rId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Click here to see my favorites!</a:t>
              </a:r>
              <a:endParaRPr lang="en-US" dirty="0">
                <a:latin typeface="Myanmar Text" panose="020B0502040204020203" pitchFamily="34" charset="0"/>
                <a:cs typeface="Myanmar Text" panose="020B0502040204020203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6F0ACD-4B26-494F-B55C-C18F32DB553B}"/>
              </a:ext>
            </a:extLst>
          </p:cNvPr>
          <p:cNvGrpSpPr/>
          <p:nvPr/>
        </p:nvGrpSpPr>
        <p:grpSpPr>
          <a:xfrm>
            <a:off x="8010524" y="4502943"/>
            <a:ext cx="2314575" cy="2138363"/>
            <a:chOff x="8010524" y="4502943"/>
            <a:chExt cx="2314575" cy="213836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A4B8C7A-CA3C-49A8-9F4D-2DB27C1E144F}"/>
                </a:ext>
              </a:extLst>
            </p:cNvPr>
            <p:cNvSpPr/>
            <p:nvPr/>
          </p:nvSpPr>
          <p:spPr>
            <a:xfrm>
              <a:off x="8010524" y="4502943"/>
              <a:ext cx="2314575" cy="2138363"/>
            </a:xfrm>
            <a:prstGeom prst="ellipse">
              <a:avLst/>
            </a:prstGeom>
            <a:solidFill>
              <a:srgbClr val="262AE2"/>
            </a:solidFill>
            <a:ln>
              <a:noFill/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10E3BC-3667-412F-BB71-8D9ED3244A9D}"/>
                </a:ext>
              </a:extLst>
            </p:cNvPr>
            <p:cNvSpPr txBox="1"/>
            <p:nvPr/>
          </p:nvSpPr>
          <p:spPr>
            <a:xfrm>
              <a:off x="8381998" y="5220295"/>
              <a:ext cx="15716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Myanmar Text" panose="020B0502040204020203" pitchFamily="34" charset="0"/>
                  <a:cs typeface="Myanmar Text" panose="020B0502040204020203" pitchFamily="34" charset="0"/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Click here for my contact information!</a:t>
              </a:r>
              <a:endParaRPr lang="en-US" dirty="0">
                <a:latin typeface="Myanmar Text" panose="020B0502040204020203" pitchFamily="34" charset="0"/>
                <a:cs typeface="Myanmar Text" panose="020B0502040204020203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8234A2-92AA-4D27-A78C-C5DBAF5D714C}"/>
              </a:ext>
            </a:extLst>
          </p:cNvPr>
          <p:cNvGrpSpPr/>
          <p:nvPr/>
        </p:nvGrpSpPr>
        <p:grpSpPr>
          <a:xfrm>
            <a:off x="8936831" y="1738312"/>
            <a:ext cx="2314575" cy="2138363"/>
            <a:chOff x="8936831" y="1738312"/>
            <a:chExt cx="2314575" cy="213836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02269B-DA41-40B2-9D53-20D5CC7AE9E3}"/>
                </a:ext>
              </a:extLst>
            </p:cNvPr>
            <p:cNvSpPr/>
            <p:nvPr/>
          </p:nvSpPr>
          <p:spPr>
            <a:xfrm>
              <a:off x="8936831" y="1738312"/>
              <a:ext cx="2314575" cy="2138363"/>
            </a:xfrm>
            <a:prstGeom prst="ellipse">
              <a:avLst/>
            </a:prstGeom>
            <a:solidFill>
              <a:srgbClr val="DCD42C"/>
            </a:solidFill>
            <a:ln>
              <a:noFill/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7D1B224-F2E2-4568-B8D4-0CEC53BFD5E2}"/>
                </a:ext>
              </a:extLst>
            </p:cNvPr>
            <p:cNvSpPr txBox="1"/>
            <p:nvPr/>
          </p:nvSpPr>
          <p:spPr>
            <a:xfrm>
              <a:off x="9308305" y="2269748"/>
              <a:ext cx="15716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Myanmar Text" panose="020B0502040204020203" pitchFamily="34" charset="0"/>
                  <a:cs typeface="Myanmar Text" panose="020B0502040204020203" pitchFamily="34" charset="0"/>
                  <a:hlinkClick r:id="rId5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Click here to read about my experience!</a:t>
              </a:r>
              <a:endParaRPr lang="en-US" dirty="0">
                <a:latin typeface="Myanmar Text" panose="020B0502040204020203" pitchFamily="34" charset="0"/>
                <a:cs typeface="Myanmar Tex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94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7C2B-4925-4791-8A91-D9EB1BEB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039"/>
            <a:ext cx="10515600" cy="169068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28E03E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2A221-628A-41A4-AB2D-FAC183460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Add Text Here</a:t>
            </a:r>
          </a:p>
        </p:txBody>
      </p:sp>
      <p:pic>
        <p:nvPicPr>
          <p:cNvPr id="1026" name="Picture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2197A3CD-5D32-4E8D-A25D-CB9256B59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-17621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5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7C2B-4925-4791-8A91-D9EB1BEB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039"/>
            <a:ext cx="10515600" cy="169068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26E2C3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Favorites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2A221-628A-41A4-AB2D-FAC183460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Add Text Here</a:t>
            </a:r>
          </a:p>
        </p:txBody>
      </p:sp>
      <p:pic>
        <p:nvPicPr>
          <p:cNvPr id="4" name="Picture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3916D27-4F43-404D-8483-348286190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-17621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78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7C2B-4925-4791-8A91-D9EB1BEB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039"/>
            <a:ext cx="10515600" cy="169068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DCD42C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2A221-628A-41A4-AB2D-FAC183460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862" y="2911475"/>
            <a:ext cx="9820275" cy="2917825"/>
          </a:xfrm>
        </p:spPr>
        <p:txBody>
          <a:bodyPr/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Add Text Here</a:t>
            </a:r>
          </a:p>
        </p:txBody>
      </p:sp>
      <p:pic>
        <p:nvPicPr>
          <p:cNvPr id="4" name="Picture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73C9A2E-44BA-40EB-96C1-EFB27F53E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-17621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86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7C2B-4925-4791-8A91-D9EB1BEB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1285874"/>
            <a:ext cx="11125200" cy="847727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262AE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Contact </a:t>
            </a:r>
            <a:br>
              <a:rPr lang="en-US" sz="9600" dirty="0">
                <a:solidFill>
                  <a:srgbClr val="262AE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sz="9600" dirty="0">
                <a:solidFill>
                  <a:srgbClr val="262AE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2A221-628A-41A4-AB2D-FAC183460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862" y="2911475"/>
            <a:ext cx="9820275" cy="2917825"/>
          </a:xfrm>
        </p:spPr>
        <p:txBody>
          <a:bodyPr/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Add Text Here</a:t>
            </a:r>
          </a:p>
        </p:txBody>
      </p:sp>
      <p:pic>
        <p:nvPicPr>
          <p:cNvPr id="4" name="Picture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6D990D9-4A25-4440-A2A8-BE8222152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-17621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3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Myanmar Text</vt:lpstr>
      <vt:lpstr>Office Theme</vt:lpstr>
      <vt:lpstr>HELLO!</vt:lpstr>
      <vt:lpstr>About Me</vt:lpstr>
      <vt:lpstr>Favorites</vt:lpstr>
      <vt:lpstr>Experience</vt:lpstr>
      <vt:lpstr>Contact 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Molly Moomau</dc:creator>
  <cp:lastModifiedBy>Molly Moomau</cp:lastModifiedBy>
  <cp:revision>3</cp:revision>
  <dcterms:created xsi:type="dcterms:W3CDTF">2020-08-18T17:49:00Z</dcterms:created>
  <dcterms:modified xsi:type="dcterms:W3CDTF">2020-08-21T15:40:08Z</dcterms:modified>
</cp:coreProperties>
</file>