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9" r:id="rId3"/>
    <p:sldId id="258" r:id="rId4"/>
    <p:sldId id="289" r:id="rId5"/>
    <p:sldId id="288" r:id="rId6"/>
    <p:sldId id="290" r:id="rId7"/>
    <p:sldId id="292" r:id="rId8"/>
    <p:sldId id="291" r:id="rId9"/>
    <p:sldId id="293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5" r:id="rId21"/>
    <p:sldId id="274" r:id="rId22"/>
    <p:sldId id="276" r:id="rId23"/>
    <p:sldId id="271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D7FBF-0697-48E6-EDB4-7D67B8072205}" v="336" dt="2020-08-19T23:42:31.521"/>
    <p1510:client id="{7A976A9D-44F9-EED7-90E5-67F8F93E643E}" v="165" dt="2020-04-15T15:25:08.776"/>
    <p1510:client id="{C648E4ED-FB5D-AE62-7585-201CFFB7653C}" v="468" dt="2020-08-20T00:03:53.468"/>
    <p1510:client id="{D2A5A324-BCFE-069F-145A-BF52CC8E2E68}" v="222" dt="2020-08-19T23:54:55.521"/>
    <p1510:client id="{EE1C4D9E-D275-64AF-B419-CD2A23A32222}" v="9" dt="2020-08-18T16:17:38.262"/>
    <p1510:client id="{F8A33B83-9DF9-0C3C-D87C-2A6C2E5DFC3C}" v="46" dt="2020-05-24T23:11:27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a Macwhorter" userId="S::macwhokm@pwcs.edu::06b03812-d21c-4b4b-a198-b79aba963432" providerId="AD" clId="Web-{EE1C4D9E-D275-64AF-B419-CD2A23A32222}"/>
    <pc:docChg chg="modSld">
      <pc:chgData name="Katrina Macwhorter" userId="S::macwhokm@pwcs.edu::06b03812-d21c-4b4b-a198-b79aba963432" providerId="AD" clId="Web-{EE1C4D9E-D275-64AF-B419-CD2A23A32222}" dt="2020-08-18T16:17:38.262" v="8" actId="20577"/>
      <pc:docMkLst>
        <pc:docMk/>
      </pc:docMkLst>
      <pc:sldChg chg="modSp">
        <pc:chgData name="Katrina Macwhorter" userId="S::macwhokm@pwcs.edu::06b03812-d21c-4b4b-a198-b79aba963432" providerId="AD" clId="Web-{EE1C4D9E-D275-64AF-B419-CD2A23A32222}" dt="2020-08-18T16:17:36.918" v="6" actId="20577"/>
        <pc:sldMkLst>
          <pc:docMk/>
          <pc:sldMk cId="3689113547" sldId="256"/>
        </pc:sldMkLst>
        <pc:spChg chg="mod">
          <ac:chgData name="Katrina Macwhorter" userId="S::macwhokm@pwcs.edu::06b03812-d21c-4b4b-a198-b79aba963432" providerId="AD" clId="Web-{EE1C4D9E-D275-64AF-B419-CD2A23A32222}" dt="2020-08-18T16:17:36.918" v="6" actId="20577"/>
          <ac:spMkLst>
            <pc:docMk/>
            <pc:sldMk cId="3689113547" sldId="256"/>
            <ac:spMk id="3" creationId="{00000000-0000-0000-0000-000000000000}"/>
          </ac:spMkLst>
        </pc:spChg>
      </pc:sldChg>
    </pc:docChg>
  </pc:docChgLst>
  <pc:docChgLst>
    <pc:chgData name="Katrina Macwhorter" userId="S::macwhokm@pwcs.edu::06b03812-d21c-4b4b-a198-b79aba963432" providerId="AD" clId="Web-{084D7FBF-0697-48E6-EDB4-7D67B8072205}"/>
    <pc:docChg chg="addSld delSld modSld">
      <pc:chgData name="Katrina Macwhorter" userId="S::macwhokm@pwcs.edu::06b03812-d21c-4b4b-a198-b79aba963432" providerId="AD" clId="Web-{084D7FBF-0697-48E6-EDB4-7D67B8072205}" dt="2020-08-19T23:42:31.459" v="326" actId="14100"/>
      <pc:docMkLst>
        <pc:docMk/>
      </pc:docMkLst>
      <pc:sldChg chg="modSp">
        <pc:chgData name="Katrina Macwhorter" userId="S::macwhokm@pwcs.edu::06b03812-d21c-4b4b-a198-b79aba963432" providerId="AD" clId="Web-{084D7FBF-0697-48E6-EDB4-7D67B8072205}" dt="2020-08-19T23:38:06.533" v="131" actId="1076"/>
        <pc:sldMkLst>
          <pc:docMk/>
          <pc:sldMk cId="1241974546" sldId="259"/>
        </pc:sldMkLst>
        <pc:spChg chg="mod">
          <ac:chgData name="Katrina Macwhorter" userId="S::macwhokm@pwcs.edu::06b03812-d21c-4b4b-a198-b79aba963432" providerId="AD" clId="Web-{084D7FBF-0697-48E6-EDB4-7D67B8072205}" dt="2020-08-19T23:37:58.893" v="127" actId="1076"/>
          <ac:spMkLst>
            <pc:docMk/>
            <pc:sldMk cId="1241974546" sldId="259"/>
            <ac:spMk id="2" creationId="{00000000-0000-0000-0000-000000000000}"/>
          </ac:spMkLst>
        </pc:spChg>
        <pc:spChg chg="mod">
          <ac:chgData name="Katrina Macwhorter" userId="S::macwhokm@pwcs.edu::06b03812-d21c-4b4b-a198-b79aba963432" providerId="AD" clId="Web-{084D7FBF-0697-48E6-EDB4-7D67B8072205}" dt="2020-08-19T23:37:46.533" v="124" actId="20577"/>
          <ac:spMkLst>
            <pc:docMk/>
            <pc:sldMk cId="1241974546" sldId="259"/>
            <ac:spMk id="5" creationId="{00000000-0000-0000-0000-000000000000}"/>
          </ac:spMkLst>
        </pc:spChg>
        <pc:picChg chg="mod">
          <ac:chgData name="Katrina Macwhorter" userId="S::macwhokm@pwcs.edu::06b03812-d21c-4b4b-a198-b79aba963432" providerId="AD" clId="Web-{084D7FBF-0697-48E6-EDB4-7D67B8072205}" dt="2020-08-19T23:38:06.533" v="131" actId="1076"/>
          <ac:picMkLst>
            <pc:docMk/>
            <pc:sldMk cId="1241974546" sldId="259"/>
            <ac:picMk id="2050" creationId="{00000000-0000-0000-0000-000000000000}"/>
          </ac:picMkLst>
        </pc:picChg>
        <pc:picChg chg="mod">
          <ac:chgData name="Katrina Macwhorter" userId="S::macwhokm@pwcs.edu::06b03812-d21c-4b4b-a198-b79aba963432" providerId="AD" clId="Web-{084D7FBF-0697-48E6-EDB4-7D67B8072205}" dt="2020-08-19T23:38:05.283" v="130" actId="1076"/>
          <ac:picMkLst>
            <pc:docMk/>
            <pc:sldMk cId="1241974546" sldId="259"/>
            <ac:picMk id="2056" creationId="{00000000-0000-0000-0000-000000000000}"/>
          </ac:picMkLst>
        </pc:picChg>
      </pc:sldChg>
      <pc:sldChg chg="add del replId">
        <pc:chgData name="Katrina Macwhorter" userId="S::macwhokm@pwcs.edu::06b03812-d21c-4b4b-a198-b79aba963432" providerId="AD" clId="Web-{084D7FBF-0697-48E6-EDB4-7D67B8072205}" dt="2020-08-19T23:40:30.457" v="199"/>
        <pc:sldMkLst>
          <pc:docMk/>
          <pc:sldMk cId="3669271648" sldId="287"/>
        </pc:sldMkLst>
      </pc:sldChg>
      <pc:sldChg chg="addSp modSp new mod setBg">
        <pc:chgData name="Katrina Macwhorter" userId="S::macwhokm@pwcs.edu::06b03812-d21c-4b4b-a198-b79aba963432" providerId="AD" clId="Web-{084D7FBF-0697-48E6-EDB4-7D67B8072205}" dt="2020-08-19T23:40:25.723" v="198" actId="1076"/>
        <pc:sldMkLst>
          <pc:docMk/>
          <pc:sldMk cId="3415102529" sldId="288"/>
        </pc:sldMkLst>
        <pc:spChg chg="mod">
          <ac:chgData name="Katrina Macwhorter" userId="S::macwhokm@pwcs.edu::06b03812-d21c-4b4b-a198-b79aba963432" providerId="AD" clId="Web-{084D7FBF-0697-48E6-EDB4-7D67B8072205}" dt="2020-08-19T23:40:12.988" v="193"/>
          <ac:spMkLst>
            <pc:docMk/>
            <pc:sldMk cId="3415102529" sldId="288"/>
            <ac:spMk id="2" creationId="{85D85412-E00E-4E28-9A14-7DE2B8A6394E}"/>
          </ac:spMkLst>
        </pc:spChg>
        <pc:spChg chg="mod ord">
          <ac:chgData name="Katrina Macwhorter" userId="S::macwhokm@pwcs.edu::06b03812-d21c-4b4b-a198-b79aba963432" providerId="AD" clId="Web-{084D7FBF-0697-48E6-EDB4-7D67B8072205}" dt="2020-08-19T23:40:23.504" v="197" actId="1076"/>
          <ac:spMkLst>
            <pc:docMk/>
            <pc:sldMk cId="3415102529" sldId="288"/>
            <ac:spMk id="3" creationId="{99FD7CA0-CC75-4DF1-8475-C17480C67F5A}"/>
          </ac:spMkLst>
        </pc:spChg>
        <pc:picChg chg="add mod">
          <ac:chgData name="Katrina Macwhorter" userId="S::macwhokm@pwcs.edu::06b03812-d21c-4b4b-a198-b79aba963432" providerId="AD" clId="Web-{084D7FBF-0697-48E6-EDB4-7D67B8072205}" dt="2020-08-19T23:40:25.723" v="198" actId="1076"/>
          <ac:picMkLst>
            <pc:docMk/>
            <pc:sldMk cId="3415102529" sldId="288"/>
            <ac:picMk id="4" creationId="{389D21A6-0BEC-4F08-A993-883A3D87F0DD}"/>
          </ac:picMkLst>
        </pc:picChg>
      </pc:sldChg>
      <pc:sldChg chg="delSp modSp add replId">
        <pc:chgData name="Katrina Macwhorter" userId="S::macwhokm@pwcs.edu::06b03812-d21c-4b4b-a198-b79aba963432" providerId="AD" clId="Web-{084D7FBF-0697-48E6-EDB4-7D67B8072205}" dt="2020-08-19T23:38:30.581" v="152" actId="1076"/>
        <pc:sldMkLst>
          <pc:docMk/>
          <pc:sldMk cId="2318537538" sldId="289"/>
        </pc:sldMkLst>
        <pc:spChg chg="mod">
          <ac:chgData name="Katrina Macwhorter" userId="S::macwhokm@pwcs.edu::06b03812-d21c-4b4b-a198-b79aba963432" providerId="AD" clId="Web-{084D7FBF-0697-48E6-EDB4-7D67B8072205}" dt="2020-08-19T23:38:30.581" v="152" actId="1076"/>
          <ac:spMkLst>
            <pc:docMk/>
            <pc:sldMk cId="2318537538" sldId="289"/>
            <ac:spMk id="2" creationId="{00000000-0000-0000-0000-000000000000}"/>
          </ac:spMkLst>
        </pc:spChg>
        <pc:picChg chg="del">
          <ac:chgData name="Katrina Macwhorter" userId="S::macwhokm@pwcs.edu::06b03812-d21c-4b4b-a198-b79aba963432" providerId="AD" clId="Web-{084D7FBF-0697-48E6-EDB4-7D67B8072205}" dt="2020-08-19T23:38:24.362" v="150"/>
          <ac:picMkLst>
            <pc:docMk/>
            <pc:sldMk cId="2318537538" sldId="289"/>
            <ac:picMk id="2050" creationId="{00000000-0000-0000-0000-000000000000}"/>
          </ac:picMkLst>
        </pc:picChg>
        <pc:picChg chg="del">
          <ac:chgData name="Katrina Macwhorter" userId="S::macwhokm@pwcs.edu::06b03812-d21c-4b4b-a198-b79aba963432" providerId="AD" clId="Web-{084D7FBF-0697-48E6-EDB4-7D67B8072205}" dt="2020-08-19T23:38:26.143" v="151"/>
          <ac:picMkLst>
            <pc:docMk/>
            <pc:sldMk cId="2318537538" sldId="289"/>
            <ac:picMk id="2056" creationId="{00000000-0000-0000-0000-000000000000}"/>
          </ac:picMkLst>
        </pc:picChg>
      </pc:sldChg>
      <pc:sldChg chg="new del">
        <pc:chgData name="Katrina Macwhorter" userId="S::macwhokm@pwcs.edu::06b03812-d21c-4b4b-a198-b79aba963432" providerId="AD" clId="Web-{084D7FBF-0697-48E6-EDB4-7D67B8072205}" dt="2020-08-19T23:38:36.737" v="153"/>
        <pc:sldMkLst>
          <pc:docMk/>
          <pc:sldMk cId="2018729864" sldId="290"/>
        </pc:sldMkLst>
      </pc:sldChg>
      <pc:sldChg chg="delSp modSp add replId">
        <pc:chgData name="Katrina Macwhorter" userId="S::macwhokm@pwcs.edu::06b03812-d21c-4b4b-a198-b79aba963432" providerId="AD" clId="Web-{084D7FBF-0697-48E6-EDB4-7D67B8072205}" dt="2020-08-19T23:42:31.459" v="326" actId="14100"/>
        <pc:sldMkLst>
          <pc:docMk/>
          <pc:sldMk cId="2343597693" sldId="290"/>
        </pc:sldMkLst>
        <pc:spChg chg="mod">
          <ac:chgData name="Katrina Macwhorter" userId="S::macwhokm@pwcs.edu::06b03812-d21c-4b4b-a198-b79aba963432" providerId="AD" clId="Web-{084D7FBF-0697-48E6-EDB4-7D67B8072205}" dt="2020-08-19T23:42:05.724" v="299" actId="20577"/>
          <ac:spMkLst>
            <pc:docMk/>
            <pc:sldMk cId="2343597693" sldId="290"/>
            <ac:spMk id="2" creationId="{85D85412-E00E-4E28-9A14-7DE2B8A6394E}"/>
          </ac:spMkLst>
        </pc:spChg>
        <pc:spChg chg="mod">
          <ac:chgData name="Katrina Macwhorter" userId="S::macwhokm@pwcs.edu::06b03812-d21c-4b4b-a198-b79aba963432" providerId="AD" clId="Web-{084D7FBF-0697-48E6-EDB4-7D67B8072205}" dt="2020-08-19T23:42:31.459" v="326" actId="14100"/>
          <ac:spMkLst>
            <pc:docMk/>
            <pc:sldMk cId="2343597693" sldId="290"/>
            <ac:spMk id="3" creationId="{99FD7CA0-CC75-4DF1-8475-C17480C67F5A}"/>
          </ac:spMkLst>
        </pc:spChg>
        <pc:picChg chg="del">
          <ac:chgData name="Katrina Macwhorter" userId="S::macwhokm@pwcs.edu::06b03812-d21c-4b4b-a198-b79aba963432" providerId="AD" clId="Web-{084D7FBF-0697-48E6-EDB4-7D67B8072205}" dt="2020-08-19T23:41:45.302" v="267"/>
          <ac:picMkLst>
            <pc:docMk/>
            <pc:sldMk cId="2343597693" sldId="290"/>
            <ac:picMk id="4" creationId="{389D21A6-0BEC-4F08-A993-883A3D87F0DD}"/>
          </ac:picMkLst>
        </pc:picChg>
      </pc:sldChg>
    </pc:docChg>
  </pc:docChgLst>
  <pc:docChgLst>
    <pc:chgData name="Rebecca R. Cottle-Makhene" userId="S::cottlerr@pwcs.edu::f371a150-89d9-406c-8f6d-9e49b8eb87c6" providerId="AD" clId="Web-{F8A33B83-9DF9-0C3C-D87C-2A6C2E5DFC3C}"/>
    <pc:docChg chg="delSld modSld">
      <pc:chgData name="Rebecca R. Cottle-Makhene" userId="S::cottlerr@pwcs.edu::f371a150-89d9-406c-8f6d-9e49b8eb87c6" providerId="AD" clId="Web-{F8A33B83-9DF9-0C3C-D87C-2A6C2E5DFC3C}" dt="2020-05-24T23:11:27.180" v="45"/>
      <pc:docMkLst>
        <pc:docMk/>
      </pc:docMkLst>
      <pc:sldChg chg="modSp del">
        <pc:chgData name="Rebecca R. Cottle-Makhene" userId="S::cottlerr@pwcs.edu::f371a150-89d9-406c-8f6d-9e49b8eb87c6" providerId="AD" clId="Web-{F8A33B83-9DF9-0C3C-D87C-2A6C2E5DFC3C}" dt="2020-05-24T23:11:27.180" v="45"/>
        <pc:sldMkLst>
          <pc:docMk/>
          <pc:sldMk cId="767571541" sldId="287"/>
        </pc:sldMkLst>
        <pc:spChg chg="mod">
          <ac:chgData name="Rebecca R. Cottle-Makhene" userId="S::cottlerr@pwcs.edu::f371a150-89d9-406c-8f6d-9e49b8eb87c6" providerId="AD" clId="Web-{F8A33B83-9DF9-0C3C-D87C-2A6C2E5DFC3C}" dt="2020-05-24T23:10:05.520" v="4" actId="20577"/>
          <ac:spMkLst>
            <pc:docMk/>
            <pc:sldMk cId="767571541" sldId="287"/>
            <ac:spMk id="2" creationId="{00000000-0000-0000-0000-000000000000}"/>
          </ac:spMkLst>
        </pc:spChg>
        <pc:spChg chg="mod">
          <ac:chgData name="Rebecca R. Cottle-Makhene" userId="S::cottlerr@pwcs.edu::f371a150-89d9-406c-8f6d-9e49b8eb87c6" providerId="AD" clId="Web-{F8A33B83-9DF9-0C3C-D87C-2A6C2E5DFC3C}" dt="2020-05-24T23:11:20.273" v="44" actId="20577"/>
          <ac:spMkLst>
            <pc:docMk/>
            <pc:sldMk cId="767571541" sldId="287"/>
            <ac:spMk id="5" creationId="{00000000-0000-0000-0000-000000000000}"/>
          </ac:spMkLst>
        </pc:spChg>
      </pc:sldChg>
    </pc:docChg>
  </pc:docChgLst>
  <pc:docChgLst>
    <pc:chgData name="Katrina Macwhorter" userId="S::macwhokm@pwcs.edu::06b03812-d21c-4b4b-a198-b79aba963432" providerId="AD" clId="Web-{D2A5A324-BCFE-069F-145A-BF52CC8E2E68}"/>
    <pc:docChg chg="addSld modSld sldOrd">
      <pc:chgData name="Katrina Macwhorter" userId="S::macwhokm@pwcs.edu::06b03812-d21c-4b4b-a198-b79aba963432" providerId="AD" clId="Web-{D2A5A324-BCFE-069F-145A-BF52CC8E2E68}" dt="2020-08-19T23:54:55.521" v="211" actId="20577"/>
      <pc:docMkLst>
        <pc:docMk/>
      </pc:docMkLst>
      <pc:sldChg chg="addSp delSp modSp mod setBg">
        <pc:chgData name="Katrina Macwhorter" userId="S::macwhokm@pwcs.edu::06b03812-d21c-4b4b-a198-b79aba963432" providerId="AD" clId="Web-{D2A5A324-BCFE-069F-145A-BF52CC8E2E68}" dt="2020-08-19T23:53:59.068" v="202" actId="1076"/>
        <pc:sldMkLst>
          <pc:docMk/>
          <pc:sldMk cId="3689113547" sldId="256"/>
        </pc:sldMkLst>
        <pc:spChg chg="mod">
          <ac:chgData name="Katrina Macwhorter" userId="S::macwhokm@pwcs.edu::06b03812-d21c-4b4b-a198-b79aba963432" providerId="AD" clId="Web-{D2A5A324-BCFE-069F-145A-BF52CC8E2E68}" dt="2020-08-19T23:53:35.146" v="195"/>
          <ac:spMkLst>
            <pc:docMk/>
            <pc:sldMk cId="3689113547" sldId="256"/>
            <ac:spMk id="2" creationId="{00000000-0000-0000-0000-000000000000}"/>
          </ac:spMkLst>
        </pc:spChg>
        <pc:spChg chg="mod">
          <ac:chgData name="Katrina Macwhorter" userId="S::macwhokm@pwcs.edu::06b03812-d21c-4b4b-a198-b79aba963432" providerId="AD" clId="Web-{D2A5A324-BCFE-069F-145A-BF52CC8E2E68}" dt="2020-08-19T23:53:59.068" v="202" actId="1076"/>
          <ac:spMkLst>
            <pc:docMk/>
            <pc:sldMk cId="3689113547" sldId="256"/>
            <ac:spMk id="3" creationId="{00000000-0000-0000-0000-000000000000}"/>
          </ac:spMkLst>
        </pc:spChg>
        <pc:spChg chg="add">
          <ac:chgData name="Katrina Macwhorter" userId="S::macwhokm@pwcs.edu::06b03812-d21c-4b4b-a198-b79aba963432" providerId="AD" clId="Web-{D2A5A324-BCFE-069F-145A-BF52CC8E2E68}" dt="2020-08-19T23:53:35.146" v="195"/>
          <ac:spMkLst>
            <pc:docMk/>
            <pc:sldMk cId="3689113547" sldId="256"/>
            <ac:spMk id="10" creationId="{0AE913A7-2CA0-4B64-A25F-C0648DBC33FE}"/>
          </ac:spMkLst>
        </pc:spChg>
        <pc:spChg chg="add">
          <ac:chgData name="Katrina Macwhorter" userId="S::macwhokm@pwcs.edu::06b03812-d21c-4b4b-a198-b79aba963432" providerId="AD" clId="Web-{D2A5A324-BCFE-069F-145A-BF52CC8E2E68}" dt="2020-08-19T23:53:35.146" v="195"/>
          <ac:spMkLst>
            <pc:docMk/>
            <pc:sldMk cId="3689113547" sldId="256"/>
            <ac:spMk id="14" creationId="{83E5F85C-576B-4095-B465-6B09F9E09915}"/>
          </ac:spMkLst>
        </pc:spChg>
        <pc:picChg chg="del">
          <ac:chgData name="Katrina Macwhorter" userId="S::macwhokm@pwcs.edu::06b03812-d21c-4b4b-a198-b79aba963432" providerId="AD" clId="Web-{D2A5A324-BCFE-069F-145A-BF52CC8E2E68}" dt="2020-08-19T23:53:24.943" v="193"/>
          <ac:picMkLst>
            <pc:docMk/>
            <pc:sldMk cId="3689113547" sldId="256"/>
            <ac:picMk id="4" creationId="{00000000-0000-0000-0000-000000000000}"/>
          </ac:picMkLst>
        </pc:picChg>
        <pc:picChg chg="add mod ord">
          <ac:chgData name="Katrina Macwhorter" userId="S::macwhokm@pwcs.edu::06b03812-d21c-4b4b-a198-b79aba963432" providerId="AD" clId="Web-{D2A5A324-BCFE-069F-145A-BF52CC8E2E68}" dt="2020-08-19T23:53:35.146" v="195"/>
          <ac:picMkLst>
            <pc:docMk/>
            <pc:sldMk cId="3689113547" sldId="256"/>
            <ac:picMk id="5" creationId="{A80A259F-F843-4B3A-A012-000DEC69152B}"/>
          </ac:picMkLst>
        </pc:picChg>
        <pc:cxnChg chg="add">
          <ac:chgData name="Katrina Macwhorter" userId="S::macwhokm@pwcs.edu::06b03812-d21c-4b4b-a198-b79aba963432" providerId="AD" clId="Web-{D2A5A324-BCFE-069F-145A-BF52CC8E2E68}" dt="2020-08-19T23:53:35.146" v="195"/>
          <ac:cxnSpMkLst>
            <pc:docMk/>
            <pc:sldMk cId="3689113547" sldId="256"/>
            <ac:cxnSpMk id="12" creationId="{F711F046-5997-46AF-8E8D-F3DE223E444D}"/>
          </ac:cxnSpMkLst>
        </pc:cxnChg>
      </pc:sldChg>
      <pc:sldChg chg="modSp">
        <pc:chgData name="Katrina Macwhorter" userId="S::macwhokm@pwcs.edu::06b03812-d21c-4b4b-a198-b79aba963432" providerId="AD" clId="Web-{D2A5A324-BCFE-069F-145A-BF52CC8E2E68}" dt="2020-08-19T23:45:18.156" v="11" actId="20577"/>
        <pc:sldMkLst>
          <pc:docMk/>
          <pc:sldMk cId="2201130860" sldId="258"/>
        </pc:sldMkLst>
        <pc:spChg chg="mod">
          <ac:chgData name="Katrina Macwhorter" userId="S::macwhokm@pwcs.edu::06b03812-d21c-4b4b-a198-b79aba963432" providerId="AD" clId="Web-{D2A5A324-BCFE-069F-145A-BF52CC8E2E68}" dt="2020-08-19T23:45:18.156" v="11" actId="20577"/>
          <ac:spMkLst>
            <pc:docMk/>
            <pc:sldMk cId="2201130860" sldId="258"/>
            <ac:spMk id="2" creationId="{00000000-0000-0000-0000-000000000000}"/>
          </ac:spMkLst>
        </pc:spChg>
      </pc:sldChg>
      <pc:sldChg chg="ord">
        <pc:chgData name="Katrina Macwhorter" userId="S::macwhokm@pwcs.edu::06b03812-d21c-4b4b-a198-b79aba963432" providerId="AD" clId="Web-{D2A5A324-BCFE-069F-145A-BF52CC8E2E68}" dt="2020-08-19T23:45:17.828" v="0"/>
        <pc:sldMkLst>
          <pc:docMk/>
          <pc:sldMk cId="1241974546" sldId="259"/>
        </pc:sldMkLst>
      </pc:sldChg>
      <pc:sldChg chg="modSp">
        <pc:chgData name="Katrina Macwhorter" userId="S::macwhokm@pwcs.edu::06b03812-d21c-4b4b-a198-b79aba963432" providerId="AD" clId="Web-{D2A5A324-BCFE-069F-145A-BF52CC8E2E68}" dt="2020-08-19T23:54:52.006" v="209" actId="20577"/>
        <pc:sldMkLst>
          <pc:docMk/>
          <pc:sldMk cId="3415102529" sldId="288"/>
        </pc:sldMkLst>
        <pc:spChg chg="mod">
          <ac:chgData name="Katrina Macwhorter" userId="S::macwhokm@pwcs.edu::06b03812-d21c-4b4b-a198-b79aba963432" providerId="AD" clId="Web-{D2A5A324-BCFE-069F-145A-BF52CC8E2E68}" dt="2020-08-19T23:54:52.006" v="209" actId="20577"/>
          <ac:spMkLst>
            <pc:docMk/>
            <pc:sldMk cId="3415102529" sldId="288"/>
            <ac:spMk id="3" creationId="{99FD7CA0-CC75-4DF1-8475-C17480C67F5A}"/>
          </ac:spMkLst>
        </pc:spChg>
      </pc:sldChg>
      <pc:sldChg chg="addSp modSp mod setBg">
        <pc:chgData name="Katrina Macwhorter" userId="S::macwhokm@pwcs.edu::06b03812-d21c-4b4b-a198-b79aba963432" providerId="AD" clId="Web-{D2A5A324-BCFE-069F-145A-BF52CC8E2E68}" dt="2020-08-19T23:54:34.021" v="206" actId="20577"/>
        <pc:sldMkLst>
          <pc:docMk/>
          <pc:sldMk cId="2318537538" sldId="289"/>
        </pc:sldMkLst>
        <pc:spChg chg="mod">
          <ac:chgData name="Katrina Macwhorter" userId="S::macwhokm@pwcs.edu::06b03812-d21c-4b4b-a198-b79aba963432" providerId="AD" clId="Web-{D2A5A324-BCFE-069F-145A-BF52CC8E2E68}" dt="2020-08-19T23:54:34.021" v="206" actId="20577"/>
          <ac:spMkLst>
            <pc:docMk/>
            <pc:sldMk cId="2318537538" sldId="289"/>
            <ac:spMk id="2" creationId="{00000000-0000-0000-0000-000000000000}"/>
          </ac:spMkLst>
        </pc:spChg>
        <pc:spChg chg="mod">
          <ac:chgData name="Katrina Macwhorter" userId="S::macwhokm@pwcs.edu::06b03812-d21c-4b4b-a198-b79aba963432" providerId="AD" clId="Web-{D2A5A324-BCFE-069F-145A-BF52CC8E2E68}" dt="2020-08-19T23:54:13.068" v="203"/>
          <ac:spMkLst>
            <pc:docMk/>
            <pc:sldMk cId="2318537538" sldId="289"/>
            <ac:spMk id="5" creationId="{00000000-0000-0000-0000-000000000000}"/>
          </ac:spMkLst>
        </pc:spChg>
        <pc:spChg chg="add">
          <ac:chgData name="Katrina Macwhorter" userId="S::macwhokm@pwcs.edu::06b03812-d21c-4b4b-a198-b79aba963432" providerId="AD" clId="Web-{D2A5A324-BCFE-069F-145A-BF52CC8E2E68}" dt="2020-08-19T23:54:13.068" v="203"/>
          <ac:spMkLst>
            <pc:docMk/>
            <pc:sldMk cId="2318537538" sldId="289"/>
            <ac:spMk id="11" creationId="{C79B1AF8-A94D-4E21-A2A0-7F161E1E8110}"/>
          </ac:spMkLst>
        </pc:spChg>
        <pc:spChg chg="add">
          <ac:chgData name="Katrina Macwhorter" userId="S::macwhokm@pwcs.edu::06b03812-d21c-4b4b-a198-b79aba963432" providerId="AD" clId="Web-{D2A5A324-BCFE-069F-145A-BF52CC8E2E68}" dt="2020-08-19T23:54:13.068" v="203"/>
          <ac:spMkLst>
            <pc:docMk/>
            <pc:sldMk cId="2318537538" sldId="289"/>
            <ac:spMk id="13" creationId="{7578A52D-2496-4956-A9A4-EA5C38B2F1FC}"/>
          </ac:spMkLst>
        </pc:spChg>
        <pc:spChg chg="add">
          <ac:chgData name="Katrina Macwhorter" userId="S::macwhokm@pwcs.edu::06b03812-d21c-4b4b-a198-b79aba963432" providerId="AD" clId="Web-{D2A5A324-BCFE-069F-145A-BF52CC8E2E68}" dt="2020-08-19T23:54:13.068" v="203"/>
          <ac:spMkLst>
            <pc:docMk/>
            <pc:sldMk cId="2318537538" sldId="289"/>
            <ac:spMk id="15" creationId="{9809C8E2-EF9B-4E0B-A17E-836DE0508E76}"/>
          </ac:spMkLst>
        </pc:spChg>
        <pc:spChg chg="add">
          <ac:chgData name="Katrina Macwhorter" userId="S::macwhokm@pwcs.edu::06b03812-d21c-4b4b-a198-b79aba963432" providerId="AD" clId="Web-{D2A5A324-BCFE-069F-145A-BF52CC8E2E68}" dt="2020-08-19T23:54:13.068" v="203"/>
          <ac:spMkLst>
            <pc:docMk/>
            <pc:sldMk cId="2318537538" sldId="289"/>
            <ac:spMk id="17" creationId="{61EB557E-621E-4254-B750-85274C5F4D5C}"/>
          </ac:spMkLst>
        </pc:spChg>
      </pc:sldChg>
      <pc:sldChg chg="addSp modSp">
        <pc:chgData name="Katrina Macwhorter" userId="S::macwhokm@pwcs.edu::06b03812-d21c-4b4b-a198-b79aba963432" providerId="AD" clId="Web-{D2A5A324-BCFE-069F-145A-BF52CC8E2E68}" dt="2020-08-19T23:45:49.750" v="21" actId="14100"/>
        <pc:sldMkLst>
          <pc:docMk/>
          <pc:sldMk cId="2343597693" sldId="290"/>
        </pc:sldMkLst>
        <pc:spChg chg="mod">
          <ac:chgData name="Katrina Macwhorter" userId="S::macwhokm@pwcs.edu::06b03812-d21c-4b4b-a198-b79aba963432" providerId="AD" clId="Web-{D2A5A324-BCFE-069F-145A-BF52CC8E2E68}" dt="2020-08-19T23:45:43.969" v="18" actId="1076"/>
          <ac:spMkLst>
            <pc:docMk/>
            <pc:sldMk cId="2343597693" sldId="290"/>
            <ac:spMk id="3" creationId="{99FD7CA0-CC75-4DF1-8475-C17480C67F5A}"/>
          </ac:spMkLst>
        </pc:spChg>
        <pc:picChg chg="add mod">
          <ac:chgData name="Katrina Macwhorter" userId="S::macwhokm@pwcs.edu::06b03812-d21c-4b4b-a198-b79aba963432" providerId="AD" clId="Web-{D2A5A324-BCFE-069F-145A-BF52CC8E2E68}" dt="2020-08-19T23:45:49.750" v="21" actId="14100"/>
          <ac:picMkLst>
            <pc:docMk/>
            <pc:sldMk cId="2343597693" sldId="290"/>
            <ac:picMk id="4" creationId="{050AFF7F-3892-4F20-B9A0-606B94EEDD0C}"/>
          </ac:picMkLst>
        </pc:picChg>
      </pc:sldChg>
      <pc:sldChg chg="addSp delSp modSp add replId">
        <pc:chgData name="Katrina Macwhorter" userId="S::macwhokm@pwcs.edu::06b03812-d21c-4b4b-a198-b79aba963432" providerId="AD" clId="Web-{D2A5A324-BCFE-069F-145A-BF52CC8E2E68}" dt="2020-08-19T23:48:49.346" v="119" actId="20577"/>
        <pc:sldMkLst>
          <pc:docMk/>
          <pc:sldMk cId="1352405329" sldId="291"/>
        </pc:sldMkLst>
        <pc:spChg chg="mod">
          <ac:chgData name="Katrina Macwhorter" userId="S::macwhokm@pwcs.edu::06b03812-d21c-4b4b-a198-b79aba963432" providerId="AD" clId="Web-{D2A5A324-BCFE-069F-145A-BF52CC8E2E68}" dt="2020-08-19T23:48:49.346" v="119" actId="20577"/>
          <ac:spMkLst>
            <pc:docMk/>
            <pc:sldMk cId="1352405329" sldId="291"/>
            <ac:spMk id="3" creationId="{99FD7CA0-CC75-4DF1-8475-C17480C67F5A}"/>
          </ac:spMkLst>
        </pc:spChg>
        <pc:picChg chg="del">
          <ac:chgData name="Katrina Macwhorter" userId="S::macwhokm@pwcs.edu::06b03812-d21c-4b4b-a198-b79aba963432" providerId="AD" clId="Web-{D2A5A324-BCFE-069F-145A-BF52CC8E2E68}" dt="2020-08-19T23:46:35.782" v="105"/>
          <ac:picMkLst>
            <pc:docMk/>
            <pc:sldMk cId="1352405329" sldId="291"/>
            <ac:picMk id="4" creationId="{050AFF7F-3892-4F20-B9A0-606B94EEDD0C}"/>
          </ac:picMkLst>
        </pc:picChg>
        <pc:picChg chg="add del mod">
          <ac:chgData name="Katrina Macwhorter" userId="S::macwhokm@pwcs.edu::06b03812-d21c-4b4b-a198-b79aba963432" providerId="AD" clId="Web-{D2A5A324-BCFE-069F-145A-BF52CC8E2E68}" dt="2020-08-19T23:48:17.923" v="110"/>
          <ac:picMkLst>
            <pc:docMk/>
            <pc:sldMk cId="1352405329" sldId="291"/>
            <ac:picMk id="5" creationId="{A52EBDF0-FD98-443D-A637-2DCEC095960F}"/>
          </ac:picMkLst>
        </pc:picChg>
        <pc:picChg chg="add mod">
          <ac:chgData name="Katrina Macwhorter" userId="S::macwhokm@pwcs.edu::06b03812-d21c-4b4b-a198-b79aba963432" providerId="AD" clId="Web-{D2A5A324-BCFE-069F-145A-BF52CC8E2E68}" dt="2020-08-19T23:48:25.345" v="114" actId="1076"/>
          <ac:picMkLst>
            <pc:docMk/>
            <pc:sldMk cId="1352405329" sldId="291"/>
            <ac:picMk id="6" creationId="{F5A7BE3E-16A9-4735-A4CD-E5CB029EC16D}"/>
          </ac:picMkLst>
        </pc:picChg>
      </pc:sldChg>
      <pc:sldChg chg="addSp delSp modSp add replId">
        <pc:chgData name="Katrina Macwhorter" userId="S::macwhokm@pwcs.edu::06b03812-d21c-4b4b-a198-b79aba963432" providerId="AD" clId="Web-{D2A5A324-BCFE-069F-145A-BF52CC8E2E68}" dt="2020-08-19T23:52:12.864" v="191" actId="1076"/>
        <pc:sldMkLst>
          <pc:docMk/>
          <pc:sldMk cId="3833840102" sldId="292"/>
        </pc:sldMkLst>
        <pc:spChg chg="mod">
          <ac:chgData name="Katrina Macwhorter" userId="S::macwhokm@pwcs.edu::06b03812-d21c-4b4b-a198-b79aba963432" providerId="AD" clId="Web-{D2A5A324-BCFE-069F-145A-BF52CC8E2E68}" dt="2020-08-19T23:51:29.504" v="180" actId="14100"/>
          <ac:spMkLst>
            <pc:docMk/>
            <pc:sldMk cId="3833840102" sldId="292"/>
            <ac:spMk id="3" creationId="{99FD7CA0-CC75-4DF1-8475-C17480C67F5A}"/>
          </ac:spMkLst>
        </pc:spChg>
        <pc:picChg chg="del">
          <ac:chgData name="Katrina Macwhorter" userId="S::macwhokm@pwcs.edu::06b03812-d21c-4b4b-a198-b79aba963432" providerId="AD" clId="Web-{D2A5A324-BCFE-069F-145A-BF52CC8E2E68}" dt="2020-08-19T23:51:25.645" v="179"/>
          <ac:picMkLst>
            <pc:docMk/>
            <pc:sldMk cId="3833840102" sldId="292"/>
            <ac:picMk id="4" creationId="{050AFF7F-3892-4F20-B9A0-606B94EEDD0C}"/>
          </ac:picMkLst>
        </pc:picChg>
        <pc:picChg chg="add mod modCrop">
          <ac:chgData name="Katrina Macwhorter" userId="S::macwhokm@pwcs.edu::06b03812-d21c-4b4b-a198-b79aba963432" providerId="AD" clId="Web-{D2A5A324-BCFE-069F-145A-BF52CC8E2E68}" dt="2020-08-19T23:52:12.864" v="191" actId="1076"/>
          <ac:picMkLst>
            <pc:docMk/>
            <pc:sldMk cId="3833840102" sldId="292"/>
            <ac:picMk id="5" creationId="{41B68624-3BAE-4632-8056-122F2CA99914}"/>
          </ac:picMkLst>
        </pc:picChg>
      </pc:sldChg>
    </pc:docChg>
  </pc:docChgLst>
  <pc:docChgLst>
    <pc:chgData name="Katrina Macwhorter" userId="S::macwhokm@pwcs.edu::06b03812-d21c-4b4b-a198-b79aba963432" providerId="AD" clId="Web-{C648E4ED-FB5D-AE62-7585-201CFFB7653C}"/>
    <pc:docChg chg="addSld modSld sldOrd">
      <pc:chgData name="Katrina Macwhorter" userId="S::macwhokm@pwcs.edu::06b03812-d21c-4b4b-a198-b79aba963432" providerId="AD" clId="Web-{C648E4ED-FB5D-AE62-7585-201CFFB7653C}" dt="2020-08-20T00:03:51.234" v="455" actId="20577"/>
      <pc:docMkLst>
        <pc:docMk/>
      </pc:docMkLst>
      <pc:sldChg chg="modSp">
        <pc:chgData name="Katrina Macwhorter" userId="S::macwhokm@pwcs.edu::06b03812-d21c-4b4b-a198-b79aba963432" providerId="AD" clId="Web-{C648E4ED-FB5D-AE62-7585-201CFFB7653C}" dt="2020-08-19T23:56:38.684" v="82" actId="20577"/>
        <pc:sldMkLst>
          <pc:docMk/>
          <pc:sldMk cId="2990942524" sldId="274"/>
        </pc:sldMkLst>
        <pc:spChg chg="mod">
          <ac:chgData name="Katrina Macwhorter" userId="S::macwhokm@pwcs.edu::06b03812-d21c-4b4b-a198-b79aba963432" providerId="AD" clId="Web-{C648E4ED-FB5D-AE62-7585-201CFFB7653C}" dt="2020-08-19T23:56:38.684" v="82" actId="20577"/>
          <ac:spMkLst>
            <pc:docMk/>
            <pc:sldMk cId="2990942524" sldId="274"/>
            <ac:spMk id="2" creationId="{00000000-0000-0000-0000-000000000000}"/>
          </ac:spMkLst>
        </pc:spChg>
      </pc:sldChg>
      <pc:sldChg chg="ord">
        <pc:chgData name="Katrina Macwhorter" userId="S::macwhokm@pwcs.edu::06b03812-d21c-4b4b-a198-b79aba963432" providerId="AD" clId="Web-{C648E4ED-FB5D-AE62-7585-201CFFB7653C}" dt="2020-08-20T00:00:16.654" v="152"/>
        <pc:sldMkLst>
          <pc:docMk/>
          <pc:sldMk cId="3233277812" sldId="286"/>
        </pc:sldMkLst>
      </pc:sldChg>
      <pc:sldChg chg="modSp">
        <pc:chgData name="Katrina Macwhorter" userId="S::macwhokm@pwcs.edu::06b03812-d21c-4b4b-a198-b79aba963432" providerId="AD" clId="Web-{C648E4ED-FB5D-AE62-7585-201CFFB7653C}" dt="2020-08-19T23:57:53.450" v="106" actId="20577"/>
        <pc:sldMkLst>
          <pc:docMk/>
          <pc:sldMk cId="3415102529" sldId="288"/>
        </pc:sldMkLst>
        <pc:spChg chg="mod">
          <ac:chgData name="Katrina Macwhorter" userId="S::macwhokm@pwcs.edu::06b03812-d21c-4b4b-a198-b79aba963432" providerId="AD" clId="Web-{C648E4ED-FB5D-AE62-7585-201CFFB7653C}" dt="2020-08-19T23:57:53.450" v="106" actId="20577"/>
          <ac:spMkLst>
            <pc:docMk/>
            <pc:sldMk cId="3415102529" sldId="288"/>
            <ac:spMk id="3" creationId="{99FD7CA0-CC75-4DF1-8475-C17480C67F5A}"/>
          </ac:spMkLst>
        </pc:spChg>
      </pc:sldChg>
      <pc:sldChg chg="modSp">
        <pc:chgData name="Katrina Macwhorter" userId="S::macwhokm@pwcs.edu::06b03812-d21c-4b4b-a198-b79aba963432" providerId="AD" clId="Web-{C648E4ED-FB5D-AE62-7585-201CFFB7653C}" dt="2020-08-19T23:58:00.560" v="110" actId="20577"/>
        <pc:sldMkLst>
          <pc:docMk/>
          <pc:sldMk cId="2318537538" sldId="289"/>
        </pc:sldMkLst>
        <pc:spChg chg="mod">
          <ac:chgData name="Katrina Macwhorter" userId="S::macwhokm@pwcs.edu::06b03812-d21c-4b4b-a198-b79aba963432" providerId="AD" clId="Web-{C648E4ED-FB5D-AE62-7585-201CFFB7653C}" dt="2020-08-19T23:58:00.560" v="110" actId="20577"/>
          <ac:spMkLst>
            <pc:docMk/>
            <pc:sldMk cId="2318537538" sldId="289"/>
            <ac:spMk id="5" creationId="{00000000-0000-0000-0000-000000000000}"/>
          </ac:spMkLst>
        </pc:spChg>
      </pc:sldChg>
      <pc:sldChg chg="modSp">
        <pc:chgData name="Katrina Macwhorter" userId="S::macwhokm@pwcs.edu::06b03812-d21c-4b4b-a198-b79aba963432" providerId="AD" clId="Web-{C648E4ED-FB5D-AE62-7585-201CFFB7653C}" dt="2020-08-19T23:58:54.951" v="139" actId="20577"/>
        <pc:sldMkLst>
          <pc:docMk/>
          <pc:sldMk cId="2343597693" sldId="290"/>
        </pc:sldMkLst>
        <pc:spChg chg="mod">
          <ac:chgData name="Katrina Macwhorter" userId="S::macwhokm@pwcs.edu::06b03812-d21c-4b4b-a198-b79aba963432" providerId="AD" clId="Web-{C648E4ED-FB5D-AE62-7585-201CFFB7653C}" dt="2020-08-19T23:58:54.951" v="139" actId="20577"/>
          <ac:spMkLst>
            <pc:docMk/>
            <pc:sldMk cId="2343597693" sldId="290"/>
            <ac:spMk id="3" creationId="{99FD7CA0-CC75-4DF1-8475-C17480C67F5A}"/>
          </ac:spMkLst>
        </pc:spChg>
      </pc:sldChg>
      <pc:sldChg chg="modSp">
        <pc:chgData name="Katrina Macwhorter" userId="S::macwhokm@pwcs.edu::06b03812-d21c-4b4b-a198-b79aba963432" providerId="AD" clId="Web-{C648E4ED-FB5D-AE62-7585-201CFFB7653C}" dt="2020-08-19T23:59:15.591" v="148" actId="20577"/>
        <pc:sldMkLst>
          <pc:docMk/>
          <pc:sldMk cId="1352405329" sldId="291"/>
        </pc:sldMkLst>
        <pc:spChg chg="mod">
          <ac:chgData name="Katrina Macwhorter" userId="S::macwhokm@pwcs.edu::06b03812-d21c-4b4b-a198-b79aba963432" providerId="AD" clId="Web-{C648E4ED-FB5D-AE62-7585-201CFFB7653C}" dt="2020-08-19T23:59:15.591" v="148" actId="20577"/>
          <ac:spMkLst>
            <pc:docMk/>
            <pc:sldMk cId="1352405329" sldId="291"/>
            <ac:spMk id="3" creationId="{99FD7CA0-CC75-4DF1-8475-C17480C67F5A}"/>
          </ac:spMkLst>
        </pc:spChg>
      </pc:sldChg>
      <pc:sldChg chg="modSp">
        <pc:chgData name="Katrina Macwhorter" userId="S::macwhokm@pwcs.edu::06b03812-d21c-4b4b-a198-b79aba963432" providerId="AD" clId="Web-{C648E4ED-FB5D-AE62-7585-201CFFB7653C}" dt="2020-08-19T23:58:58.732" v="142" actId="20577"/>
        <pc:sldMkLst>
          <pc:docMk/>
          <pc:sldMk cId="3833840102" sldId="292"/>
        </pc:sldMkLst>
        <pc:spChg chg="mod">
          <ac:chgData name="Katrina Macwhorter" userId="S::macwhokm@pwcs.edu::06b03812-d21c-4b4b-a198-b79aba963432" providerId="AD" clId="Web-{C648E4ED-FB5D-AE62-7585-201CFFB7653C}" dt="2020-08-19T23:58:58.732" v="142" actId="20577"/>
          <ac:spMkLst>
            <pc:docMk/>
            <pc:sldMk cId="3833840102" sldId="292"/>
            <ac:spMk id="3" creationId="{99FD7CA0-CC75-4DF1-8475-C17480C67F5A}"/>
          </ac:spMkLst>
        </pc:spChg>
      </pc:sldChg>
      <pc:sldChg chg="modSp add ord replId">
        <pc:chgData name="Katrina Macwhorter" userId="S::macwhokm@pwcs.edu::06b03812-d21c-4b4b-a198-b79aba963432" providerId="AD" clId="Web-{C648E4ED-FB5D-AE62-7585-201CFFB7653C}" dt="2020-08-19T23:56:45.794" v="92" actId="20577"/>
        <pc:sldMkLst>
          <pc:docMk/>
          <pc:sldMk cId="14640228" sldId="293"/>
        </pc:sldMkLst>
        <pc:spChg chg="mod">
          <ac:chgData name="Katrina Macwhorter" userId="S::macwhokm@pwcs.edu::06b03812-d21c-4b4b-a198-b79aba963432" providerId="AD" clId="Web-{C648E4ED-FB5D-AE62-7585-201CFFB7653C}" dt="2020-08-19T23:56:45.794" v="92" actId="20577"/>
          <ac:spMkLst>
            <pc:docMk/>
            <pc:sldMk cId="14640228" sldId="293"/>
            <ac:spMk id="2" creationId="{00000000-0000-0000-0000-000000000000}"/>
          </ac:spMkLst>
        </pc:spChg>
        <pc:spChg chg="mod">
          <ac:chgData name="Katrina Macwhorter" userId="S::macwhokm@pwcs.edu::06b03812-d21c-4b4b-a198-b79aba963432" providerId="AD" clId="Web-{C648E4ED-FB5D-AE62-7585-201CFFB7653C}" dt="2020-08-19T23:56:04.996" v="70" actId="20577"/>
          <ac:spMkLst>
            <pc:docMk/>
            <pc:sldMk cId="14640228" sldId="293"/>
            <ac:spMk id="3" creationId="{00000000-0000-0000-0000-000000000000}"/>
          </ac:spMkLst>
        </pc:spChg>
      </pc:sldChg>
      <pc:sldChg chg="modSp add replId">
        <pc:chgData name="Katrina Macwhorter" userId="S::macwhokm@pwcs.edu::06b03812-d21c-4b4b-a198-b79aba963432" providerId="AD" clId="Web-{C648E4ED-FB5D-AE62-7585-201CFFB7653C}" dt="2020-08-20T00:03:50.499" v="453" actId="20577"/>
        <pc:sldMkLst>
          <pc:docMk/>
          <pc:sldMk cId="1150766743" sldId="294"/>
        </pc:sldMkLst>
        <pc:spChg chg="mod">
          <ac:chgData name="Katrina Macwhorter" userId="S::macwhokm@pwcs.edu::06b03812-d21c-4b4b-a198-b79aba963432" providerId="AD" clId="Web-{C648E4ED-FB5D-AE62-7585-201CFFB7653C}" dt="2020-08-20T00:03:50.499" v="453" actId="20577"/>
          <ac:spMkLst>
            <pc:docMk/>
            <pc:sldMk cId="1150766743" sldId="294"/>
            <ac:spMk id="3" creationId="{00000000-0000-0000-0000-000000000000}"/>
          </ac:spMkLst>
        </pc:spChg>
        <pc:spChg chg="mod">
          <ac:chgData name="Katrina Macwhorter" userId="S::macwhokm@pwcs.edu::06b03812-d21c-4b4b-a198-b79aba963432" providerId="AD" clId="Web-{C648E4ED-FB5D-AE62-7585-201CFFB7653C}" dt="2020-08-20T00:01:53.170" v="278" actId="1076"/>
          <ac:spMkLst>
            <pc:docMk/>
            <pc:sldMk cId="1150766743" sldId="294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0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2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41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1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1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9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5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5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2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Gl3e-OUnavQ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E913A7-2CA0-4B64-A25F-C0648DBC3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80A259F-F843-4B3A-A012-000DEC691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l="6667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11F046-5997-46AF-8E8D-F3DE223E4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3E5F85C-576B-4095-B465-6B09F9E09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r>
              <a:rPr lang="en-US" dirty="0"/>
              <a:t>How to be a </a:t>
            </a:r>
            <a:br>
              <a:rPr lang="en-US" dirty="0"/>
            </a:br>
            <a:r>
              <a:rPr lang="en-US" dirty="0"/>
              <a:t>problem solver!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63" y="5465520"/>
            <a:ext cx="1148518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1st Grade Lesson on Conflict Resolution</a:t>
            </a:r>
          </a:p>
        </p:txBody>
      </p:sp>
    </p:spTree>
    <p:extLst>
      <p:ext uri="{BB962C8B-B14F-4D97-AF65-F5344CB8AC3E}">
        <p14:creationId xmlns:p14="http://schemas.microsoft.com/office/powerpoint/2010/main" val="368911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95" y="284159"/>
            <a:ext cx="8510953" cy="63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4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28" y="278648"/>
            <a:ext cx="8539089" cy="62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2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106" y="373487"/>
            <a:ext cx="8275840" cy="608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2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21" y="246377"/>
            <a:ext cx="8577329" cy="63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1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37" y="370040"/>
            <a:ext cx="8500056" cy="61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89" y="327851"/>
            <a:ext cx="8293994" cy="62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5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73" y="314938"/>
            <a:ext cx="8384147" cy="62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7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52" y="335290"/>
            <a:ext cx="8345510" cy="61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48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16" y="326688"/>
            <a:ext cx="8448540" cy="62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22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2" y="295414"/>
            <a:ext cx="8628845" cy="6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1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755" y="680566"/>
            <a:ext cx="9966960" cy="1412986"/>
          </a:xfrm>
        </p:spPr>
        <p:txBody>
          <a:bodyPr>
            <a:normAutofit/>
          </a:bodyPr>
          <a:lstStyle/>
          <a:p>
            <a:r>
              <a:rPr lang="en-US" sz="8000" dirty="0"/>
              <a:t>What is Conflict?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859" y="4950643"/>
            <a:ext cx="11704320" cy="14129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50" name="Picture 2" descr="http://www.smartfirstgraders.com/images/kids-argu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22" y="2566782"/>
            <a:ext cx="5058896" cy="353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ITEhUSExMWFhUXFxcbGRgXGRgXGRgYGBcXGBcWGRUZICggGBolHRcVITEhJSotLi4uFx8zODMtNygtLisBCgoKDg0OGxAQGy0mICUtLjUtKy0tNS0vLS0tNS0tLS0tLS8vLS81LS0tLS8tMC0tLS8tLi8tLS0rNy0tLS0tNf/AABEIALcBEwMBIgACEQEDEQH/xAAcAAEAAgMBAQEAAAAAAAAAAAAABQYDBAcCAQj/xABBEAABAwEGAgYIAggGAwAAAAABAAIRAwQFEiExQQZREyJhcYGRMkJScqGxwdEUggcjM2KSsuHwFUNzosLxY4Oj/8QAGgEBAAMBAQEAAAAAAAAAAAAAAAECAwQFBv/EADARAAICAQICBwgDAQEAAAAAAAABAhEDITEEEgUTQVGBkdEUYXGhscHh8CIyQvEj/9oADAMBAAIRAxEAPwDuKIiAIiIAiIgCIiAIiIAiIgCIiAIiIAiIgCIiAIiIAiIgCIiAIiIAiIgCIiAIiIAiIgCIiAIiIAiIgCIiAIiIAiIgCIiAIiIAiIgCIiAKKve/qNDqvJLuTcyO/ksl+3o2z0i85uzwjmfsuNXneFWq91R7tZA5eayyZK0Rrjx82rLNfnHuJ5ZTxsaMpzGe+nhqsl0cc129Wo0VAc2nc82zz7wucuaZ6s9vZ3jcKcsdMBkOiDmCJieYHqlYObu0zpWONVR164uJKFpHUdhfux2Th3DdTC4gbc2Ia12MQQ5uRkbhwzBXVuEr1/E2ZjyZeOq/KDiG5GxORW+PJzaM58uLl1RMoiLUxCIiAIiIAiIgCIiAIiIAiIgCIiAIiIAiIgCLFXtDWDE9waOZMKuWjiyzYiOmcI0DWx4ku1VXJIsot7FoRVCx8a0SS17oziTlI55T/fJWaw12vYHNMtOYRST2EouO5soiKxUIiIAiLDa34WOMxAKA51xnazUrHM4GmI2cfZHxny3VUqPxA6HSJ0Ozvv3FbN82uakDIA/Qnz0PeVE2aq7IcvIjbx7Fwt3qehFVoKFnBMZgDXOf+lMspgNEEEf3ymVgbUjrNGWhynCe7VeqldurTJ3iB5gmVBY1rcycxI7cwfCFYv0Z3oaVc0XOxMq6HcPGkg7HMKJsVN1Vpe1kAZYiWtE8pcRJWK6aDzbaTHSH9I3UQRBE94V4umUnG1qdxREXYcAREQBERAEREAREQBERAEREAREQBERAF5qPDQXHIAEk9gXpQfGloLLK+BJdDdYyOsnYbeKhulZMVbo57xZxA+q4ukhmeEA/3n/RVaiMenyJ+MrLbf1mg0MTlB/LstIZPAzy2d1fKFyWd1VseK9MyW4iBtkACrBwhxTVs7msJlnI96jYp1Jw+lHh57qOrYmuBOx5ag6iFZMq0fom6bxZXph7D3jcHkVuKgfo/vZod0GEjEAecGOfLUeSv63hK0cs48roIiK5QLXvCnipubzC2EKhqyU6OD35TIrPH7x8DkPLdabKORByOx+h5rpvFHBgq1Olp6n0h8iq3WultMhr4Mc9uwrimnE9DG1JaMrlCs/xG+/0Xx9QkwBM8wI+au1lZREDC3syGfdzWzbbsZUbkA07ECFCui1KyuXfSqspBtJ2F+gxeicTtC0yIzOyk2Xc8W2i5oDYbTL3j0RgcZa0cjAHcpiyWaKeAnPnr81lBEwi01JnK1Rcwii7ttbsMFpMaHsUlTfIldydqzzJKnR6REUkBERAEREAREQBERAEREAREQBERAFVf0h03PoMY3Vz+cAQ1xknYBWpaF+WfHScIBiD5HP4SqT/AKsvirnVnDLbZK1AMa7CcUw5hlpO7ZyLSOUBR5lxjOfOD9ldrVdLndIKsmHAtP5TBEd8eC8XZw0AQ46a8yuRSs9CWOno9Cu2e5KoOI9Udi2bzu7JriciN/HNXZ1jy5gLDbLsFcBpyI0RWKjRXOC6hba2dYkDTtHL5+fau1qlcK8JtpvbVIgt+OeSuq6cSdHFmavQIiLUxCIiAKLvm52VmOEQ+Oq4ag7KURQ0noyYyado5JZ7IKD5My8wC4kyeUndWKhWyU7e/DrKrHgZFxnM5AzPhmq4+67TTkvDezrYiQN1yyhJM9COWEkbL3wJWW4rA5xNWqIky1nZsXfbt8sV1UukMu9Fvxd9h8+5TvSAK8ILdmOXI1/FGS0WhlNpc4wB49mg8FuWKqCPiO45qn8R0SalHBrWcKbuUA4pjaMz4KzNMHLaAFvZzNaEmix0KocJ7YPgsikqEREAREQBERAEREAREQBERAEREAXxy+qKvq82UwWYhjI0kSBzhQ3SstGLk6RX7cGuJjTEfgV9Y3JQn+JBlXC7R+h2xfSfspIWlcUXbPRcWkR153XWc79VVfTznWR3QZ+CsNy2Wp1A5ocTOJ+gAGQy3MqMp1DVqN6NzTEgiTIOxj4Z81dLts5a3PX5LeCtmGWVI2aTIAC9oi3OMIiIAiIgCIiAKCt9mPTOqGq/DhAwerlvHPM/2FNvdAlQNe1tc8tDgXDUbqsi0SOqW19Gk+pVaX4SY6MEyzUSDoQMj3dq1bPernSWN6cQHgUyMRxGGtPKACT3hSNeqAYBjTu1Wtw7YKdPpXtaKeOo4ACfRb1d+ZE+XJUtMvpRqfirdUfTIsbWdGS5pqVBnLSwiBGzj5KQst+zNOrTdSqtBOE+i8j2H7qUpMBkwTqvFvotdTIfm0CY3GHMEHYiJVtytow8PWkmq9pp1GtDaYxOOTiQXmO7EArGqtcllbQpkCpUecTnuc8yS50E9nJWhjpAPNWRWW59REUkBERAEREAREQBERAEREARF5qPgEnZAY7TXDR2nRV+9rro1jFRvWdo4Eh0gZ575bLYrVKrny1rcIJgucdeYaB4ZleqLHkk1A0+yWzl4HQ9sqk3LTlNsfPjfMnXwepUbx4Ha8EMrP8AET8QQvt08PWymQyo6nUaNHyWvjk4RB75VnYatSRLWtD3AluLHDTGUiBPPbbmvrbvpNIJL55mrU+rlVY7ds6p8TKqyP5fV6G3d1mZTA6jZ3P9VKU3g6KIpMIP7Vx7HYSPgAfitqz1CHQW67jMZaTMQfNXSaZxyV6pm+hWOvXawYnuDWjUuIAHiVz3jzjemaZs9lfic/J72zAbyadyeY2nmujBw880lGK8TGUlFWyavLjAGr+HsjDWqaYh6Ddp7QOenal1ufZnF1qqh9Wo5oDGYnGTMCXHOJOQGSpXAd8igajTABwuJ3w08T359oaR3uCz2i3vZ0dUEGoWhtUc61nqSXHtMNPc9y16Rfsn/nFad/a/3uOzo3g/a5Nt+Hn6HSKN6B4JaHQC5ubHnNpIOgyzBWajbMWmF0ahrocO9rojzURdFvphz6wceirYagBGTXYQHdYHImMwd1r2niChUcA4My0IeMY7nCMJ7iV4743FGLbktP33m3srcmoxdL5e7s22LPSrB2m2oORHeFkVHu7iZzarm1HBwBDcQjIHNodGuuo3V1pVA4Bw0K6MOaOWKlEw4nhZ4HUluYrc4BhJXMrxtFppum00MbZyr2fUD95v1yXQr6rwMORMTHPPL6qGtLJbIJadexTJrYzhoVSnf2MnoqzK7ZHVPUqASM4dBPxU5WvQ02w6tRpAD1nAv/hzMqBv25qL6kuoNkwcTOq6Qderr4qfu/huy0+sKLZ1xPl58juqpFnRgoXyIacFseNcbacNz9YDkpOwXoysw9GXVGyWlxBBa47OB2zGamabchmVGXzYwYqCZGRDDhxtdkQ4jPLUHsV6KWmYDa3YwxpDMWOC/wBYiIDRvAk/lVmu5hFJgc4vIaAXHIuIEFxHaqxcvD1nouxspQdi5zn4RuG4icOuytVjdLRpvp3qUqKszIiKxUIiIAiIgCIiAIiIAiIgC0byc+WRGGTinWIyjx+a3lr21owydiD9D81D21JTpkY2BvhGURA+a9YG+2fP7LBVtGAnqOe72W4ZA59YgAfNfBaq59GhH+o9o+DMSonN7UvD8mnVXr9Wl9TLU9IHH1YM6fE8tV6Y9mw8mn5wsFot1Np/WdUgwARJdl6uGS4LBVveBLaNV3e0Ux/9CD8FD619qXh+fUlYHvXp5m5UrMAJLYA1Jbp4ql8RfpCDCadlAkHOo7rfwM08SfAqJ4wvK1Wkhga6nTj0MTM3Ses6DmNMuxUZ9FzTDgZ3Xs9HcJGf8sklL3VX/TmzXHSqJO8r7rV3Yqj3PdzcZj3W+i3wC1KZ8ytfHHctu76NWq6KdMuPZp9l70p48MeZtJLv0RzKMpulqfXWosGIagT/AAkOHhIC3Lvt5qNxanftMQXd5zJ71LDgqrUZ13hk6gCYHfzPivN2cLdGcNN2M+sXQANNGie3yXxnTXTXAcR/CE02u1bee232Po+g4ZOHzJz0TTTvzMd329jHAV8RpAjqycEzqQFYrdw4yo3pLORBzwE5H3XH5HzWhX4aNQtY6oAzV5GTiNmM9md3a8tVabM5rAGNADWgAAbAZALzMKjKF19mejxXSE45+bC/R+H3KVZ7HUY+cDssnAg6aEf3vC6dwi6v0QD2uaBu8ZkbQNfEqNFsAz3/ALzXsXs/ao4eM/OVtiSxu7ObjuNlxUFFxS95o8VXm5tZ5q03GiIDalLNzTBxYuyV5u69xUEUq1OsPZccL/J0H5rYFeMwVGXjdVmrZvosn2my0n+EiVp1kdzzeqb0NK/L1YxzRUY+mROokKWtnGNGl1W06lV8CS0ANkiYxuPyBWCld1KMMOcOTnvcPJxK9usrcoaICp1tf1LLAv8AQs/H7o69jqAc2vDvgQFJjiaz16RezHIcGuYWw9pIkSNIjcFaJYANFiq3JaA79Vam0Wvhzg2mC6QCBLjnkIC0xzlLRlM2OEVoSdtvKGMa2z16pOgaI0HrHOBmrBw6+oaI6SkKTpPUxYoG0nmo+6LI+mzDUrvrOJJxER4ATkPupqwaHvW6SOVvsNpERWKhERAEREAREQBERAEREAXmo2QRzC9IgKzarZTotNaoRTBguLhJBOTWwNTtA5FRreL6JcA1tdwPrBjWt8nEO+C+cb2F1V7REsYSctcUa+WSr1IgDJc2TNKLpHZiwxyLmkXUXpT9onvbB8wvNS1NeNvzGPlKqbLSVsMtRVVxEu1Is+Ej2NmG+bsqFxNPozO0lebuuUugV6VJ7fGR3EZ/FbX4iVsWeo45wVouLn2aD2dJasztu6kKLqLGNax05RIk7mTJ8SoC77ut9B+Fn4V1GdGtNIx3AHPxKnDWI3WO2VWmmWveaYd1Q9pgtLsgQTIBnSVzZoRzpxyq77/3culy7H297dTpUx0tQU8Zwjcl0ThaAJce4KS4fuOnUpYw52F0+9l35DwChqPBL69SjVfXeRQaGjFlLwSXVcMRiMtB7GgLodGkGtDWgADYCB5Lm4XojDhbpvlu6vt8Kfmc+ecXJTaXMtn3L6Wyk3pYmsq4KeJ2FvWJ567dhC0XAyuh1bO1wcCB1hBO5GmqwMuuiIOAEjc5nx5r0nh10JjxGmpVLHcdaqC7Jo2xSJ7ljt1w1qbS84cIzJB0Hir2tO9BNMjT/pS8MaKriJWc6pnFmxzXD90h3yXhz3Dms16XFRrHFUpAu9thwv8AMa+Ki33FXaIoW2q0ezWAqeEnRY9V3HQs5vstBW3RrE6qt9BeLHdY0Ko7CWE+MQt+y/itXWSqf9OrScD5tBChYWT16LJYaQc6SRAzM6ZKWFRpcDLNNZCrBqWmCBdxiDBfWHxAW3d9K0OqNbUsTGMjN4qzHYGg69q3hDlRzZJc7s3rXflNhIdaaLM9G9d3iBOak+FryZW6QsdUcBh6zmloMz6M5rXslyWelHR0KTY3IDj/ABGSpi7zmc5yWiRi2qN5ERWKhERAEREAREQBERAEREAREQFUvq3hlY08NR7jnDGEwIyl/ojfUqrUrHVeC4USwfvvZHhhkq8Xywh4IaTi32HeVHCg+I6g8z9lk8Se50QzqCqK/fkVtlhqesGg8g4n/iFnFhd7Q/hn6/RS4sLyf2nkwfWVkbdh3qPPdhHyChYIkvip9309Ss17ufMmvW7m4GD/AGsB+KyXdd3XH62vPbVcfgclPVrnZuXnve76ELWs92UWvB6v8X3KiXJDd0Ss+R9n75FkbdFOoyHST7WQd2TAgpZ7hYGwXGZmRllllBkbfFb13ABuWnfK2lpyxeph1ku8IiK5QIiIAom/rRgbqG5HM+jOgDjspZRV7NDsTCAQWiQcwc1D2JjuVIWqI6RhbOjm9Zp8Qt2z1abxk9p7Dr5FRFTh803TZqz7OT6p69M/lP8AVYH0raw9ezULQPapO6J3iMs+4LLlNXTLTTsrd2ArZpWVo0bHcqV+PLfSsNsZ7nXHnAWVl/MH+VeA/IPurK0VcS416QjQ7L4+uxhgzMaDMqtUr8BbIp2+JA/Z857cu/tC3n3dbHOMWoUac5BjQ98fvPMZ9xgKdSK7yWdankSKRA5vOELJcl4tfVLOlpudhJw0zijMakfdQzeFKDs6z69oP/keY8AMx5qduawU6Lop02MBHqgSe86lSkHRNIiKxQIiIAiIgCIiAIiIAiIgCIiA1Lyd1CNzp91COpk+u7wgfRbd/UMbm9d7YBzY4jXmMwdNwoX/AAZh1qWg/wDvqj+VwWU8cZvW/N+ptDlrV/KyRbZx7TvP7L3+HbvPi4/dRv8AgVDfpD71asfm9Dclj9alSPvw7+YlV9mxPeKfx1LOWNf6fl+Tbr1rMz030m+85o+ZWJl72T1ajHe4C/8AlBXqhTsrPQZSb7jW/wDELabahsHHua77K8eHjH+sUvAo82Hvb8V6MlLtrscDhIMROxEicwcwt1aliqTzzA1W2tKozbTegREQgIiIAqxarwBtFSnmHADqOEYgMg5h3lWdfnTjTietQvW1taekpGqA6k8uwdVrJLYM03yPSHiHDJQ0WidaZamE4Zgz6LsjPZOqzVaI1w59i5dYuNGPGFzmPAHoWl3RvaOTLUOo4e8Qf3VYaF/U2Nl34qzt9otFal+V7NQs6aL1exdWNkSHFZBPtnyVUocUUjpbqJ99jmfNqyv4pojW20B7rXv+TVNsrystDRO5KzhzW6lo7yFUH3/TeJAtVcRMsp9HT0nU6LZuuvaKwJs1lpBoMF9SsKgB1gtYcjmMlOo5e8sj7YzYlx5NC80LWRUZiAYCYGMgOcTkAGrSZcVuf+1tbaY3bQZH+8wQt67OFrPRd0kOqVPbqOLjPPkppjQnERFYoEREAREQBERAEREAREQBERAQN6Na+oQfVjQkfELRbY2cvi77r4izx5JNX8SZQj3GT8LTHqt8RKB1FuzR+X+iIvP6R6Qy8PC40/jfqaY8MG9jIy2M0bJ7h91mxu2YfEj+q+osujeKy8ZDmnKvgl90y2SKhsSF3OO4jXed1vIi9eKaVN3++4xYREViAiIgPj3QCeS/InFNqNS116h1dUe7zJKIgNBjpBX2y130jipPfTPNjnMPm0hEQkkG8Q2rQ13u989J8Xyjr+tR/wA+o33D0f8AJCIpFmuarqrv1rnVDzeS8+biSv1D+j+zMZd1mDGwHUmvPa54xOPmSiKAWFERCAiIgC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TEhUSExMWFhUXFxcbGRgXGRgXGRgYGBcXGBcWGRUZICggGBolHRcVITEhJSotLi4uFx8zODMtNygtLisBCgoKDg0OGxAQGy0mICUtLjUtKy0tNS0vLS0tNS0tLS0tLS8vLS81LS0tLS8tMC0tLS8tLi8tLS0rNy0tLS0tNf/AABEIALcBEwMBIgACEQEDEQH/xAAcAAEAAgMBAQEAAAAAAAAAAAAABQYDBAcCAQj/xABBEAABAwEGAgYIAggGAwAAAAABAAIRAwQFEiExQQZREyJhcYGRMkJScqGxwdEUggcjM2KSsuHwFUNzosLxY4Oj/8QAGgEBAAMBAQEAAAAAAAAAAAAAAAECAwQFBv/EADARAAICAQICBwgDAQEAAAAAAAABAhEDITEEEgUTQVGBkdEUYXGhscHh8CIyQvEj/9oADAMBAAIRAxEAPwDuKIiAIiIAiIgCIiAIiIAiIgCIiAIiIAiIgCIiAIiIAiIgCIiAIiIAiIgCIiAIiIAiIgCIiAIiIAiIgCIiAIiIAiIgCIiAIiIAiIgCIiAKKve/qNDqvJLuTcyO/ksl+3o2z0i85uzwjmfsuNXneFWq91R7tZA5eayyZK0Rrjx82rLNfnHuJ5ZTxsaMpzGe+nhqsl0cc129Wo0VAc2nc82zz7wucuaZ6s9vZ3jcKcsdMBkOiDmCJieYHqlYObu0zpWONVR164uJKFpHUdhfux2Th3DdTC4gbc2Ia12MQQ5uRkbhwzBXVuEr1/E2ZjyZeOq/KDiG5GxORW+PJzaM58uLl1RMoiLUxCIiAIiIAiIgCIiAIiIAiIgCIiAIiIAiIgCLFXtDWDE9waOZMKuWjiyzYiOmcI0DWx4ku1VXJIsot7FoRVCx8a0SS17oziTlI55T/fJWaw12vYHNMtOYRST2EouO5soiKxUIiIAiLDa34WOMxAKA51xnazUrHM4GmI2cfZHxny3VUqPxA6HSJ0Ozvv3FbN82uakDIA/Qnz0PeVE2aq7IcvIjbx7Fwt3qehFVoKFnBMZgDXOf+lMspgNEEEf3ymVgbUjrNGWhynCe7VeqldurTJ3iB5gmVBY1rcycxI7cwfCFYv0Z3oaVc0XOxMq6HcPGkg7HMKJsVN1Vpe1kAZYiWtE8pcRJWK6aDzbaTHSH9I3UQRBE94V4umUnG1qdxREXYcAREQBERAEREAREQBERAEREAREQBERAF5qPDQXHIAEk9gXpQfGloLLK+BJdDdYyOsnYbeKhulZMVbo57xZxA+q4ukhmeEA/3n/RVaiMenyJ+MrLbf1mg0MTlB/LstIZPAzy2d1fKFyWd1VseK9MyW4iBtkACrBwhxTVs7msJlnI96jYp1Jw+lHh57qOrYmuBOx5ag6iFZMq0fom6bxZXph7D3jcHkVuKgfo/vZod0GEjEAecGOfLUeSv63hK0cs48roIiK5QLXvCnipubzC2EKhqyU6OD35TIrPH7x8DkPLdabKORByOx+h5rpvFHBgq1Olp6n0h8iq3WultMhr4Mc9uwrimnE9DG1JaMrlCs/xG+/0Xx9QkwBM8wI+au1lZREDC3syGfdzWzbbsZUbkA07ECFCui1KyuXfSqspBtJ2F+gxeicTtC0yIzOyk2Xc8W2i5oDYbTL3j0RgcZa0cjAHcpiyWaKeAnPnr81lBEwi01JnK1Rcwii7ttbsMFpMaHsUlTfIldydqzzJKnR6REUkBERAEREAREQBERAEREAREQBERAFVf0h03PoMY3Vz+cAQ1xknYBWpaF+WfHScIBiD5HP4SqT/AKsvirnVnDLbZK1AMa7CcUw5hlpO7ZyLSOUBR5lxjOfOD9ldrVdLndIKsmHAtP5TBEd8eC8XZw0AQ46a8yuRSs9CWOno9Cu2e5KoOI9Udi2bzu7JriciN/HNXZ1jy5gLDbLsFcBpyI0RWKjRXOC6hba2dYkDTtHL5+fau1qlcK8JtpvbVIgt+OeSuq6cSdHFmavQIiLUxCIiAKLvm52VmOEQ+Oq4ag7KURQ0noyYyado5JZ7IKD5My8wC4kyeUndWKhWyU7e/DrKrHgZFxnM5AzPhmq4+67TTkvDezrYiQN1yyhJM9COWEkbL3wJWW4rA5xNWqIky1nZsXfbt8sV1UukMu9Fvxd9h8+5TvSAK8ILdmOXI1/FGS0WhlNpc4wB49mg8FuWKqCPiO45qn8R0SalHBrWcKbuUA4pjaMz4KzNMHLaAFvZzNaEmix0KocJ7YPgsikqEREAREQBERAEREAREQBERAEREAXxy+qKvq82UwWYhjI0kSBzhQ3SstGLk6RX7cGuJjTEfgV9Y3JQn+JBlXC7R+h2xfSfspIWlcUXbPRcWkR153XWc79VVfTznWR3QZ+CsNy2Wp1A5ocTOJ+gAGQy3MqMp1DVqN6NzTEgiTIOxj4Z81dLts5a3PX5LeCtmGWVI2aTIAC9oi3OMIiIAiIgCIiAKCt9mPTOqGq/DhAwerlvHPM/2FNvdAlQNe1tc8tDgXDUbqsi0SOqW19Gk+pVaX4SY6MEyzUSDoQMj3dq1bPernSWN6cQHgUyMRxGGtPKACT3hSNeqAYBjTu1Wtw7YKdPpXtaKeOo4ACfRb1d+ZE+XJUtMvpRqfirdUfTIsbWdGS5pqVBnLSwiBGzj5KQst+zNOrTdSqtBOE+i8j2H7qUpMBkwTqvFvotdTIfm0CY3GHMEHYiJVtytow8PWkmq9pp1GtDaYxOOTiQXmO7EArGqtcllbQpkCpUecTnuc8yS50E9nJWhjpAPNWRWW59REUkBERAEREAREQBERAEREARF5qPgEnZAY7TXDR2nRV+9rro1jFRvWdo4Eh0gZ575bLYrVKrny1rcIJgucdeYaB4ZleqLHkk1A0+yWzl4HQ9sqk3LTlNsfPjfMnXwepUbx4Ha8EMrP8AET8QQvt08PWymQyo6nUaNHyWvjk4RB75VnYatSRLWtD3AluLHDTGUiBPPbbmvrbvpNIJL55mrU+rlVY7ds6p8TKqyP5fV6G3d1mZTA6jZ3P9VKU3g6KIpMIP7Vx7HYSPgAfitqz1CHQW67jMZaTMQfNXSaZxyV6pm+hWOvXawYnuDWjUuIAHiVz3jzjemaZs9lfic/J72zAbyadyeY2nmujBw880lGK8TGUlFWyavLjAGr+HsjDWqaYh6Ddp7QOenal1ufZnF1qqh9Wo5oDGYnGTMCXHOJOQGSpXAd8igajTABwuJ3w08T359oaR3uCz2i3vZ0dUEGoWhtUc61nqSXHtMNPc9y16Rfsn/nFad/a/3uOzo3g/a5Nt+Hn6HSKN6B4JaHQC5ubHnNpIOgyzBWajbMWmF0ahrocO9rojzURdFvphz6wceirYagBGTXYQHdYHImMwd1r2niChUcA4My0IeMY7nCMJ7iV4743FGLbktP33m3srcmoxdL5e7s22LPSrB2m2oORHeFkVHu7iZzarm1HBwBDcQjIHNodGuuo3V1pVA4Bw0K6MOaOWKlEw4nhZ4HUluYrc4BhJXMrxtFppum00MbZyr2fUD95v1yXQr6rwMORMTHPPL6qGtLJbIJadexTJrYzhoVSnf2MnoqzK7ZHVPUqASM4dBPxU5WvQ02w6tRpAD1nAv/hzMqBv25qL6kuoNkwcTOq6Qderr4qfu/huy0+sKLZ1xPl58juqpFnRgoXyIacFseNcbacNz9YDkpOwXoysw9GXVGyWlxBBa47OB2zGamabchmVGXzYwYqCZGRDDhxtdkQ4jPLUHsV6KWmYDa3YwxpDMWOC/wBYiIDRvAk/lVmu5hFJgc4vIaAXHIuIEFxHaqxcvD1nouxspQdi5zn4RuG4icOuytVjdLRpvp3qUqKszIiKxUIiIAiIgCIiAIiIAiIgC0byc+WRGGTinWIyjx+a3lr21owydiD9D81D21JTpkY2BvhGURA+a9YG+2fP7LBVtGAnqOe72W4ZA59YgAfNfBaq59GhH+o9o+DMSonN7UvD8mnVXr9Wl9TLU9IHH1YM6fE8tV6Y9mw8mn5wsFot1Np/WdUgwARJdl6uGS4LBVveBLaNV3e0Ux/9CD8FD619qXh+fUlYHvXp5m5UrMAJLYA1Jbp4ql8RfpCDCadlAkHOo7rfwM08SfAqJ4wvK1Wkhga6nTj0MTM3Ses6DmNMuxUZ9FzTDgZ3Xs9HcJGf8sklL3VX/TmzXHSqJO8r7rV3Yqj3PdzcZj3W+i3wC1KZ8ytfHHctu76NWq6KdMuPZp9l70p48MeZtJLv0RzKMpulqfXWosGIagT/AAkOHhIC3Lvt5qNxanftMQXd5zJ71LDgqrUZ13hk6gCYHfzPivN2cLdGcNN2M+sXQANNGie3yXxnTXTXAcR/CE02u1bee232Po+g4ZOHzJz0TTTvzMd329jHAV8RpAjqycEzqQFYrdw4yo3pLORBzwE5H3XH5HzWhX4aNQtY6oAzV5GTiNmM9md3a8tVabM5rAGNADWgAAbAZALzMKjKF19mejxXSE45+bC/R+H3KVZ7HUY+cDssnAg6aEf3vC6dwi6v0QD2uaBu8ZkbQNfEqNFsAz3/ALzXsXs/ao4eM/OVtiSxu7ObjuNlxUFFxS95o8VXm5tZ5q03GiIDalLNzTBxYuyV5u69xUEUq1OsPZccL/J0H5rYFeMwVGXjdVmrZvosn2my0n+EiVp1kdzzeqb0NK/L1YxzRUY+mROokKWtnGNGl1W06lV8CS0ANkiYxuPyBWCld1KMMOcOTnvcPJxK9usrcoaICp1tf1LLAv8AQs/H7o69jqAc2vDvgQFJjiaz16RezHIcGuYWw9pIkSNIjcFaJYANFiq3JaA79Vam0Wvhzg2mC6QCBLjnkIC0xzlLRlM2OEVoSdtvKGMa2z16pOgaI0HrHOBmrBw6+oaI6SkKTpPUxYoG0nmo+6LI+mzDUrvrOJJxER4ATkPupqwaHvW6SOVvsNpERWKhERAEREAREQBERAEREAXmo2QRzC9IgKzarZTotNaoRTBguLhJBOTWwNTtA5FRreL6JcA1tdwPrBjWt8nEO+C+cb2F1V7REsYSctcUa+WSr1IgDJc2TNKLpHZiwxyLmkXUXpT9onvbB8wvNS1NeNvzGPlKqbLSVsMtRVVxEu1Is+Ej2NmG+bsqFxNPozO0lebuuUugV6VJ7fGR3EZ/FbX4iVsWeo45wVouLn2aD2dJasztu6kKLqLGNax05RIk7mTJ8SoC77ut9B+Fn4V1GdGtNIx3AHPxKnDWI3WO2VWmmWveaYd1Q9pgtLsgQTIBnSVzZoRzpxyq77/3culy7H297dTpUx0tQU8Zwjcl0ThaAJce4KS4fuOnUpYw52F0+9l35DwChqPBL69SjVfXeRQaGjFlLwSXVcMRiMtB7GgLodGkGtDWgADYCB5Lm4XojDhbpvlu6vt8Kfmc+ecXJTaXMtn3L6Wyk3pYmsq4KeJ2FvWJ567dhC0XAyuh1bO1wcCB1hBO5GmqwMuuiIOAEjc5nx5r0nh10JjxGmpVLHcdaqC7Jo2xSJ7ljt1w1qbS84cIzJB0Hir2tO9BNMjT/pS8MaKriJWc6pnFmxzXD90h3yXhz3Dms16XFRrHFUpAu9thwv8AMa+Ki33FXaIoW2q0ezWAqeEnRY9V3HQs5vstBW3RrE6qt9BeLHdY0Ko7CWE+MQt+y/itXWSqf9OrScD5tBChYWT16LJYaQc6SRAzM6ZKWFRpcDLNNZCrBqWmCBdxiDBfWHxAW3d9K0OqNbUsTGMjN4qzHYGg69q3hDlRzZJc7s3rXflNhIdaaLM9G9d3iBOak+FryZW6QsdUcBh6zmloMz6M5rXslyWelHR0KTY3IDj/ABGSpi7zmc5yWiRi2qN5ERWKhERAEREAREQBERAEREAREQFUvq3hlY08NR7jnDGEwIyl/ojfUqrUrHVeC4USwfvvZHhhkq8Xywh4IaTi32HeVHCg+I6g8z9lk8Se50QzqCqK/fkVtlhqesGg8g4n/iFnFhd7Q/hn6/RS4sLyf2nkwfWVkbdh3qPPdhHyChYIkvip9309Ss17ufMmvW7m4GD/AGsB+KyXdd3XH62vPbVcfgclPVrnZuXnve76ELWs92UWvB6v8X3KiXJDd0Ss+R9n75FkbdFOoyHST7WQd2TAgpZ7hYGwXGZmRllllBkbfFb13ABuWnfK2lpyxeph1ku8IiK5QIiIAom/rRgbqG5HM+jOgDjspZRV7NDsTCAQWiQcwc1D2JjuVIWqI6RhbOjm9Zp8Qt2z1abxk9p7Dr5FRFTh803TZqz7OT6p69M/lP8AVYH0raw9ezULQPapO6J3iMs+4LLlNXTLTTsrd2ArZpWVo0bHcqV+PLfSsNsZ7nXHnAWVl/MH+VeA/IPurK0VcS416QjQ7L4+uxhgzMaDMqtUr8BbIp2+JA/Z857cu/tC3n3dbHOMWoUac5BjQ98fvPMZ9xgKdSK7yWdankSKRA5vOELJcl4tfVLOlpudhJw0zijMakfdQzeFKDs6z69oP/keY8AMx5qduawU6Lop02MBHqgSe86lSkHRNIiKxQIiIAiIgCIiAIiIAiIgCIiA1Lyd1CNzp91COpk+u7wgfRbd/UMbm9d7YBzY4jXmMwdNwoX/AAZh1qWg/wDvqj+VwWU8cZvW/N+ptDlrV/KyRbZx7TvP7L3+HbvPi4/dRv8AgVDfpD71asfm9Dclj9alSPvw7+YlV9mxPeKfx1LOWNf6fl+Tbr1rMz030m+85o+ZWJl72T1ajHe4C/8AlBXqhTsrPQZSb7jW/wDELabahsHHua77K8eHjH+sUvAo82Hvb8V6MlLtrscDhIMROxEicwcwt1aliqTzzA1W2tKozbTegREQgIiIAqxarwBtFSnmHADqOEYgMg5h3lWdfnTjTietQvW1taekpGqA6k8uwdVrJLYM03yPSHiHDJQ0WidaZamE4Zgz6LsjPZOqzVaI1w59i5dYuNGPGFzmPAHoWl3RvaOTLUOo4e8Qf3VYaF/U2Nl34qzt9otFal+V7NQs6aL1exdWNkSHFZBPtnyVUocUUjpbqJ99jmfNqyv4pojW20B7rXv+TVNsrystDRO5KzhzW6lo7yFUH3/TeJAtVcRMsp9HT0nU6LZuuvaKwJs1lpBoMF9SsKgB1gtYcjmMlOo5e8sj7YzYlx5NC80LWRUZiAYCYGMgOcTkAGrSZcVuf+1tbaY3bQZH+8wQt67OFrPRd0kOqVPbqOLjPPkppjQnERFYoEREAREQBERAEREAREQBERAQN6Na+oQfVjQkfELRbY2cvi77r4izx5JNX8SZQj3GT8LTHqt8RKB1FuzR+X+iIvP6R6Qy8PC40/jfqaY8MG9jIy2M0bJ7h91mxu2YfEj+q+osujeKy8ZDmnKvgl90y2SKhsSF3OO4jXed1vIi9eKaVN3++4xYREViAiIgPj3QCeS/InFNqNS116h1dUe7zJKIgNBjpBX2y130jipPfTPNjnMPm0hEQkkG8Q2rQ13u989J8Xyjr+tR/wA+o33D0f8AJCIpFmuarqrv1rnVDzeS8+biSv1D+j+zMZd1mDGwHUmvPa54xOPmSiKAWFERCAiIgCIiAIi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cdn2.mommyish.com/wp-content/uploads/2014/07/shutterstock_122887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5" y="2568005"/>
            <a:ext cx="5274557" cy="352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74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1" y="257577"/>
            <a:ext cx="8152327" cy="605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98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Situations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4355387"/>
            <a:ext cx="8767860" cy="1388165"/>
          </a:xfrm>
        </p:spPr>
        <p:txBody>
          <a:bodyPr>
            <a:normAutofit/>
          </a:bodyPr>
          <a:lstStyle/>
          <a:p>
            <a:r>
              <a:rPr lang="en-US" sz="6000" dirty="0"/>
              <a:t>Be A Problem Solver</a:t>
            </a:r>
          </a:p>
        </p:txBody>
      </p:sp>
    </p:spTree>
    <p:extLst>
      <p:ext uri="{BB962C8B-B14F-4D97-AF65-F5344CB8AC3E}">
        <p14:creationId xmlns:p14="http://schemas.microsoft.com/office/powerpoint/2010/main" val="2990942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125" y="609600"/>
            <a:ext cx="11039475" cy="1355725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/>
              <a:t>Be A Problem Solver!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Another student sat in the seat you wanted to use at lunch.  </a:t>
            </a:r>
          </a:p>
          <a:p>
            <a:endParaRPr lang="en-US" sz="4400" dirty="0"/>
          </a:p>
          <a:p>
            <a:pPr marL="45720" indent="0" algn="ctr">
              <a:buNone/>
            </a:pPr>
            <a:r>
              <a:rPr lang="en-US" sz="4400" dirty="0"/>
              <a:t>WHAT COULD YOU DO TO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2490589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674" y="4382985"/>
            <a:ext cx="2710035" cy="2011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725" y="255485"/>
            <a:ext cx="2760784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029" y="255485"/>
            <a:ext cx="2738121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674" y="255485"/>
            <a:ext cx="2705363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0" y="2302572"/>
            <a:ext cx="2682962" cy="1940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9519" y="2267165"/>
            <a:ext cx="2684541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8274" y="2235119"/>
            <a:ext cx="2706687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4887" y="2235119"/>
            <a:ext cx="2716118" cy="201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725" y="4382985"/>
            <a:ext cx="2733642" cy="2011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8184" y="4382985"/>
            <a:ext cx="2755966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24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125" y="609600"/>
            <a:ext cx="11039475" cy="1355725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/>
              <a:t>Be A Problem Solver!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 the playground someone took the last piece of equipment you wanted.</a:t>
            </a:r>
          </a:p>
          <a:p>
            <a:endParaRPr lang="en-US" sz="4400" dirty="0"/>
          </a:p>
          <a:p>
            <a:pPr marL="45720" indent="0" algn="ctr">
              <a:buNone/>
            </a:pPr>
            <a:r>
              <a:rPr lang="en-US" sz="4400" dirty="0"/>
              <a:t>WHAT COULD YOU DO TO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3913243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674" y="4382985"/>
            <a:ext cx="2710035" cy="2011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725" y="255485"/>
            <a:ext cx="2760784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029" y="255485"/>
            <a:ext cx="2738121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674" y="255485"/>
            <a:ext cx="2705363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0" y="2302572"/>
            <a:ext cx="2682962" cy="1940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9519" y="2267165"/>
            <a:ext cx="2684541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8274" y="2235119"/>
            <a:ext cx="2706687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4887" y="2235119"/>
            <a:ext cx="2716118" cy="201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725" y="4382985"/>
            <a:ext cx="2733642" cy="2011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8184" y="4382985"/>
            <a:ext cx="2755966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3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609600"/>
            <a:ext cx="11040035" cy="1356360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/>
              <a:t>Be A Problem Solver!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Someone is tapping a pencil and distracting you.</a:t>
            </a:r>
          </a:p>
          <a:p>
            <a:endParaRPr lang="en-US" sz="4400" dirty="0"/>
          </a:p>
          <a:p>
            <a:pPr marL="45720" indent="0" algn="ctr">
              <a:buNone/>
            </a:pPr>
            <a:r>
              <a:rPr lang="en-US" sz="4400" dirty="0"/>
              <a:t>WHAT COULD YOU DO TO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4124264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674" y="4382985"/>
            <a:ext cx="2710035" cy="2011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725" y="255485"/>
            <a:ext cx="2760784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029" y="255485"/>
            <a:ext cx="2738121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674" y="255485"/>
            <a:ext cx="2705363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0" y="2302572"/>
            <a:ext cx="2682962" cy="1940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9519" y="2267165"/>
            <a:ext cx="2684541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8274" y="2235119"/>
            <a:ext cx="2706687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4887" y="2235119"/>
            <a:ext cx="2716118" cy="201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725" y="4382985"/>
            <a:ext cx="2733642" cy="2011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8184" y="4382985"/>
            <a:ext cx="2755966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00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125" y="609600"/>
            <a:ext cx="11039475" cy="1355725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/>
              <a:t>Be A Problem Solver!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You are waiting in line to get some water and someone walks right in front of you in line.</a:t>
            </a:r>
          </a:p>
          <a:p>
            <a:endParaRPr lang="en-US" sz="4400" dirty="0"/>
          </a:p>
          <a:p>
            <a:pPr marL="45720" indent="0" algn="ctr">
              <a:buNone/>
            </a:pPr>
            <a:r>
              <a:rPr lang="en-US" sz="4400" dirty="0"/>
              <a:t>WHAT COULD YOU DO TO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1962279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674" y="4382985"/>
            <a:ext cx="2710035" cy="2011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725" y="255485"/>
            <a:ext cx="2760784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029" y="255485"/>
            <a:ext cx="2738121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674" y="255485"/>
            <a:ext cx="2705363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0" y="2302572"/>
            <a:ext cx="2682962" cy="1940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9519" y="2267165"/>
            <a:ext cx="2684541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8274" y="2235119"/>
            <a:ext cx="2706687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4887" y="2235119"/>
            <a:ext cx="2716118" cy="201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725" y="4382985"/>
            <a:ext cx="2733642" cy="2011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8184" y="4382985"/>
            <a:ext cx="2755966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79" y="896227"/>
            <a:ext cx="12540506" cy="1412986"/>
          </a:xfrm>
        </p:spPr>
        <p:txBody>
          <a:bodyPr>
            <a:normAutofit/>
          </a:bodyPr>
          <a:lstStyle/>
          <a:p>
            <a:r>
              <a:rPr lang="en-US" sz="8000" dirty="0"/>
              <a:t>Let's watch this video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1606" y="2692524"/>
            <a:ext cx="1102431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hlinkClick r:id="rId2"/>
              </a:rPr>
              <a:t>https://www.youtube.com/watch?v=Gl3e-OUnavQ</a:t>
            </a:r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en-US" sz="3200" dirty="0"/>
          </a:p>
        </p:txBody>
      </p:sp>
      <p:pic>
        <p:nvPicPr>
          <p:cNvPr id="1026" name="Picture 2" descr="http://s1.dmcdn.net/Acq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9" y="3908638"/>
            <a:ext cx="3488789" cy="26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30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125" y="609600"/>
            <a:ext cx="11039475" cy="1355725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/>
              <a:t>Be A Problem Solver!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Your classmate walked past your seat and knocked your papers on the floor.</a:t>
            </a:r>
          </a:p>
          <a:p>
            <a:endParaRPr lang="en-US" sz="4400" dirty="0"/>
          </a:p>
          <a:p>
            <a:pPr marL="45720" indent="0" algn="ctr">
              <a:buNone/>
            </a:pPr>
            <a:r>
              <a:rPr lang="en-US" sz="4400" dirty="0"/>
              <a:t>WHAT COULD YOU DO TO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877368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674" y="4382985"/>
            <a:ext cx="2710035" cy="2011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725" y="255485"/>
            <a:ext cx="2760784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029" y="255485"/>
            <a:ext cx="2738121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674" y="255485"/>
            <a:ext cx="2705363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0" y="2302572"/>
            <a:ext cx="2682962" cy="1940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9519" y="2267165"/>
            <a:ext cx="2684541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8274" y="2235119"/>
            <a:ext cx="2706687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4887" y="2235119"/>
            <a:ext cx="2716118" cy="201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725" y="4382985"/>
            <a:ext cx="2733642" cy="2011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8184" y="4382985"/>
            <a:ext cx="2755966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15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125" y="609600"/>
            <a:ext cx="11039475" cy="1355725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/>
              <a:t>Be A Problem Solver!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Your classmate brings a small toy to school and only lets another student look at it.</a:t>
            </a:r>
          </a:p>
          <a:p>
            <a:endParaRPr lang="en-US" sz="4400" dirty="0"/>
          </a:p>
          <a:p>
            <a:pPr marL="45720" indent="0" algn="ctr">
              <a:buNone/>
            </a:pPr>
            <a:r>
              <a:rPr lang="en-US" sz="4400" dirty="0"/>
              <a:t>WHAT COULD YOU DO TO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3069009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674" y="4382985"/>
            <a:ext cx="2710035" cy="2011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725" y="255485"/>
            <a:ext cx="2760784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029" y="255485"/>
            <a:ext cx="2738121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674" y="255485"/>
            <a:ext cx="2705363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0" y="2302572"/>
            <a:ext cx="2682962" cy="1940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9519" y="2267165"/>
            <a:ext cx="2684541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8274" y="2235119"/>
            <a:ext cx="2706687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4887" y="2235119"/>
            <a:ext cx="2716118" cy="201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725" y="4382985"/>
            <a:ext cx="2733642" cy="2011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8184" y="4382985"/>
            <a:ext cx="2755966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77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3465" y="1170317"/>
            <a:ext cx="11384531" cy="13557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u="sng" dirty="0"/>
              <a:t>Great job being a Problem Solver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42" y="3308230"/>
            <a:ext cx="11310605" cy="296029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4400" dirty="0"/>
              <a:t>Now, please go to the discussion post in your Canvas class and answer the following question.</a:t>
            </a:r>
          </a:p>
          <a:p>
            <a:endParaRPr lang="en-US" sz="4400" dirty="0"/>
          </a:p>
          <a:p>
            <a:pPr marL="45720" indent="0" algn="ctr">
              <a:buNone/>
            </a:pPr>
            <a:r>
              <a:rPr lang="en-US" sz="4400" dirty="0"/>
              <a:t>What is the best way to solve a conflict with a neighborhood friend or your brother or sister?  </a:t>
            </a:r>
          </a:p>
          <a:p>
            <a:pPr marL="45720" indent="0" algn="ctr">
              <a:buNone/>
            </a:pPr>
            <a:r>
              <a:rPr lang="en-US" sz="4400" dirty="0"/>
              <a:t>Use one of your Problem Solver ideas!!!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6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9B1AF8-A94D-4E21-A2A0-7F161E1E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09600"/>
            <a:ext cx="9875520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Conflict is a big word for.....</a:t>
            </a:r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12192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2852530"/>
            <a:ext cx="9872871" cy="32434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182880" algn="l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Problem or 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 disagreement</a:t>
            </a:r>
          </a:p>
        </p:txBody>
      </p:sp>
      <p:sp>
        <p:nvSpPr>
          <p:cNvPr id="3" name="AutoShape 4" descr="data:image/jpeg;base64,/9j/4AAQSkZJRgABAQAAAQABAAD/2wCEAAkGBxITEhUSExMWFhUXFxcbGRgXGRgXGRgYGBcXGBcWGRUZICggGBolHRcVITEhJSotLi4uFx8zODMtNygtLisBCgoKDg0OGxAQGy0mICUtLjUtKy0tNS0vLS0tNS0tLS0tLS8vLS81LS0tLS8tMC0tLS8tLi8tLS0rNy0tLS0tNf/AABEIALcBEwMBIgACEQEDEQH/xAAcAAEAAgMBAQEAAAAAAAAAAAAABQYDBAcCAQj/xABBEAABAwEGAgYIAggGAwAAAAABAAIRAwQFEiExQQZREyJhcYGRMkJScqGxwdEUggcjM2KSsuHwFUNzosLxY4Oj/8QAGgEBAAMBAQEAAAAAAAAAAAAAAAECAwQFBv/EADARAAICAQICBwgDAQEAAAAAAAABAhEDITEEEgUTQVGBkdEUYXGhscHh8CIyQvEj/9oADAMBAAIRAxEAPwDuKIiAIiIAiIgCIiAIiIAiIgCIiAIiIAiIgCIiAIiIAiIgCIiAIiIAiIgCIiAIiIAiIgCIiAIiIAiIgCIiAIiIAiIgCIiAIiIAiIgCIiAKKve/qNDqvJLuTcyO/ksl+3o2z0i85uzwjmfsuNXneFWq91R7tZA5eayyZK0Rrjx82rLNfnHuJ5ZTxsaMpzGe+nhqsl0cc129Wo0VAc2nc82zz7wucuaZ6s9vZ3jcKcsdMBkOiDmCJieYHqlYObu0zpWONVR164uJKFpHUdhfux2Th3DdTC4gbc2Ia12MQQ5uRkbhwzBXVuEr1/E2ZjyZeOq/KDiG5GxORW+PJzaM58uLl1RMoiLUxCIiAIiIAiIgCIiAIiIAiIgCIiAIiIAiIgCLFXtDWDE9waOZMKuWjiyzYiOmcI0DWx4ku1VXJIsot7FoRVCx8a0SS17oziTlI55T/fJWaw12vYHNMtOYRST2EouO5soiKxUIiIAiLDa34WOMxAKA51xnazUrHM4GmI2cfZHxny3VUqPxA6HSJ0Ozvv3FbN82uakDIA/Qnz0PeVE2aq7IcvIjbx7Fwt3qehFVoKFnBMZgDXOf+lMspgNEEEf3ymVgbUjrNGWhynCe7VeqldurTJ3iB5gmVBY1rcycxI7cwfCFYv0Z3oaVc0XOxMq6HcPGkg7HMKJsVN1Vpe1kAZYiWtE8pcRJWK6aDzbaTHSH9I3UQRBE94V4umUnG1qdxREXYcAREQBERAEREAREQBERAEREAREQBERAF5qPDQXHIAEk9gXpQfGloLLK+BJdDdYyOsnYbeKhulZMVbo57xZxA+q4ukhmeEA/3n/RVaiMenyJ+MrLbf1mg0MTlB/LstIZPAzy2d1fKFyWd1VseK9MyW4iBtkACrBwhxTVs7msJlnI96jYp1Jw+lHh57qOrYmuBOx5ag6iFZMq0fom6bxZXph7D3jcHkVuKgfo/vZod0GEjEAecGOfLUeSv63hK0cs48roIiK5QLXvCnipubzC2EKhqyU6OD35TIrPH7x8DkPLdabKORByOx+h5rpvFHBgq1Olp6n0h8iq3WultMhr4Mc9uwrimnE9DG1JaMrlCs/xG+/0Xx9QkwBM8wI+au1lZREDC3syGfdzWzbbsZUbkA07ECFCui1KyuXfSqspBtJ2F+gxeicTtC0yIzOyk2Xc8W2i5oDYbTL3j0RgcZa0cjAHcpiyWaKeAnPnr81lBEwi01JnK1Rcwii7ttbsMFpMaHsUlTfIldydqzzJKnR6REUkBERAEREAREQBERAEREAREQBERAFVf0h03PoMY3Vz+cAQ1xknYBWpaF+WfHScIBiD5HP4SqT/AKsvirnVnDLbZK1AMa7CcUw5hlpO7ZyLSOUBR5lxjOfOD9ldrVdLndIKsmHAtP5TBEd8eC8XZw0AQ46a8yuRSs9CWOno9Cu2e5KoOI9Udi2bzu7JriciN/HNXZ1jy5gLDbLsFcBpyI0RWKjRXOC6hba2dYkDTtHL5+fau1qlcK8JtpvbVIgt+OeSuq6cSdHFmavQIiLUxCIiAKLvm52VmOEQ+Oq4ag7KURQ0noyYyado5JZ7IKD5My8wC4kyeUndWKhWyU7e/DrKrHgZFxnM5AzPhmq4+67TTkvDezrYiQN1yyhJM9COWEkbL3wJWW4rA5xNWqIky1nZsXfbt8sV1UukMu9Fvxd9h8+5TvSAK8ILdmOXI1/FGS0WhlNpc4wB49mg8FuWKqCPiO45qn8R0SalHBrWcKbuUA4pjaMz4KzNMHLaAFvZzNaEmix0KocJ7YPgsikqEREAREQBERAEREAREQBERAEREAXxy+qKvq82UwWYhjI0kSBzhQ3SstGLk6RX7cGuJjTEfgV9Y3JQn+JBlXC7R+h2xfSfspIWlcUXbPRcWkR153XWc79VVfTznWR3QZ+CsNy2Wp1A5ocTOJ+gAGQy3MqMp1DVqN6NzTEgiTIOxj4Z81dLts5a3PX5LeCtmGWVI2aTIAC9oi3OMIiIAiIgCIiAKCt9mPTOqGq/DhAwerlvHPM/2FNvdAlQNe1tc8tDgXDUbqsi0SOqW19Gk+pVaX4SY6MEyzUSDoQMj3dq1bPernSWN6cQHgUyMRxGGtPKACT3hSNeqAYBjTu1Wtw7YKdPpXtaKeOo4ACfRb1d+ZE+XJUtMvpRqfirdUfTIsbWdGS5pqVBnLSwiBGzj5KQst+zNOrTdSqtBOE+i8j2H7qUpMBkwTqvFvotdTIfm0CY3GHMEHYiJVtytow8PWkmq9pp1GtDaYxOOTiQXmO7EArGqtcllbQpkCpUecTnuc8yS50E9nJWhjpAPNWRWW59REUkBERAEREAREQBERAEREARF5qPgEnZAY7TXDR2nRV+9rro1jFRvWdo4Eh0gZ575bLYrVKrny1rcIJgucdeYaB4ZleqLHkk1A0+yWzl4HQ9sqk3LTlNsfPjfMnXwepUbx4Ha8EMrP8AET8QQvt08PWymQyo6nUaNHyWvjk4RB75VnYatSRLWtD3AluLHDTGUiBPPbbmvrbvpNIJL55mrU+rlVY7ds6p8TKqyP5fV6G3d1mZTA6jZ3P9VKU3g6KIpMIP7Vx7HYSPgAfitqz1CHQW67jMZaTMQfNXSaZxyV6pm+hWOvXawYnuDWjUuIAHiVz3jzjemaZs9lfic/J72zAbyadyeY2nmujBw880lGK8TGUlFWyavLjAGr+HsjDWqaYh6Ddp7QOenal1ufZnF1qqh9Wo5oDGYnGTMCXHOJOQGSpXAd8igajTABwuJ3w08T359oaR3uCz2i3vZ0dUEGoWhtUc61nqSXHtMNPc9y16Rfsn/nFad/a/3uOzo3g/a5Nt+Hn6HSKN6B4JaHQC5ubHnNpIOgyzBWajbMWmF0ahrocO9rojzURdFvphz6wceirYagBGTXYQHdYHImMwd1r2niChUcA4My0IeMY7nCMJ7iV4743FGLbktP33m3srcmoxdL5e7s22LPSrB2m2oORHeFkVHu7iZzarm1HBwBDcQjIHNodGuuo3V1pVA4Bw0K6MOaOWKlEw4nhZ4HUluYrc4BhJXMrxtFppum00MbZyr2fUD95v1yXQr6rwMORMTHPPL6qGtLJbIJadexTJrYzhoVSnf2MnoqzK7ZHVPUqASM4dBPxU5WvQ02w6tRpAD1nAv/hzMqBv25qL6kuoNkwcTOq6Qderr4qfu/huy0+sKLZ1xPl58juqpFnRgoXyIacFseNcbacNz9YDkpOwXoysw9GXVGyWlxBBa47OB2zGamabchmVGXzYwYqCZGRDDhxtdkQ4jPLUHsV6KWmYDa3YwxpDMWOC/wBYiIDRvAk/lVmu5hFJgc4vIaAXHIuIEFxHaqxcvD1nouxspQdi5zn4RuG4icOuytVjdLRpvp3qUqKszIiKxUIiIAiIgCIiAIiIAiIgC0byc+WRGGTinWIyjx+a3lr21owydiD9D81D21JTpkY2BvhGURA+a9YG+2fP7LBVtGAnqOe72W4ZA59YgAfNfBaq59GhH+o9o+DMSonN7UvD8mnVXr9Wl9TLU9IHH1YM6fE8tV6Y9mw8mn5wsFot1Np/WdUgwARJdl6uGS4LBVveBLaNV3e0Ux/9CD8FD619qXh+fUlYHvXp5m5UrMAJLYA1Jbp4ql8RfpCDCadlAkHOo7rfwM08SfAqJ4wvK1Wkhga6nTj0MTM3Ses6DmNMuxUZ9FzTDgZ3Xs9HcJGf8sklL3VX/TmzXHSqJO8r7rV3Yqj3PdzcZj3W+i3wC1KZ8ytfHHctu76NWq6KdMuPZp9l70p48MeZtJLv0RzKMpulqfXWosGIagT/AAkOHhIC3Lvt5qNxanftMQXd5zJ71LDgqrUZ13hk6gCYHfzPivN2cLdGcNN2M+sXQANNGie3yXxnTXTXAcR/CE02u1bee232Po+g4ZOHzJz0TTTvzMd329jHAV8RpAjqycEzqQFYrdw4yo3pLORBzwE5H3XH5HzWhX4aNQtY6oAzV5GTiNmM9md3a8tVabM5rAGNADWgAAbAZALzMKjKF19mejxXSE45+bC/R+H3KVZ7HUY+cDssnAg6aEf3vC6dwi6v0QD2uaBu8ZkbQNfEqNFsAz3/ALzXsXs/ao4eM/OVtiSxu7ObjuNlxUFFxS95o8VXm5tZ5q03GiIDalLNzTBxYuyV5u69xUEUq1OsPZccL/J0H5rYFeMwVGXjdVmrZvosn2my0n+EiVp1kdzzeqb0NK/L1YxzRUY+mROokKWtnGNGl1W06lV8CS0ANkiYxuPyBWCld1KMMOcOTnvcPJxK9usrcoaICp1tf1LLAv8AQs/H7o69jqAc2vDvgQFJjiaz16RezHIcGuYWw9pIkSNIjcFaJYANFiq3JaA79Vam0Wvhzg2mC6QCBLjnkIC0xzlLRlM2OEVoSdtvKGMa2z16pOgaI0HrHOBmrBw6+oaI6SkKTpPUxYoG0nmo+6LI+mzDUrvrOJJxER4ATkPupqwaHvW6SOVvsNpERWKhERAEREAREQBERAEREAXmo2QRzC9IgKzarZTotNaoRTBguLhJBOTWwNTtA5FRreL6JcA1tdwPrBjWt8nEO+C+cb2F1V7REsYSctcUa+WSr1IgDJc2TNKLpHZiwxyLmkXUXpT9onvbB8wvNS1NeNvzGPlKqbLSVsMtRVVxEu1Is+Ej2NmG+bsqFxNPozO0lebuuUugV6VJ7fGR3EZ/FbX4iVsWeo45wVouLn2aD2dJasztu6kKLqLGNax05RIk7mTJ8SoC77ut9B+Fn4V1GdGtNIx3AHPxKnDWI3WO2VWmmWveaYd1Q9pgtLsgQTIBnSVzZoRzpxyq77/3culy7H297dTpUx0tQU8Zwjcl0ThaAJce4KS4fuOnUpYw52F0+9l35DwChqPBL69SjVfXeRQaGjFlLwSXVcMRiMtB7GgLodGkGtDWgADYCB5Lm4XojDhbpvlu6vt8Kfmc+ecXJTaXMtn3L6Wyk3pYmsq4KeJ2FvWJ567dhC0XAyuh1bO1wcCB1hBO5GmqwMuuiIOAEjc5nx5r0nh10JjxGmpVLHcdaqC7Jo2xSJ7ljt1w1qbS84cIzJB0Hir2tO9BNMjT/pS8MaKriJWc6pnFmxzXD90h3yXhz3Dms16XFRrHFUpAu9thwv8AMa+Ki33FXaIoW2q0ezWAqeEnRY9V3HQs5vstBW3RrE6qt9BeLHdY0Ko7CWE+MQt+y/itXWSqf9OrScD5tBChYWT16LJYaQc6SRAzM6ZKWFRpcDLNNZCrBqWmCBdxiDBfWHxAW3d9K0OqNbUsTGMjN4qzHYGg69q3hDlRzZJc7s3rXflNhIdaaLM9G9d3iBOak+FryZW6QsdUcBh6zmloMz6M5rXslyWelHR0KTY3IDj/ABGSpi7zmc5yWiRi2qN5ERWKhERAEREAREQBERAEREAREQFUvq3hlY08NR7jnDGEwIyl/ojfUqrUrHVeC4USwfvvZHhhkq8Xywh4IaTi32HeVHCg+I6g8z9lk8Se50QzqCqK/fkVtlhqesGg8g4n/iFnFhd7Q/hn6/RS4sLyf2nkwfWVkbdh3qPPdhHyChYIkvip9309Ss17ufMmvW7m4GD/AGsB+KyXdd3XH62vPbVcfgclPVrnZuXnve76ELWs92UWvB6v8X3KiXJDd0Ss+R9n75FkbdFOoyHST7WQd2TAgpZ7hYGwXGZmRllllBkbfFb13ABuWnfK2lpyxeph1ku8IiK5QIiIAom/rRgbqG5HM+jOgDjspZRV7NDsTCAQWiQcwc1D2JjuVIWqI6RhbOjm9Zp8Qt2z1abxk9p7Dr5FRFTh803TZqz7OT6p69M/lP8AVYH0raw9ezULQPapO6J3iMs+4LLlNXTLTTsrd2ArZpWVo0bHcqV+PLfSsNsZ7nXHnAWVl/MH+VeA/IPurK0VcS416QjQ7L4+uxhgzMaDMqtUr8BbIp2+JA/Z857cu/tC3n3dbHOMWoUac5BjQ98fvPMZ9xgKdSK7yWdankSKRA5vOELJcl4tfVLOlpudhJw0zijMakfdQzeFKDs6z69oP/keY8AMx5qduawU6Lop02MBHqgSe86lSkHRNIiKxQIiIAiIgCIiAIiIAiIgCIiA1Lyd1CNzp91COpk+u7wgfRbd/UMbm9d7YBzY4jXmMwdNwoX/AAZh1qWg/wDvqj+VwWU8cZvW/N+ptDlrV/KyRbZx7TvP7L3+HbvPi4/dRv8AgVDfpD71asfm9Dclj9alSPvw7+YlV9mxPeKfx1LOWNf6fl+Tbr1rMz030m+85o+ZWJl72T1ajHe4C/8AlBXqhTsrPQZSb7jW/wDELabahsHHua77K8eHjH+sUvAo82Hvb8V6MlLtrscDhIMROxEicwcwt1aliqTzzA1W2tKozbTegREQgIiIAqxarwBtFSnmHADqOEYgMg5h3lWdfnTjTietQvW1taekpGqA6k8uwdVrJLYM03yPSHiHDJQ0WidaZamE4Zgz6LsjPZOqzVaI1w59i5dYuNGPGFzmPAHoWl3RvaOTLUOo4e8Qf3VYaF/U2Nl34qzt9otFal+V7NQs6aL1exdWNkSHFZBPtnyVUocUUjpbqJ99jmfNqyv4pojW20B7rXv+TVNsrystDRO5KzhzW6lo7yFUH3/TeJAtVcRMsp9HT0nU6LZuuvaKwJs1lpBoMF9SsKgB1gtYcjmMlOo5e8sj7YzYlx5NC80LWRUZiAYCYGMgOcTkAGrSZcVuf+1tbaY3bQZH+8wQt67OFrPRd0kOqVPbqOLjPPkppjQnERFYoEREAREQBERAEREAREQBERAQN6Na+oQfVjQkfELRbY2cvi77r4izx5JNX8SZQj3GT8LTHqt8RKB1FuzR+X+iIvP6R6Qy8PC40/jfqaY8MG9jIy2M0bJ7h91mxu2YfEj+q+osujeKy8ZDmnKvgl90y2SKhsSF3OO4jXed1vIi9eKaVN3++4xYREViAiIgPj3QCeS/InFNqNS116h1dUe7zJKIgNBjpBX2y130jipPfTPNjnMPm0hEQkkG8Q2rQ13u989J8Xyjr+tR/wA+o33D0f8AJCIpFmuarqrv1rnVDzeS8+biSv1D+j+zMZd1mDGwHUmvPa54xOPmSiKAWFERCAiIgC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TEhUSExMWFhUXFxcbGRgXGRgXGRgYGBcXGBcWGRUZICggGBolHRcVITEhJSotLi4uFx8zODMtNygtLisBCgoKDg0OGxAQGy0mICUtLjUtKy0tNS0vLS0tNS0tLS0tLS8vLS81LS0tLS8tMC0tLS8tLi8tLS0rNy0tLS0tNf/AABEIALcBEwMBIgACEQEDEQH/xAAcAAEAAgMBAQEAAAAAAAAAAAAABQYDBAcCAQj/xABBEAABAwEGAgYIAggGAwAAAAABAAIRAwQFEiExQQZREyJhcYGRMkJScqGxwdEUggcjM2KSsuHwFUNzosLxY4Oj/8QAGgEBAAMBAQEAAAAAAAAAAAAAAAECAwQFBv/EADARAAICAQICBwgDAQEAAAAAAAABAhEDITEEEgUTQVGBkdEUYXGhscHh8CIyQvEj/9oADAMBAAIRAxEAPwDuKIiAIiIAiIgCIiAIiIAiIgCIiAIiIAiIgCIiAIiIAiIgCIiAIiIAiIgCIiAIiIAiIgCIiAIiIAiIgCIiAIiIAiIgCIiAIiIAiIgCIiAKKve/qNDqvJLuTcyO/ksl+3o2z0i85uzwjmfsuNXneFWq91R7tZA5eayyZK0Rrjx82rLNfnHuJ5ZTxsaMpzGe+nhqsl0cc129Wo0VAc2nc82zz7wucuaZ6s9vZ3jcKcsdMBkOiDmCJieYHqlYObu0zpWONVR164uJKFpHUdhfux2Th3DdTC4gbc2Ia12MQQ5uRkbhwzBXVuEr1/E2ZjyZeOq/KDiG5GxORW+PJzaM58uLl1RMoiLUxCIiAIiIAiIgCIiAIiIAiIgCIiAIiIAiIgCLFXtDWDE9waOZMKuWjiyzYiOmcI0DWx4ku1VXJIsot7FoRVCx8a0SS17oziTlI55T/fJWaw12vYHNMtOYRST2EouO5soiKxUIiIAiLDa34WOMxAKA51xnazUrHM4GmI2cfZHxny3VUqPxA6HSJ0Ozvv3FbN82uakDIA/Qnz0PeVE2aq7IcvIjbx7Fwt3qehFVoKFnBMZgDXOf+lMspgNEEEf3ymVgbUjrNGWhynCe7VeqldurTJ3iB5gmVBY1rcycxI7cwfCFYv0Z3oaVc0XOxMq6HcPGkg7HMKJsVN1Vpe1kAZYiWtE8pcRJWK6aDzbaTHSH9I3UQRBE94V4umUnG1qdxREXYcAREQBERAEREAREQBERAEREAREQBERAF5qPDQXHIAEk9gXpQfGloLLK+BJdDdYyOsnYbeKhulZMVbo57xZxA+q4ukhmeEA/3n/RVaiMenyJ+MrLbf1mg0MTlB/LstIZPAzy2d1fKFyWd1VseK9MyW4iBtkACrBwhxTVs7msJlnI96jYp1Jw+lHh57qOrYmuBOx5ag6iFZMq0fom6bxZXph7D3jcHkVuKgfo/vZod0GEjEAecGOfLUeSv63hK0cs48roIiK5QLXvCnipubzC2EKhqyU6OD35TIrPH7x8DkPLdabKORByOx+h5rpvFHBgq1Olp6n0h8iq3WultMhr4Mc9uwrimnE9DG1JaMrlCs/xG+/0Xx9QkwBM8wI+au1lZREDC3syGfdzWzbbsZUbkA07ECFCui1KyuXfSqspBtJ2F+gxeicTtC0yIzOyk2Xc8W2i5oDYbTL3j0RgcZa0cjAHcpiyWaKeAnPnr81lBEwi01JnK1Rcwii7ttbsMFpMaHsUlTfIldydqzzJKnR6REUkBERAEREAREQBERAEREAREQBERAFVf0h03PoMY3Vz+cAQ1xknYBWpaF+WfHScIBiD5HP4SqT/AKsvirnVnDLbZK1AMa7CcUw5hlpO7ZyLSOUBR5lxjOfOD9ldrVdLndIKsmHAtP5TBEd8eC8XZw0AQ46a8yuRSs9CWOno9Cu2e5KoOI9Udi2bzu7JriciN/HNXZ1jy5gLDbLsFcBpyI0RWKjRXOC6hba2dYkDTtHL5+fau1qlcK8JtpvbVIgt+OeSuq6cSdHFmavQIiLUxCIiAKLvm52VmOEQ+Oq4ag7KURQ0noyYyado5JZ7IKD5My8wC4kyeUndWKhWyU7e/DrKrHgZFxnM5AzPhmq4+67TTkvDezrYiQN1yyhJM9COWEkbL3wJWW4rA5xNWqIky1nZsXfbt8sV1UukMu9Fvxd9h8+5TvSAK8ILdmOXI1/FGS0WhlNpc4wB49mg8FuWKqCPiO45qn8R0SalHBrWcKbuUA4pjaMz4KzNMHLaAFvZzNaEmix0KocJ7YPgsikqEREAREQBERAEREAREQBERAEREAXxy+qKvq82UwWYhjI0kSBzhQ3SstGLk6RX7cGuJjTEfgV9Y3JQn+JBlXC7R+h2xfSfspIWlcUXbPRcWkR153XWc79VVfTznWR3QZ+CsNy2Wp1A5ocTOJ+gAGQy3MqMp1DVqN6NzTEgiTIOxj4Z81dLts5a3PX5LeCtmGWVI2aTIAC9oi3OMIiIAiIgCIiAKCt9mPTOqGq/DhAwerlvHPM/2FNvdAlQNe1tc8tDgXDUbqsi0SOqW19Gk+pVaX4SY6MEyzUSDoQMj3dq1bPernSWN6cQHgUyMRxGGtPKACT3hSNeqAYBjTu1Wtw7YKdPpXtaKeOo4ACfRb1d+ZE+XJUtMvpRqfirdUfTIsbWdGS5pqVBnLSwiBGzj5KQst+zNOrTdSqtBOE+i8j2H7qUpMBkwTqvFvotdTIfm0CY3GHMEHYiJVtytow8PWkmq9pp1GtDaYxOOTiQXmO7EArGqtcllbQpkCpUecTnuc8yS50E9nJWhjpAPNWRWW59REUkBERAEREAREQBERAEREARF5qPgEnZAY7TXDR2nRV+9rro1jFRvWdo4Eh0gZ575bLYrVKrny1rcIJgucdeYaB4ZleqLHkk1A0+yWzl4HQ9sqk3LTlNsfPjfMnXwepUbx4Ha8EMrP8AET8QQvt08PWymQyo6nUaNHyWvjk4RB75VnYatSRLWtD3AluLHDTGUiBPPbbmvrbvpNIJL55mrU+rlVY7ds6p8TKqyP5fV6G3d1mZTA6jZ3P9VKU3g6KIpMIP7Vx7HYSPgAfitqz1CHQW67jMZaTMQfNXSaZxyV6pm+hWOvXawYnuDWjUuIAHiVz3jzjemaZs9lfic/J72zAbyadyeY2nmujBw880lGK8TGUlFWyavLjAGr+HsjDWqaYh6Ddp7QOenal1ufZnF1qqh9Wo5oDGYnGTMCXHOJOQGSpXAd8igajTABwuJ3w08T359oaR3uCz2i3vZ0dUEGoWhtUc61nqSXHtMNPc9y16Rfsn/nFad/a/3uOzo3g/a5Nt+Hn6HSKN6B4JaHQC5ubHnNpIOgyzBWajbMWmF0ahrocO9rojzURdFvphz6wceirYagBGTXYQHdYHImMwd1r2niChUcA4My0IeMY7nCMJ7iV4743FGLbktP33m3srcmoxdL5e7s22LPSrB2m2oORHeFkVHu7iZzarm1HBwBDcQjIHNodGuuo3V1pVA4Bw0K6MOaOWKlEw4nhZ4HUluYrc4BhJXMrxtFppum00MbZyr2fUD95v1yXQr6rwMORMTHPPL6qGtLJbIJadexTJrYzhoVSnf2MnoqzK7ZHVPUqASM4dBPxU5WvQ02w6tRpAD1nAv/hzMqBv25qL6kuoNkwcTOq6Qderr4qfu/huy0+sKLZ1xPl58juqpFnRgoXyIacFseNcbacNz9YDkpOwXoysw9GXVGyWlxBBa47OB2zGamabchmVGXzYwYqCZGRDDhxtdkQ4jPLUHsV6KWmYDa3YwxpDMWOC/wBYiIDRvAk/lVmu5hFJgc4vIaAXHIuIEFxHaqxcvD1nouxspQdi5zn4RuG4icOuytVjdLRpvp3qUqKszIiKxUIiIAiIgCIiAIiIAiIgC0byc+WRGGTinWIyjx+a3lr21owydiD9D81D21JTpkY2BvhGURA+a9YG+2fP7LBVtGAnqOe72W4ZA59YgAfNfBaq59GhH+o9o+DMSonN7UvD8mnVXr9Wl9TLU9IHH1YM6fE8tV6Y9mw8mn5wsFot1Np/WdUgwARJdl6uGS4LBVveBLaNV3e0Ux/9CD8FD619qXh+fUlYHvXp5m5UrMAJLYA1Jbp4ql8RfpCDCadlAkHOo7rfwM08SfAqJ4wvK1Wkhga6nTj0MTM3Ses6DmNMuxUZ9FzTDgZ3Xs9HcJGf8sklL3VX/TmzXHSqJO8r7rV3Yqj3PdzcZj3W+i3wC1KZ8ytfHHctu76NWq6KdMuPZp9l70p48MeZtJLv0RzKMpulqfXWosGIagT/AAkOHhIC3Lvt5qNxanftMQXd5zJ71LDgqrUZ13hk6gCYHfzPivN2cLdGcNN2M+sXQANNGie3yXxnTXTXAcR/CE02u1bee232Po+g4ZOHzJz0TTTvzMd329jHAV8RpAjqycEzqQFYrdw4yo3pLORBzwE5H3XH5HzWhX4aNQtY6oAzV5GTiNmM9md3a8tVabM5rAGNADWgAAbAZALzMKjKF19mejxXSE45+bC/R+H3KVZ7HUY+cDssnAg6aEf3vC6dwi6v0QD2uaBu8ZkbQNfEqNFsAz3/ALzXsXs/ao4eM/OVtiSxu7ObjuNlxUFFxS95o8VXm5tZ5q03GiIDalLNzTBxYuyV5u69xUEUq1OsPZccL/J0H5rYFeMwVGXjdVmrZvosn2my0n+EiVp1kdzzeqb0NK/L1YxzRUY+mROokKWtnGNGl1W06lV8CS0ANkiYxuPyBWCld1KMMOcOTnvcPJxK9usrcoaICp1tf1LLAv8AQs/H7o69jqAc2vDvgQFJjiaz16RezHIcGuYWw9pIkSNIjcFaJYANFiq3JaA79Vam0Wvhzg2mC6QCBLjnkIC0xzlLRlM2OEVoSdtvKGMa2z16pOgaI0HrHOBmrBw6+oaI6SkKTpPUxYoG0nmo+6LI+mzDUrvrOJJxER4ATkPupqwaHvW6SOVvsNpERWKhERAEREAREQBERAEREAXmo2QRzC9IgKzarZTotNaoRTBguLhJBOTWwNTtA5FRreL6JcA1tdwPrBjWt8nEO+C+cb2F1V7REsYSctcUa+WSr1IgDJc2TNKLpHZiwxyLmkXUXpT9onvbB8wvNS1NeNvzGPlKqbLSVsMtRVVxEu1Is+Ej2NmG+bsqFxNPozO0lebuuUugV6VJ7fGR3EZ/FbX4iVsWeo45wVouLn2aD2dJasztu6kKLqLGNax05RIk7mTJ8SoC77ut9B+Fn4V1GdGtNIx3AHPxKnDWI3WO2VWmmWveaYd1Q9pgtLsgQTIBnSVzZoRzpxyq77/3culy7H297dTpUx0tQU8Zwjcl0ThaAJce4KS4fuOnUpYw52F0+9l35DwChqPBL69SjVfXeRQaGjFlLwSXVcMRiMtB7GgLodGkGtDWgADYCB5Lm4XojDhbpvlu6vt8Kfmc+ecXJTaXMtn3L6Wyk3pYmsq4KeJ2FvWJ567dhC0XAyuh1bO1wcCB1hBO5GmqwMuuiIOAEjc5nx5r0nh10JjxGmpVLHcdaqC7Jo2xSJ7ljt1w1qbS84cIzJB0Hir2tO9BNMjT/pS8MaKriJWc6pnFmxzXD90h3yXhz3Dms16XFRrHFUpAu9thwv8AMa+Ki33FXaIoW2q0ezWAqeEnRY9V3HQs5vstBW3RrE6qt9BeLHdY0Ko7CWE+MQt+y/itXWSqf9OrScD5tBChYWT16LJYaQc6SRAzM6ZKWFRpcDLNNZCrBqWmCBdxiDBfWHxAW3d9K0OqNbUsTGMjN4qzHYGg69q3hDlRzZJc7s3rXflNhIdaaLM9G9d3iBOak+FryZW6QsdUcBh6zmloMz6M5rXslyWelHR0KTY3IDj/ABGSpi7zmc5yWiRi2qN5ERWKhERAEREAREQBERAEREAREQFUvq3hlY08NR7jnDGEwIyl/ojfUqrUrHVeC4USwfvvZHhhkq8Xywh4IaTi32HeVHCg+I6g8z9lk8Se50QzqCqK/fkVtlhqesGg8g4n/iFnFhd7Q/hn6/RS4sLyf2nkwfWVkbdh3qPPdhHyChYIkvip9309Ss17ufMmvW7m4GD/AGsB+KyXdd3XH62vPbVcfgclPVrnZuXnve76ELWs92UWvB6v8X3KiXJDd0Ss+R9n75FkbdFOoyHST7WQd2TAgpZ7hYGwXGZmRllllBkbfFb13ABuWnfK2lpyxeph1ku8IiK5QIiIAom/rRgbqG5HM+jOgDjspZRV7NDsTCAQWiQcwc1D2JjuVIWqI6RhbOjm9Zp8Qt2z1abxk9p7Dr5FRFTh803TZqz7OT6p69M/lP8AVYH0raw9ezULQPapO6J3iMs+4LLlNXTLTTsrd2ArZpWVo0bHcqV+PLfSsNsZ7nXHnAWVl/MH+VeA/IPurK0VcS416QjQ7L4+uxhgzMaDMqtUr8BbIp2+JA/Z857cu/tC3n3dbHOMWoUac5BjQ98fvPMZ9xgKdSK7yWdankSKRA5vOELJcl4tfVLOlpudhJw0zijMakfdQzeFKDs6z69oP/keY8AMx5qduawU6Lop02MBHqgSe86lSkHRNIiKxQIiIAiIgCIiAIiIAiIgCIiA1Lyd1CNzp91COpk+u7wgfRbd/UMbm9d7YBzY4jXmMwdNwoX/AAZh1qWg/wDvqj+VwWU8cZvW/N+ptDlrV/KyRbZx7TvP7L3+HbvPi4/dRv8AgVDfpD71asfm9Dclj9alSPvw7+YlV9mxPeKfx1LOWNf6fl+Tbr1rMz030m+85o+ZWJl72T1ajHe4C/8AlBXqhTsrPQZSb7jW/wDELabahsHHua77K8eHjH+sUvAo82Hvb8V6MlLtrscDhIMROxEicwcwt1aliqTzzA1W2tKozbTegREQgIiIAqxarwBtFSnmHADqOEYgMg5h3lWdfnTjTietQvW1taekpGqA6k8uwdVrJLYM03yPSHiHDJQ0WidaZamE4Zgz6LsjPZOqzVaI1w59i5dYuNGPGFzmPAHoWl3RvaOTLUOo4e8Qf3VYaF/U2Nl34qzt9otFal+V7NQs6aL1exdWNkSHFZBPtnyVUocUUjpbqJ99jmfNqyv4pojW20B7rXv+TVNsrystDRO5KzhzW6lo7yFUH3/TeJAtVcRMsp9HT0nU6LZuuvaKwJs1lpBoMF9SsKgB1gtYcjmMlOo5e8sj7YzYlx5NC80LWRUZiAYCYGMgOcTkAGrSZcVuf+1tbaY3bQZH+8wQt67OFrPRd0kOqVPbqOLjPPkppjQnERFYoEREAREQBERAEREAREQBERAQN6Na+oQfVjQkfELRbY2cvi77r4izx5JNX8SZQj3GT8LTHqt8RKB1FuzR+X+iIvP6R6Qy8PC40/jfqaY8MG9jIy2M0bJ7h91mxu2YfEj+q+osujeKy8ZDmnKvgl90y2SKhsSF3OO4jXed1vIi9eKaVN3++4xYREViAiIgPj3QCeS/InFNqNS116h1dUe7zJKIgNBjpBX2y130jipPfTPNjnMPm0hEQkkG8Q2rQ13u989J8Xyjr+tR/wA+o33D0f8AJCIpFmuarqrv1rnVDzeS8+biSv1D+j+zMZd1mDGwHUmvPa54xOPmSiKAWFERCAiIgCIiAIi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5412-E00E-4E28-9A14-7DE2B8A6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D7CA0-CC75-4DF1-8475-C17480C67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87" y="2373702"/>
            <a:ext cx="4955815" cy="3391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5000" dirty="0"/>
              <a:t>Conflict is a word used to describe when people are not getting along.</a:t>
            </a:r>
            <a:endParaRPr lang="en-US" dirty="0"/>
          </a:p>
          <a:p>
            <a:pPr marL="45720" indent="0">
              <a:buNone/>
            </a:pPr>
            <a:endParaRPr lang="en-US" sz="2400" dirty="0"/>
          </a:p>
        </p:txBody>
      </p:sp>
      <p:pic>
        <p:nvPicPr>
          <p:cNvPr id="4" name="Picture 4" descr="A picture containing person, indoor, young, sitting&#10;&#10;Description automatically generated">
            <a:extLst>
              <a:ext uri="{FF2B5EF4-FFF2-40B4-BE49-F238E27FC236}">
                <a16:creationId xmlns:a16="http://schemas.microsoft.com/office/drawing/2014/main" id="{389D21A6-0BEC-4F08-A993-883A3D87F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683" y="1969158"/>
            <a:ext cx="6021238" cy="40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0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5412-E00E-4E28-9A14-7DE2B8A6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A conflict could be....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D7CA0-CC75-4DF1-8475-C17480C67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0" y="2373702"/>
            <a:ext cx="6580456" cy="33916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en-US" sz="5000" b="1" dirty="0">
                <a:solidFill>
                  <a:srgbClr val="1CADE4"/>
                </a:solidFill>
              </a:rPr>
              <a:t>A disagreement</a:t>
            </a:r>
          </a:p>
          <a:p>
            <a:pPr marL="45720" indent="0" algn="ctr">
              <a:buNone/>
            </a:pPr>
            <a:endParaRPr lang="en-US" sz="5000" b="1" dirty="0">
              <a:solidFill>
                <a:srgbClr val="1CADE4"/>
              </a:solidFill>
            </a:endParaRPr>
          </a:p>
          <a:p>
            <a:pPr marL="45720" indent="0" algn="ctr">
              <a:buNone/>
            </a:pPr>
            <a:r>
              <a:rPr lang="en-US" sz="5000" dirty="0">
                <a:solidFill>
                  <a:srgbClr val="1CADE4"/>
                </a:solidFill>
              </a:rPr>
              <a:t>For example: two students could disagree about what tv show is the BEST!!! </a:t>
            </a:r>
          </a:p>
          <a:p>
            <a:pPr marL="45720" indent="0">
              <a:buNone/>
            </a:pPr>
            <a:endParaRPr lang="en-US" sz="2400" dirty="0"/>
          </a:p>
        </p:txBody>
      </p:sp>
      <p:pic>
        <p:nvPicPr>
          <p:cNvPr id="4" name="Picture 4" descr="A picture containing toy, doll, table, photo&#10;&#10;Description automatically generated">
            <a:extLst>
              <a:ext uri="{FF2B5EF4-FFF2-40B4-BE49-F238E27FC236}">
                <a16:creationId xmlns:a16="http://schemas.microsoft.com/office/drawing/2014/main" id="{050AFF7F-3892-4F20-B9A0-606B94EED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04" y="2441816"/>
            <a:ext cx="4914181" cy="323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9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5412-E00E-4E28-9A14-7DE2B8A6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A conflict could be....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D7CA0-CC75-4DF1-8475-C17480C67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0" y="2373702"/>
            <a:ext cx="6810493" cy="402422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en-US" sz="5000" b="1" dirty="0"/>
              <a:t>A rude moment</a:t>
            </a:r>
          </a:p>
          <a:p>
            <a:pPr marL="45720" indent="0" algn="ctr">
              <a:buNone/>
            </a:pPr>
            <a:endParaRPr lang="en-US" sz="5000" b="1" dirty="0"/>
          </a:p>
          <a:p>
            <a:pPr marL="45720" indent="0" algn="ctr">
              <a:buNone/>
            </a:pPr>
            <a:r>
              <a:rPr lang="en-US" sz="5000" dirty="0"/>
              <a:t>For example: Someone saying I am the best math student in the whole class because I always get the answers correct.</a:t>
            </a:r>
          </a:p>
          <a:p>
            <a:pPr marL="45720" indent="0">
              <a:buNone/>
            </a:pPr>
            <a:endParaRPr lang="en-US" sz="2400" dirty="0"/>
          </a:p>
        </p:txBody>
      </p:sp>
      <p:pic>
        <p:nvPicPr>
          <p:cNvPr id="5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41B68624-3BAE-4632-8056-122F2CA99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66" t="7711" r="2612" b="18905"/>
          <a:stretch/>
        </p:blipFill>
        <p:spPr>
          <a:xfrm>
            <a:off x="7197305" y="1845098"/>
            <a:ext cx="3821523" cy="42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4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5412-E00E-4E28-9A14-7DE2B8A6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A conflict could be....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D7CA0-CC75-4DF1-8475-C17480C67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0" y="2373702"/>
            <a:ext cx="6580456" cy="38804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5000" b="1" dirty="0"/>
              <a:t>A mean moment</a:t>
            </a:r>
          </a:p>
          <a:p>
            <a:pPr marL="45720" indent="0" algn="ctr">
              <a:buNone/>
            </a:pPr>
            <a:endParaRPr lang="en-US" sz="5000" b="1" dirty="0"/>
          </a:p>
          <a:p>
            <a:pPr marL="45720" indent="0" algn="ctr">
              <a:buNone/>
            </a:pPr>
            <a:r>
              <a:rPr lang="en-US" sz="5000" dirty="0"/>
              <a:t>For example: a friend could make fun of your new haircut. </a:t>
            </a:r>
          </a:p>
          <a:p>
            <a:pPr marL="45720" indent="0">
              <a:buNone/>
            </a:pPr>
            <a:endParaRPr lang="en-US" sz="2400" dirty="0"/>
          </a:p>
        </p:txBody>
      </p:sp>
      <p:pic>
        <p:nvPicPr>
          <p:cNvPr id="6" name="Picture 6" descr="A picture containing person, indoor, young, child&#10;&#10;Description automatically generated">
            <a:extLst>
              <a:ext uri="{FF2B5EF4-FFF2-40B4-BE49-F238E27FC236}">
                <a16:creationId xmlns:a16="http://schemas.microsoft.com/office/drawing/2014/main" id="{F5A7BE3E-16A9-4735-A4CD-E5CB029E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1717825"/>
            <a:ext cx="4497237" cy="43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0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E913A7-2CA0-4B64-A25F-C0648DBC3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80A259F-F843-4B3A-A012-000DEC691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l="6667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11F046-5997-46AF-8E8D-F3DE223E4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3E5F85C-576B-4095-B465-6B09F9E09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263" y="364791"/>
            <a:ext cx="11074016" cy="2926080"/>
          </a:xfrm>
        </p:spPr>
        <p:txBody>
          <a:bodyPr>
            <a:normAutofit/>
          </a:bodyPr>
          <a:lstStyle/>
          <a:p>
            <a:r>
              <a:rPr lang="en-US" dirty="0"/>
              <a:t>How to be a </a:t>
            </a:r>
            <a:br>
              <a:rPr lang="en-US" dirty="0"/>
            </a:br>
            <a:r>
              <a:rPr lang="en-US" dirty="0"/>
              <a:t>problem solver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63" y="5465520"/>
            <a:ext cx="1148518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Try some of these "idea" to resolve your conflict</a:t>
            </a:r>
          </a:p>
        </p:txBody>
      </p:sp>
    </p:spTree>
    <p:extLst>
      <p:ext uri="{BB962C8B-B14F-4D97-AF65-F5344CB8AC3E}">
        <p14:creationId xmlns:p14="http://schemas.microsoft.com/office/powerpoint/2010/main" val="1464022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38</TotalTime>
  <Words>203</Words>
  <Application>Microsoft Office PowerPoint</Application>
  <PresentationFormat>Widescreen</PresentationFormat>
  <Paragraphs>33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Basis</vt:lpstr>
      <vt:lpstr>How to be a  problem solver!</vt:lpstr>
      <vt:lpstr>What is Conflict?</vt:lpstr>
      <vt:lpstr>Let's watch this video</vt:lpstr>
      <vt:lpstr>Conflict is a big word for.....</vt:lpstr>
      <vt:lpstr>CONFLICT</vt:lpstr>
      <vt:lpstr>A conflict could be....</vt:lpstr>
      <vt:lpstr>A conflict could be....</vt:lpstr>
      <vt:lpstr>A conflict could be....</vt:lpstr>
      <vt:lpstr>How to be a  problem solver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Situations</vt:lpstr>
      <vt:lpstr>Be A Problem Solver!</vt:lpstr>
      <vt:lpstr>PowerPoint Presentation</vt:lpstr>
      <vt:lpstr>Be A Problem Solver!</vt:lpstr>
      <vt:lpstr>PowerPoint Presentation</vt:lpstr>
      <vt:lpstr>Be A Problem Solver!</vt:lpstr>
      <vt:lpstr>PowerPoint Presentation</vt:lpstr>
      <vt:lpstr>Be A Problem Solver!</vt:lpstr>
      <vt:lpstr>PowerPoint Presentation</vt:lpstr>
      <vt:lpstr>Be A Problem Solver!</vt:lpstr>
      <vt:lpstr>PowerPoint Presentation</vt:lpstr>
      <vt:lpstr>Be A Problem Solver!</vt:lpstr>
      <vt:lpstr>PowerPoint Presentation</vt:lpstr>
      <vt:lpstr>Great job being a Problem Solver</vt:lpstr>
    </vt:vector>
  </TitlesOfParts>
  <Company>Fairfax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a  problem solver!</dc:title>
  <dc:creator>MacWhorter, Katrina</dc:creator>
  <cp:lastModifiedBy>MacWhorter, Katrina</cp:lastModifiedBy>
  <cp:revision>280</cp:revision>
  <dcterms:created xsi:type="dcterms:W3CDTF">2016-03-09T18:10:04Z</dcterms:created>
  <dcterms:modified xsi:type="dcterms:W3CDTF">2020-08-20T00:03:54Z</dcterms:modified>
</cp:coreProperties>
</file>