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7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0.xml"/><Relationship Id="rId1" Type="http://schemas.openxmlformats.org/officeDocument/2006/relationships/video" Target="https://www.youtube.com/embed/UHvPSwIX4aQ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/>
          <a:lstStyle/>
          <a:p>
            <a:r>
              <a:rPr lang="en-US" dirty="0"/>
              <a:t>Created By: School Counselors, Ms. </a:t>
            </a:r>
            <a:r>
              <a:rPr lang="en-US" dirty="0" err="1"/>
              <a:t>Kight</a:t>
            </a:r>
            <a:r>
              <a:rPr lang="en-US" dirty="0"/>
              <a:t>, Ms. Payne, and Ms. </a:t>
            </a:r>
            <a:r>
              <a:rPr lang="en-US"/>
              <a:t>Song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9937D8-8917-4D1F-B543-C31C1E0D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3325" y="409575"/>
            <a:ext cx="7827739" cy="3100388"/>
          </a:xfrm>
        </p:spPr>
        <p:txBody>
          <a:bodyPr>
            <a:normAutofit/>
          </a:bodyPr>
          <a:lstStyle/>
          <a:p>
            <a:r>
              <a:rPr lang="en-US" dirty="0"/>
              <a:t>Medicine safety: K-2 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>
            <a:normAutofit/>
          </a:bodyPr>
          <a:lstStyle/>
          <a:p>
            <a:r>
              <a:rPr lang="en-ZA" dirty="0"/>
              <a:t>Learning targets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347033"/>
          </a:xfrm>
        </p:spPr>
        <p:txBody>
          <a:bodyPr>
            <a:normAutofit/>
          </a:bodyPr>
          <a:lstStyle/>
          <a:p>
            <a:r>
              <a:rPr lang="en-US" dirty="0"/>
              <a:t>Today we/I will be learning about what medicine safety means. </a:t>
            </a:r>
          </a:p>
          <a:p>
            <a:endParaRPr lang="en-US" dirty="0"/>
          </a:p>
          <a:p>
            <a:r>
              <a:rPr lang="en-US" dirty="0"/>
              <a:t>We will/I will do this by watching the Medicine Safety Public Service Announcement (PSA).</a:t>
            </a:r>
          </a:p>
          <a:p>
            <a:endParaRPr lang="en-US" dirty="0"/>
          </a:p>
          <a:p>
            <a:r>
              <a:rPr lang="en-US" dirty="0"/>
              <a:t>We’ll/I’ll know I am successful by being able to identify safe/healthy decisions (such as: how medicine can help and also hurt if not taken correctly, recognizing labels and their warnings, and asking adults before touching/taking medicine).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191-5CCC-43CB-BD83-4F80ED36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425" y="898525"/>
            <a:ext cx="8524875" cy="132588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Medicine safety vide0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BEAF-B516-45F4-9EF6-A9F6511158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59" y="2254670"/>
            <a:ext cx="6406515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35E65-4915-4C63-8216-0ED593FF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nline Media 6" title="For Kids 5-8 Years Old: Using and Keeping Medicine Safe">
            <a:hlinkClick r:id="" action="ppaction://media"/>
            <a:extLst>
              <a:ext uri="{FF2B5EF4-FFF2-40B4-BE49-F238E27FC236}">
                <a16:creationId xmlns:a16="http://schemas.microsoft.com/office/drawing/2014/main" id="{C0E3156B-BAFC-4A91-A678-A46FD6CAD4F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37759" y="2343150"/>
            <a:ext cx="6642736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284163"/>
            <a:ext cx="10601325" cy="1201737"/>
          </a:xfrm>
        </p:spPr>
        <p:txBody>
          <a:bodyPr>
            <a:normAutofit/>
          </a:bodyPr>
          <a:lstStyle/>
          <a:p>
            <a:r>
              <a:rPr lang="en-US" sz="2800" dirty="0"/>
              <a:t>After talking with an adult about the video you watched, Please Reach out if you (or your family) have questions.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125" y="1944689"/>
            <a:ext cx="8496300" cy="627062"/>
          </a:xfrm>
        </p:spPr>
        <p:txBody>
          <a:bodyPr bIns="0">
            <a:normAutofit/>
          </a:bodyPr>
          <a:lstStyle/>
          <a:p>
            <a:r>
              <a:rPr lang="en-US" dirty="0"/>
              <a:t>*A special thank you to the PWCS Student Services Department for providing the PSA* 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0</TotalTime>
  <Words>147</Words>
  <Application>Microsoft Office PowerPoint</Application>
  <PresentationFormat>Widescreen</PresentationFormat>
  <Paragraphs>13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Office Theme</vt:lpstr>
      <vt:lpstr>Medicine safety: K-2 </vt:lpstr>
      <vt:lpstr>Learning targets</vt:lpstr>
      <vt:lpstr>Medicine safety vide0</vt:lpstr>
      <vt:lpstr>After talking with an adult about the video you watched, Please Reach out if you (or your family) have questions.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2021-11-30T17:20:46Z</dcterms:created>
  <dcterms:modified xsi:type="dcterms:W3CDTF">2023-10-17T19:04:46Z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