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1"/>
  </p:notesMasterIdLst>
  <p:sldIdLst>
    <p:sldId id="257" r:id="rId3"/>
    <p:sldId id="262" r:id="rId4"/>
    <p:sldId id="345" r:id="rId5"/>
    <p:sldId id="256" r:id="rId6"/>
    <p:sldId id="285" r:id="rId7"/>
    <p:sldId id="258" r:id="rId8"/>
    <p:sldId id="265" r:id="rId9"/>
    <p:sldId id="283" r:id="rId10"/>
    <p:sldId id="282" r:id="rId11"/>
    <p:sldId id="276" r:id="rId12"/>
    <p:sldId id="287" r:id="rId13"/>
    <p:sldId id="271" r:id="rId14"/>
    <p:sldId id="272" r:id="rId15"/>
    <p:sldId id="280" r:id="rId16"/>
    <p:sldId id="273" r:id="rId17"/>
    <p:sldId id="274" r:id="rId18"/>
    <p:sldId id="286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80CD4-D8A6-B4BD-D74E-D99DEDEDA5C8}" v="250" dt="2024-02-07T19:48:37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4026D-FA83-46B9-BA2F-E15FFE96E5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4BC0D8-8011-4784-99A0-3F316762F5AA}">
      <dgm:prSet/>
      <dgm:spPr/>
      <dgm:t>
        <a:bodyPr/>
        <a:lstStyle/>
        <a:p>
          <a:r>
            <a:rPr lang="en-US" dirty="0"/>
            <a:t>You are the author</a:t>
          </a:r>
          <a:r>
            <a:rPr lang="en-US" dirty="0">
              <a:latin typeface="Calibri Light" panose="020F0302020204030204"/>
            </a:rPr>
            <a:t>,</a:t>
          </a:r>
          <a:r>
            <a:rPr lang="en-US" dirty="0"/>
            <a:t> and you get to:</a:t>
          </a:r>
        </a:p>
      </dgm:t>
    </dgm:pt>
    <dgm:pt modelId="{3C159410-27AC-454A-8E30-AC0C3B319F7D}" type="parTrans" cxnId="{BF711E87-F7C4-43F2-B8F3-144C18E6258F}">
      <dgm:prSet/>
      <dgm:spPr/>
      <dgm:t>
        <a:bodyPr/>
        <a:lstStyle/>
        <a:p>
          <a:endParaRPr lang="en-US"/>
        </a:p>
      </dgm:t>
    </dgm:pt>
    <dgm:pt modelId="{A437E9D6-BAC2-4B59-9C4B-B1F9091F0684}" type="sibTrans" cxnId="{BF711E87-F7C4-43F2-B8F3-144C18E6258F}">
      <dgm:prSet/>
      <dgm:spPr/>
      <dgm:t>
        <a:bodyPr/>
        <a:lstStyle/>
        <a:p>
          <a:endParaRPr lang="en-US"/>
        </a:p>
      </dgm:t>
    </dgm:pt>
    <dgm:pt modelId="{974EB38A-FAB6-47DF-B19A-B956A519C73D}">
      <dgm:prSet/>
      <dgm:spPr/>
      <dgm:t>
        <a:bodyPr/>
        <a:lstStyle/>
        <a:p>
          <a:r>
            <a:rPr lang="en-US" dirty="0"/>
            <a:t>Record your interests</a:t>
          </a:r>
          <a:r>
            <a:rPr lang="en-US" dirty="0">
              <a:latin typeface="Calibri Light" panose="020F0302020204030204"/>
            </a:rPr>
            <a:t>.</a:t>
          </a:r>
          <a:r>
            <a:rPr lang="en-US" dirty="0"/>
            <a:t> </a:t>
          </a:r>
        </a:p>
      </dgm:t>
    </dgm:pt>
    <dgm:pt modelId="{B5316E06-7CFF-4696-A2C7-0384D0B8E147}" type="parTrans" cxnId="{3AE463DC-89A5-4DAB-B7A0-E1AC745F8D1B}">
      <dgm:prSet/>
      <dgm:spPr/>
      <dgm:t>
        <a:bodyPr/>
        <a:lstStyle/>
        <a:p>
          <a:endParaRPr lang="en-US"/>
        </a:p>
      </dgm:t>
    </dgm:pt>
    <dgm:pt modelId="{64C3BD6D-4850-4C4B-9CCE-C26E774AB2FA}" type="sibTrans" cxnId="{3AE463DC-89A5-4DAB-B7A0-E1AC745F8D1B}">
      <dgm:prSet/>
      <dgm:spPr/>
      <dgm:t>
        <a:bodyPr/>
        <a:lstStyle/>
        <a:p>
          <a:endParaRPr lang="en-US"/>
        </a:p>
      </dgm:t>
    </dgm:pt>
    <dgm:pt modelId="{6A5B1B67-71E4-4C1E-8011-624D4B702ACF}">
      <dgm:prSet/>
      <dgm:spPr/>
      <dgm:t>
        <a:bodyPr/>
        <a:lstStyle/>
        <a:p>
          <a:pPr rtl="0"/>
          <a:r>
            <a:rPr lang="en-US" dirty="0"/>
            <a:t>Explore careers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59A64C30-222B-4C4E-8F4B-AAD2103E4D0C}" type="parTrans" cxnId="{B62D03F0-7F51-447A-8DA0-975B50942F06}">
      <dgm:prSet/>
      <dgm:spPr/>
      <dgm:t>
        <a:bodyPr/>
        <a:lstStyle/>
        <a:p>
          <a:endParaRPr lang="en-US"/>
        </a:p>
      </dgm:t>
    </dgm:pt>
    <dgm:pt modelId="{7650C56D-FAC1-4B8C-97BB-901C1871F6A4}" type="sibTrans" cxnId="{B62D03F0-7F51-447A-8DA0-975B50942F06}">
      <dgm:prSet/>
      <dgm:spPr/>
      <dgm:t>
        <a:bodyPr/>
        <a:lstStyle/>
        <a:p>
          <a:endParaRPr lang="en-US"/>
        </a:p>
      </dgm:t>
    </dgm:pt>
    <dgm:pt modelId="{75924D0B-B75F-4FFC-91BB-BA1E641B631E}">
      <dgm:prSet/>
      <dgm:spPr/>
      <dgm:t>
        <a:bodyPr/>
        <a:lstStyle/>
        <a:p>
          <a:r>
            <a:rPr lang="en-US" dirty="0"/>
            <a:t>Better know yourself through values, skills, and goals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F569B5EA-052C-4466-8B5A-F35D6F32F5AB}" type="parTrans" cxnId="{E34F5D6B-20B3-4C39-B9FF-04FFD0250A95}">
      <dgm:prSet/>
      <dgm:spPr/>
      <dgm:t>
        <a:bodyPr/>
        <a:lstStyle/>
        <a:p>
          <a:endParaRPr lang="en-US"/>
        </a:p>
      </dgm:t>
    </dgm:pt>
    <dgm:pt modelId="{3FB85242-F82F-4E62-90AA-D6D972162965}" type="sibTrans" cxnId="{E34F5D6B-20B3-4C39-B9FF-04FFD0250A95}">
      <dgm:prSet/>
      <dgm:spPr/>
      <dgm:t>
        <a:bodyPr/>
        <a:lstStyle/>
        <a:p>
          <a:endParaRPr lang="en-US"/>
        </a:p>
      </dgm:t>
    </dgm:pt>
    <dgm:pt modelId="{1B4E1FC5-DDC4-4461-94BE-A049228488A1}" type="pres">
      <dgm:prSet presAssocID="{6A24026D-FA83-46B9-BA2F-E15FFE96E562}" presName="linear" presStyleCnt="0">
        <dgm:presLayoutVars>
          <dgm:animLvl val="lvl"/>
          <dgm:resizeHandles val="exact"/>
        </dgm:presLayoutVars>
      </dgm:prSet>
      <dgm:spPr/>
    </dgm:pt>
    <dgm:pt modelId="{2E38F0A3-5DA0-4BF6-907A-91A720DDB694}" type="pres">
      <dgm:prSet presAssocID="{AB4BC0D8-8011-4784-99A0-3F316762F5A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0E43146-F7A6-4877-A2BA-804A2ADA488D}" type="pres">
      <dgm:prSet presAssocID="{AB4BC0D8-8011-4784-99A0-3F316762F5A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64B405-BFBD-4642-8F68-82F75FBEA03B}" type="presOf" srcId="{6A5B1B67-71E4-4C1E-8011-624D4B702ACF}" destId="{E0E43146-F7A6-4877-A2BA-804A2ADA488D}" srcOrd="0" destOrd="1" presId="urn:microsoft.com/office/officeart/2005/8/layout/vList2"/>
    <dgm:cxn modelId="{74857441-29C4-432E-B49D-059F52DBDB51}" type="presOf" srcId="{6A24026D-FA83-46B9-BA2F-E15FFE96E562}" destId="{1B4E1FC5-DDC4-4461-94BE-A049228488A1}" srcOrd="0" destOrd="0" presId="urn:microsoft.com/office/officeart/2005/8/layout/vList2"/>
    <dgm:cxn modelId="{E34F5D6B-20B3-4C39-B9FF-04FFD0250A95}" srcId="{AB4BC0D8-8011-4784-99A0-3F316762F5AA}" destId="{75924D0B-B75F-4FFC-91BB-BA1E641B631E}" srcOrd="2" destOrd="0" parTransId="{F569B5EA-052C-4466-8B5A-F35D6F32F5AB}" sibTransId="{3FB85242-F82F-4E62-90AA-D6D972162965}"/>
    <dgm:cxn modelId="{A93CE74B-028E-4F13-9D10-A55E37AE5542}" type="presOf" srcId="{974EB38A-FAB6-47DF-B19A-B956A519C73D}" destId="{E0E43146-F7A6-4877-A2BA-804A2ADA488D}" srcOrd="0" destOrd="0" presId="urn:microsoft.com/office/officeart/2005/8/layout/vList2"/>
    <dgm:cxn modelId="{BF711E87-F7C4-43F2-B8F3-144C18E6258F}" srcId="{6A24026D-FA83-46B9-BA2F-E15FFE96E562}" destId="{AB4BC0D8-8011-4784-99A0-3F316762F5AA}" srcOrd="0" destOrd="0" parTransId="{3C159410-27AC-454A-8E30-AC0C3B319F7D}" sibTransId="{A437E9D6-BAC2-4B59-9C4B-B1F9091F0684}"/>
    <dgm:cxn modelId="{23A0D9A7-54CB-4877-8AEF-1215DFBC2B7A}" type="presOf" srcId="{AB4BC0D8-8011-4784-99A0-3F316762F5AA}" destId="{2E38F0A3-5DA0-4BF6-907A-91A720DDB694}" srcOrd="0" destOrd="0" presId="urn:microsoft.com/office/officeart/2005/8/layout/vList2"/>
    <dgm:cxn modelId="{3AE463DC-89A5-4DAB-B7A0-E1AC745F8D1B}" srcId="{AB4BC0D8-8011-4784-99A0-3F316762F5AA}" destId="{974EB38A-FAB6-47DF-B19A-B956A519C73D}" srcOrd="0" destOrd="0" parTransId="{B5316E06-7CFF-4696-A2C7-0384D0B8E147}" sibTransId="{64C3BD6D-4850-4C4B-9CCE-C26E774AB2FA}"/>
    <dgm:cxn modelId="{BF8C79DC-0641-4111-A900-250B11B5BEB9}" type="presOf" srcId="{75924D0B-B75F-4FFC-91BB-BA1E641B631E}" destId="{E0E43146-F7A6-4877-A2BA-804A2ADA488D}" srcOrd="0" destOrd="2" presId="urn:microsoft.com/office/officeart/2005/8/layout/vList2"/>
    <dgm:cxn modelId="{B62D03F0-7F51-447A-8DA0-975B50942F06}" srcId="{AB4BC0D8-8011-4784-99A0-3F316762F5AA}" destId="{6A5B1B67-71E4-4C1E-8011-624D4B702ACF}" srcOrd="1" destOrd="0" parTransId="{59A64C30-222B-4C4E-8F4B-AAD2103E4D0C}" sibTransId="{7650C56D-FAC1-4B8C-97BB-901C1871F6A4}"/>
    <dgm:cxn modelId="{EF115326-6631-4BD0-9A98-FE2EE1877DAD}" type="presParOf" srcId="{1B4E1FC5-DDC4-4461-94BE-A049228488A1}" destId="{2E38F0A3-5DA0-4BF6-907A-91A720DDB694}" srcOrd="0" destOrd="0" presId="urn:microsoft.com/office/officeart/2005/8/layout/vList2"/>
    <dgm:cxn modelId="{66220D5C-2151-4FA6-966C-A37C5B432A9A}" type="presParOf" srcId="{1B4E1FC5-DDC4-4461-94BE-A049228488A1}" destId="{E0E43146-F7A6-4877-A2BA-804A2ADA48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B289DB-44CA-4A19-99CC-39107B90133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4A48C26C-52F7-46E8-AB8F-6EB844C1F23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View Careers or Clusters</a:t>
          </a:r>
        </a:p>
      </dgm:t>
    </dgm:pt>
    <dgm:pt modelId="{6865C72B-610D-44FE-9A91-AFAE1EC4A480}" type="parTrans" cxnId="{C9198795-9CCA-4DB4-8FC6-4C79587A4AA4}">
      <dgm:prSet/>
      <dgm:spPr/>
      <dgm:t>
        <a:bodyPr/>
        <a:lstStyle/>
        <a:p>
          <a:endParaRPr lang="en-US"/>
        </a:p>
      </dgm:t>
    </dgm:pt>
    <dgm:pt modelId="{8DF66646-B79C-432E-9E33-BC2722F291F1}" type="sibTrans" cxnId="{C9198795-9CCA-4DB4-8FC6-4C79587A4AA4}">
      <dgm:prSet/>
      <dgm:spPr/>
      <dgm:t>
        <a:bodyPr/>
        <a:lstStyle/>
        <a:p>
          <a:endParaRPr lang="en-US"/>
        </a:p>
      </dgm:t>
    </dgm:pt>
    <dgm:pt modelId="{6E7FBB79-7D10-4837-87D0-E8CBD27B909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Change education level to expand results</a:t>
          </a:r>
        </a:p>
      </dgm:t>
    </dgm:pt>
    <dgm:pt modelId="{526910F8-9A35-41CC-A77A-E9E47BF46CBE}" type="parTrans" cxnId="{0C91A40B-BE3F-4370-A04A-78973C423CA6}">
      <dgm:prSet/>
      <dgm:spPr/>
      <dgm:t>
        <a:bodyPr/>
        <a:lstStyle/>
        <a:p>
          <a:endParaRPr lang="en-US"/>
        </a:p>
      </dgm:t>
    </dgm:pt>
    <dgm:pt modelId="{653B95E9-5E22-44D6-B12E-B9608E55998B}" type="sibTrans" cxnId="{0C91A40B-BE3F-4370-A04A-78973C423CA6}">
      <dgm:prSet/>
      <dgm:spPr/>
      <dgm:t>
        <a:bodyPr/>
        <a:lstStyle/>
        <a:p>
          <a:endParaRPr lang="en-US"/>
        </a:p>
      </dgm:t>
    </dgm:pt>
    <dgm:pt modelId="{4DE13E02-CA1F-4FB0-9668-3C5118D248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"Add to career profile" to save anything that is interesting</a:t>
          </a:r>
        </a:p>
      </dgm:t>
    </dgm:pt>
    <dgm:pt modelId="{C7F068F0-EE24-4B78-A8BA-41BCA0F69336}" type="parTrans" cxnId="{FCAC2515-9482-4CDF-90B2-5A46CDE15A96}">
      <dgm:prSet/>
      <dgm:spPr/>
      <dgm:t>
        <a:bodyPr/>
        <a:lstStyle/>
        <a:p>
          <a:endParaRPr lang="en-US"/>
        </a:p>
      </dgm:t>
    </dgm:pt>
    <dgm:pt modelId="{991EF9C0-E28A-4673-AE93-FAD16DD93EE1}" type="sibTrans" cxnId="{FCAC2515-9482-4CDF-90B2-5A46CDE15A96}">
      <dgm:prSet/>
      <dgm:spPr/>
      <dgm:t>
        <a:bodyPr/>
        <a:lstStyle/>
        <a:p>
          <a:endParaRPr lang="en-US"/>
        </a:p>
      </dgm:t>
    </dgm:pt>
    <dgm:pt modelId="{1084B5E1-175C-4B51-AA92-1994855CD8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Remember that these are only ideas! You are still the expert on you!</a:t>
          </a:r>
        </a:p>
      </dgm:t>
    </dgm:pt>
    <dgm:pt modelId="{6FD02CDB-2E45-4D9E-8A83-C4BCF70BD97E}" type="parTrans" cxnId="{5CE676E1-DE77-492B-A285-1F005F712822}">
      <dgm:prSet/>
      <dgm:spPr/>
      <dgm:t>
        <a:bodyPr/>
        <a:lstStyle/>
        <a:p>
          <a:endParaRPr lang="en-US"/>
        </a:p>
      </dgm:t>
    </dgm:pt>
    <dgm:pt modelId="{ACAD7788-754C-4723-8A87-0601E029F92C}" type="sibTrans" cxnId="{5CE676E1-DE77-492B-A285-1F005F712822}">
      <dgm:prSet/>
      <dgm:spPr/>
      <dgm:t>
        <a:bodyPr/>
        <a:lstStyle/>
        <a:p>
          <a:endParaRPr lang="en-US"/>
        </a:p>
      </dgm:t>
    </dgm:pt>
    <dgm:pt modelId="{C21A843A-D3A5-4DD1-8E9D-2DBF93E62FC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Not all careers are listed and that’sokay!</a:t>
          </a:r>
        </a:p>
      </dgm:t>
    </dgm:pt>
    <dgm:pt modelId="{F234E62E-455F-4390-824D-B75B67201905}" type="parTrans" cxnId="{4A35E13C-B055-4DD1-A56D-2146941FFB59}">
      <dgm:prSet/>
      <dgm:spPr/>
      <dgm:t>
        <a:bodyPr/>
        <a:lstStyle/>
        <a:p>
          <a:endParaRPr lang="en-US"/>
        </a:p>
      </dgm:t>
    </dgm:pt>
    <dgm:pt modelId="{6DC65CB9-ED78-4A34-B56E-11B118EFFD9A}" type="sibTrans" cxnId="{4A35E13C-B055-4DD1-A56D-2146941FFB59}">
      <dgm:prSet/>
      <dgm:spPr/>
      <dgm:t>
        <a:bodyPr/>
        <a:lstStyle/>
        <a:p>
          <a:endParaRPr lang="en-US"/>
        </a:p>
      </dgm:t>
    </dgm:pt>
    <dgm:pt modelId="{A101889F-1952-49C2-B5F3-FA270872D734}" type="pres">
      <dgm:prSet presAssocID="{13B289DB-44CA-4A19-99CC-39107B901334}" presName="root" presStyleCnt="0">
        <dgm:presLayoutVars>
          <dgm:dir/>
          <dgm:resizeHandles val="exact"/>
        </dgm:presLayoutVars>
      </dgm:prSet>
      <dgm:spPr/>
    </dgm:pt>
    <dgm:pt modelId="{4F80A1A9-6004-433D-85F9-8542862EDB73}" type="pres">
      <dgm:prSet presAssocID="{4A48C26C-52F7-46E8-AB8F-6EB844C1F23D}" presName="compNode" presStyleCnt="0"/>
      <dgm:spPr/>
    </dgm:pt>
    <dgm:pt modelId="{86A3F8CD-D6D2-4A32-A373-DD85C240F4FA}" type="pres">
      <dgm:prSet presAssocID="{4A48C26C-52F7-46E8-AB8F-6EB844C1F23D}" presName="iconBgRect" presStyleLbl="bgShp" presStyleIdx="0" presStyleCnt="5"/>
      <dgm:spPr/>
    </dgm:pt>
    <dgm:pt modelId="{996922CF-8F8B-4F7C-A31A-5A0C56B765F0}" type="pres">
      <dgm:prSet presAssocID="{4A48C26C-52F7-46E8-AB8F-6EB844C1F23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525DF63-CEA4-498A-A482-4A7322DFBD7F}" type="pres">
      <dgm:prSet presAssocID="{4A48C26C-52F7-46E8-AB8F-6EB844C1F23D}" presName="spaceRect" presStyleCnt="0"/>
      <dgm:spPr/>
    </dgm:pt>
    <dgm:pt modelId="{B6A188DD-D9C3-40B5-BB7A-2A051A6E2FEF}" type="pres">
      <dgm:prSet presAssocID="{4A48C26C-52F7-46E8-AB8F-6EB844C1F23D}" presName="textRect" presStyleLbl="revTx" presStyleIdx="0" presStyleCnt="5">
        <dgm:presLayoutVars>
          <dgm:chMax val="1"/>
          <dgm:chPref val="1"/>
        </dgm:presLayoutVars>
      </dgm:prSet>
      <dgm:spPr/>
    </dgm:pt>
    <dgm:pt modelId="{D915D570-F04B-4198-B453-8C5F87977F65}" type="pres">
      <dgm:prSet presAssocID="{8DF66646-B79C-432E-9E33-BC2722F291F1}" presName="sibTrans" presStyleCnt="0"/>
      <dgm:spPr/>
    </dgm:pt>
    <dgm:pt modelId="{C9D43608-ACEA-4EBA-8F1B-FD45D15C8816}" type="pres">
      <dgm:prSet presAssocID="{6E7FBB79-7D10-4837-87D0-E8CBD27B9096}" presName="compNode" presStyleCnt="0"/>
      <dgm:spPr/>
    </dgm:pt>
    <dgm:pt modelId="{4E96561A-63AB-4038-A200-5C8E46354444}" type="pres">
      <dgm:prSet presAssocID="{6E7FBB79-7D10-4837-87D0-E8CBD27B9096}" presName="iconBgRect" presStyleLbl="bgShp" presStyleIdx="1" presStyleCnt="5"/>
      <dgm:spPr/>
    </dgm:pt>
    <dgm:pt modelId="{09896FCF-D678-456D-A2D3-03E68D310C25}" type="pres">
      <dgm:prSet presAssocID="{6E7FBB79-7D10-4837-87D0-E8CBD27B909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5A4E545-F878-42B2-966B-B294674CE76E}" type="pres">
      <dgm:prSet presAssocID="{6E7FBB79-7D10-4837-87D0-E8CBD27B9096}" presName="spaceRect" presStyleCnt="0"/>
      <dgm:spPr/>
    </dgm:pt>
    <dgm:pt modelId="{6F6E6344-DBF0-41DA-B102-EA3FE127BE8A}" type="pres">
      <dgm:prSet presAssocID="{6E7FBB79-7D10-4837-87D0-E8CBD27B9096}" presName="textRect" presStyleLbl="revTx" presStyleIdx="1" presStyleCnt="5">
        <dgm:presLayoutVars>
          <dgm:chMax val="1"/>
          <dgm:chPref val="1"/>
        </dgm:presLayoutVars>
      </dgm:prSet>
      <dgm:spPr/>
    </dgm:pt>
    <dgm:pt modelId="{64B3267B-3BA0-4BEE-8534-DB23C93BE18D}" type="pres">
      <dgm:prSet presAssocID="{653B95E9-5E22-44D6-B12E-B9608E55998B}" presName="sibTrans" presStyleCnt="0"/>
      <dgm:spPr/>
    </dgm:pt>
    <dgm:pt modelId="{15F2805C-5AE2-43BC-8E4E-470E8F1D75CC}" type="pres">
      <dgm:prSet presAssocID="{4DE13E02-CA1F-4FB0-9668-3C5118D24860}" presName="compNode" presStyleCnt="0"/>
      <dgm:spPr/>
    </dgm:pt>
    <dgm:pt modelId="{2808DBB4-BF4A-4321-8A02-44E6F59E208D}" type="pres">
      <dgm:prSet presAssocID="{4DE13E02-CA1F-4FB0-9668-3C5118D24860}" presName="iconBgRect" presStyleLbl="bgShp" presStyleIdx="2" presStyleCnt="5"/>
      <dgm:spPr/>
    </dgm:pt>
    <dgm:pt modelId="{D27033F2-BE88-46F2-83E8-A8EE2F4F3F88}" type="pres">
      <dgm:prSet presAssocID="{4DE13E02-CA1F-4FB0-9668-3C5118D2486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DA16AB2-BA45-484D-A144-6C8EEDFF2636}" type="pres">
      <dgm:prSet presAssocID="{4DE13E02-CA1F-4FB0-9668-3C5118D24860}" presName="spaceRect" presStyleCnt="0"/>
      <dgm:spPr/>
    </dgm:pt>
    <dgm:pt modelId="{D2FDFE1A-F6E1-4D6A-B30A-925C4516D92A}" type="pres">
      <dgm:prSet presAssocID="{4DE13E02-CA1F-4FB0-9668-3C5118D24860}" presName="textRect" presStyleLbl="revTx" presStyleIdx="2" presStyleCnt="5">
        <dgm:presLayoutVars>
          <dgm:chMax val="1"/>
          <dgm:chPref val="1"/>
        </dgm:presLayoutVars>
      </dgm:prSet>
      <dgm:spPr/>
    </dgm:pt>
    <dgm:pt modelId="{0845592A-A057-4330-9915-461BCA7A64C3}" type="pres">
      <dgm:prSet presAssocID="{991EF9C0-E28A-4673-AE93-FAD16DD93EE1}" presName="sibTrans" presStyleCnt="0"/>
      <dgm:spPr/>
    </dgm:pt>
    <dgm:pt modelId="{B0E2FAE6-F76F-46CB-B8B0-841FD836A760}" type="pres">
      <dgm:prSet presAssocID="{1084B5E1-175C-4B51-AA92-1994855CD87D}" presName="compNode" presStyleCnt="0"/>
      <dgm:spPr/>
    </dgm:pt>
    <dgm:pt modelId="{A686CE0F-3F3B-474A-9CBA-9F73BFB350EF}" type="pres">
      <dgm:prSet presAssocID="{1084B5E1-175C-4B51-AA92-1994855CD87D}" presName="iconBgRect" presStyleLbl="bgShp" presStyleIdx="3" presStyleCnt="5"/>
      <dgm:spPr/>
    </dgm:pt>
    <dgm:pt modelId="{F645943D-CFC9-4BA0-915A-3BCDB0BEC733}" type="pres">
      <dgm:prSet presAssocID="{1084B5E1-175C-4B51-AA92-1994855CD87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DA4AF8B-504F-494E-AD2A-422E83A04A54}" type="pres">
      <dgm:prSet presAssocID="{1084B5E1-175C-4B51-AA92-1994855CD87D}" presName="spaceRect" presStyleCnt="0"/>
      <dgm:spPr/>
    </dgm:pt>
    <dgm:pt modelId="{BA258ACC-7218-49B9-8193-8EE4D3110B32}" type="pres">
      <dgm:prSet presAssocID="{1084B5E1-175C-4B51-AA92-1994855CD87D}" presName="textRect" presStyleLbl="revTx" presStyleIdx="3" presStyleCnt="5">
        <dgm:presLayoutVars>
          <dgm:chMax val="1"/>
          <dgm:chPref val="1"/>
        </dgm:presLayoutVars>
      </dgm:prSet>
      <dgm:spPr/>
    </dgm:pt>
    <dgm:pt modelId="{8772528F-1A06-4743-8521-F853D7A343F8}" type="pres">
      <dgm:prSet presAssocID="{ACAD7788-754C-4723-8A87-0601E029F92C}" presName="sibTrans" presStyleCnt="0"/>
      <dgm:spPr/>
    </dgm:pt>
    <dgm:pt modelId="{10E52901-E619-4050-961C-80A81FA34C81}" type="pres">
      <dgm:prSet presAssocID="{C21A843A-D3A5-4DD1-8E9D-2DBF93E62FCD}" presName="compNode" presStyleCnt="0"/>
      <dgm:spPr/>
    </dgm:pt>
    <dgm:pt modelId="{8AA12955-8A0F-4382-BAE2-F74190225A54}" type="pres">
      <dgm:prSet presAssocID="{C21A843A-D3A5-4DD1-8E9D-2DBF93E62FCD}" presName="iconBgRect" presStyleLbl="bgShp" presStyleIdx="4" presStyleCnt="5"/>
      <dgm:spPr/>
    </dgm:pt>
    <dgm:pt modelId="{14FFBA5F-7B22-458A-8948-418C80E9A77E}" type="pres">
      <dgm:prSet presAssocID="{C21A843A-D3A5-4DD1-8E9D-2DBF93E62FC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7C41CF5-F71D-492B-AE74-E699BE986C70}" type="pres">
      <dgm:prSet presAssocID="{C21A843A-D3A5-4DD1-8E9D-2DBF93E62FCD}" presName="spaceRect" presStyleCnt="0"/>
      <dgm:spPr/>
    </dgm:pt>
    <dgm:pt modelId="{2938BBA8-9FE6-44CF-BD6D-B32A14DD1FFA}" type="pres">
      <dgm:prSet presAssocID="{C21A843A-D3A5-4DD1-8E9D-2DBF93E62FC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C91A40B-BE3F-4370-A04A-78973C423CA6}" srcId="{13B289DB-44CA-4A19-99CC-39107B901334}" destId="{6E7FBB79-7D10-4837-87D0-E8CBD27B9096}" srcOrd="1" destOrd="0" parTransId="{526910F8-9A35-41CC-A77A-E9E47BF46CBE}" sibTransId="{653B95E9-5E22-44D6-B12E-B9608E55998B}"/>
    <dgm:cxn modelId="{FCAC2515-9482-4CDF-90B2-5A46CDE15A96}" srcId="{13B289DB-44CA-4A19-99CC-39107B901334}" destId="{4DE13E02-CA1F-4FB0-9668-3C5118D24860}" srcOrd="2" destOrd="0" parTransId="{C7F068F0-EE24-4B78-A8BA-41BCA0F69336}" sibTransId="{991EF9C0-E28A-4673-AE93-FAD16DD93EE1}"/>
    <dgm:cxn modelId="{1C142137-EFC1-418B-97A1-BAB2C7E489F5}" type="presOf" srcId="{6E7FBB79-7D10-4837-87D0-E8CBD27B9096}" destId="{6F6E6344-DBF0-41DA-B102-EA3FE127BE8A}" srcOrd="0" destOrd="0" presId="urn:microsoft.com/office/officeart/2018/5/layout/IconCircleLabelList"/>
    <dgm:cxn modelId="{4A35E13C-B055-4DD1-A56D-2146941FFB59}" srcId="{13B289DB-44CA-4A19-99CC-39107B901334}" destId="{C21A843A-D3A5-4DD1-8E9D-2DBF93E62FCD}" srcOrd="4" destOrd="0" parTransId="{F234E62E-455F-4390-824D-B75B67201905}" sibTransId="{6DC65CB9-ED78-4A34-B56E-11B118EFFD9A}"/>
    <dgm:cxn modelId="{9640BE74-282F-44DB-A3DE-F804B9868736}" type="presOf" srcId="{4A48C26C-52F7-46E8-AB8F-6EB844C1F23D}" destId="{B6A188DD-D9C3-40B5-BB7A-2A051A6E2FEF}" srcOrd="0" destOrd="0" presId="urn:microsoft.com/office/officeart/2018/5/layout/IconCircleLabelList"/>
    <dgm:cxn modelId="{A86D6378-33A7-4C9B-9EE7-338C8ED1960C}" type="presOf" srcId="{4DE13E02-CA1F-4FB0-9668-3C5118D24860}" destId="{D2FDFE1A-F6E1-4D6A-B30A-925C4516D92A}" srcOrd="0" destOrd="0" presId="urn:microsoft.com/office/officeart/2018/5/layout/IconCircleLabelList"/>
    <dgm:cxn modelId="{CF045187-0B73-49E4-9585-6FB8F6F3BEE2}" type="presOf" srcId="{1084B5E1-175C-4B51-AA92-1994855CD87D}" destId="{BA258ACC-7218-49B9-8193-8EE4D3110B32}" srcOrd="0" destOrd="0" presId="urn:microsoft.com/office/officeart/2018/5/layout/IconCircleLabelList"/>
    <dgm:cxn modelId="{21F05C8C-183A-4DC1-AAD6-9F2F4818888C}" type="presOf" srcId="{13B289DB-44CA-4A19-99CC-39107B901334}" destId="{A101889F-1952-49C2-B5F3-FA270872D734}" srcOrd="0" destOrd="0" presId="urn:microsoft.com/office/officeart/2018/5/layout/IconCircleLabelList"/>
    <dgm:cxn modelId="{C9198795-9CCA-4DB4-8FC6-4C79587A4AA4}" srcId="{13B289DB-44CA-4A19-99CC-39107B901334}" destId="{4A48C26C-52F7-46E8-AB8F-6EB844C1F23D}" srcOrd="0" destOrd="0" parTransId="{6865C72B-610D-44FE-9A91-AFAE1EC4A480}" sibTransId="{8DF66646-B79C-432E-9E33-BC2722F291F1}"/>
    <dgm:cxn modelId="{D0501E97-A95D-4298-BBC2-A07396411450}" type="presOf" srcId="{C21A843A-D3A5-4DD1-8E9D-2DBF93E62FCD}" destId="{2938BBA8-9FE6-44CF-BD6D-B32A14DD1FFA}" srcOrd="0" destOrd="0" presId="urn:microsoft.com/office/officeart/2018/5/layout/IconCircleLabelList"/>
    <dgm:cxn modelId="{5CE676E1-DE77-492B-A285-1F005F712822}" srcId="{13B289DB-44CA-4A19-99CC-39107B901334}" destId="{1084B5E1-175C-4B51-AA92-1994855CD87D}" srcOrd="3" destOrd="0" parTransId="{6FD02CDB-2E45-4D9E-8A83-C4BCF70BD97E}" sibTransId="{ACAD7788-754C-4723-8A87-0601E029F92C}"/>
    <dgm:cxn modelId="{03F82484-C8C6-4527-83B4-A97367047FB5}" type="presParOf" srcId="{A101889F-1952-49C2-B5F3-FA270872D734}" destId="{4F80A1A9-6004-433D-85F9-8542862EDB73}" srcOrd="0" destOrd="0" presId="urn:microsoft.com/office/officeart/2018/5/layout/IconCircleLabelList"/>
    <dgm:cxn modelId="{0030CD86-AFC6-4053-B4D1-D6291D363698}" type="presParOf" srcId="{4F80A1A9-6004-433D-85F9-8542862EDB73}" destId="{86A3F8CD-D6D2-4A32-A373-DD85C240F4FA}" srcOrd="0" destOrd="0" presId="urn:microsoft.com/office/officeart/2018/5/layout/IconCircleLabelList"/>
    <dgm:cxn modelId="{F36599A9-32F3-47FD-9568-05829997C5B9}" type="presParOf" srcId="{4F80A1A9-6004-433D-85F9-8542862EDB73}" destId="{996922CF-8F8B-4F7C-A31A-5A0C56B765F0}" srcOrd="1" destOrd="0" presId="urn:microsoft.com/office/officeart/2018/5/layout/IconCircleLabelList"/>
    <dgm:cxn modelId="{BB34E13A-1E59-460A-883F-2BE1412D869D}" type="presParOf" srcId="{4F80A1A9-6004-433D-85F9-8542862EDB73}" destId="{F525DF63-CEA4-498A-A482-4A7322DFBD7F}" srcOrd="2" destOrd="0" presId="urn:microsoft.com/office/officeart/2018/5/layout/IconCircleLabelList"/>
    <dgm:cxn modelId="{327B3D94-E57D-442D-8AA6-D84D8BA9752C}" type="presParOf" srcId="{4F80A1A9-6004-433D-85F9-8542862EDB73}" destId="{B6A188DD-D9C3-40B5-BB7A-2A051A6E2FEF}" srcOrd="3" destOrd="0" presId="urn:microsoft.com/office/officeart/2018/5/layout/IconCircleLabelList"/>
    <dgm:cxn modelId="{F3359060-2E1C-437E-A4F1-8C59E48288E9}" type="presParOf" srcId="{A101889F-1952-49C2-B5F3-FA270872D734}" destId="{D915D570-F04B-4198-B453-8C5F87977F65}" srcOrd="1" destOrd="0" presId="urn:microsoft.com/office/officeart/2018/5/layout/IconCircleLabelList"/>
    <dgm:cxn modelId="{3DD1A32C-3D10-4EE9-87FD-596B041024D3}" type="presParOf" srcId="{A101889F-1952-49C2-B5F3-FA270872D734}" destId="{C9D43608-ACEA-4EBA-8F1B-FD45D15C8816}" srcOrd="2" destOrd="0" presId="urn:microsoft.com/office/officeart/2018/5/layout/IconCircleLabelList"/>
    <dgm:cxn modelId="{471B6D3B-BC67-4951-BB6E-FEA75A69D290}" type="presParOf" srcId="{C9D43608-ACEA-4EBA-8F1B-FD45D15C8816}" destId="{4E96561A-63AB-4038-A200-5C8E46354444}" srcOrd="0" destOrd="0" presId="urn:microsoft.com/office/officeart/2018/5/layout/IconCircleLabelList"/>
    <dgm:cxn modelId="{49EC4337-64E7-499E-BE9B-EFA2DC490EC2}" type="presParOf" srcId="{C9D43608-ACEA-4EBA-8F1B-FD45D15C8816}" destId="{09896FCF-D678-456D-A2D3-03E68D310C25}" srcOrd="1" destOrd="0" presId="urn:microsoft.com/office/officeart/2018/5/layout/IconCircleLabelList"/>
    <dgm:cxn modelId="{F746F1DA-D09F-47AF-97A3-8196F7E68172}" type="presParOf" srcId="{C9D43608-ACEA-4EBA-8F1B-FD45D15C8816}" destId="{75A4E545-F878-42B2-966B-B294674CE76E}" srcOrd="2" destOrd="0" presId="urn:microsoft.com/office/officeart/2018/5/layout/IconCircleLabelList"/>
    <dgm:cxn modelId="{7D10D7F6-ECF8-4BBC-B656-66FF3A8E7FBD}" type="presParOf" srcId="{C9D43608-ACEA-4EBA-8F1B-FD45D15C8816}" destId="{6F6E6344-DBF0-41DA-B102-EA3FE127BE8A}" srcOrd="3" destOrd="0" presId="urn:microsoft.com/office/officeart/2018/5/layout/IconCircleLabelList"/>
    <dgm:cxn modelId="{81F8D0CD-60C0-4968-B3EF-808A782BC95F}" type="presParOf" srcId="{A101889F-1952-49C2-B5F3-FA270872D734}" destId="{64B3267B-3BA0-4BEE-8534-DB23C93BE18D}" srcOrd="3" destOrd="0" presId="urn:microsoft.com/office/officeart/2018/5/layout/IconCircleLabelList"/>
    <dgm:cxn modelId="{4BA6A038-74AB-48EB-A8F2-908301028A20}" type="presParOf" srcId="{A101889F-1952-49C2-B5F3-FA270872D734}" destId="{15F2805C-5AE2-43BC-8E4E-470E8F1D75CC}" srcOrd="4" destOrd="0" presId="urn:microsoft.com/office/officeart/2018/5/layout/IconCircleLabelList"/>
    <dgm:cxn modelId="{8CE0A2C9-312A-4FDE-8BD9-B644A8D406F7}" type="presParOf" srcId="{15F2805C-5AE2-43BC-8E4E-470E8F1D75CC}" destId="{2808DBB4-BF4A-4321-8A02-44E6F59E208D}" srcOrd="0" destOrd="0" presId="urn:microsoft.com/office/officeart/2018/5/layout/IconCircleLabelList"/>
    <dgm:cxn modelId="{1CE20C3B-C4FE-452C-8417-076696A37B34}" type="presParOf" srcId="{15F2805C-5AE2-43BC-8E4E-470E8F1D75CC}" destId="{D27033F2-BE88-46F2-83E8-A8EE2F4F3F88}" srcOrd="1" destOrd="0" presId="urn:microsoft.com/office/officeart/2018/5/layout/IconCircleLabelList"/>
    <dgm:cxn modelId="{CF9D6143-6676-47C6-BB2D-A5003E4B22B3}" type="presParOf" srcId="{15F2805C-5AE2-43BC-8E4E-470E8F1D75CC}" destId="{EDA16AB2-BA45-484D-A144-6C8EEDFF2636}" srcOrd="2" destOrd="0" presId="urn:microsoft.com/office/officeart/2018/5/layout/IconCircleLabelList"/>
    <dgm:cxn modelId="{2D350F52-CE62-4B06-92E8-C45384B7C00F}" type="presParOf" srcId="{15F2805C-5AE2-43BC-8E4E-470E8F1D75CC}" destId="{D2FDFE1A-F6E1-4D6A-B30A-925C4516D92A}" srcOrd="3" destOrd="0" presId="urn:microsoft.com/office/officeart/2018/5/layout/IconCircleLabelList"/>
    <dgm:cxn modelId="{D4FC26E4-C4E8-4D8B-922A-D0837720682C}" type="presParOf" srcId="{A101889F-1952-49C2-B5F3-FA270872D734}" destId="{0845592A-A057-4330-9915-461BCA7A64C3}" srcOrd="5" destOrd="0" presId="urn:microsoft.com/office/officeart/2018/5/layout/IconCircleLabelList"/>
    <dgm:cxn modelId="{F9BD51A0-7332-4E49-AA75-B1895D416EF1}" type="presParOf" srcId="{A101889F-1952-49C2-B5F3-FA270872D734}" destId="{B0E2FAE6-F76F-46CB-B8B0-841FD836A760}" srcOrd="6" destOrd="0" presId="urn:microsoft.com/office/officeart/2018/5/layout/IconCircleLabelList"/>
    <dgm:cxn modelId="{F24CBEAC-3838-43D1-A222-AB05ABE3F95C}" type="presParOf" srcId="{B0E2FAE6-F76F-46CB-B8B0-841FD836A760}" destId="{A686CE0F-3F3B-474A-9CBA-9F73BFB350EF}" srcOrd="0" destOrd="0" presId="urn:microsoft.com/office/officeart/2018/5/layout/IconCircleLabelList"/>
    <dgm:cxn modelId="{F1DB371B-D71F-4DC6-9E11-5F552A41C05C}" type="presParOf" srcId="{B0E2FAE6-F76F-46CB-B8B0-841FD836A760}" destId="{F645943D-CFC9-4BA0-915A-3BCDB0BEC733}" srcOrd="1" destOrd="0" presId="urn:microsoft.com/office/officeart/2018/5/layout/IconCircleLabelList"/>
    <dgm:cxn modelId="{F98E6D15-70D2-4B58-A585-8E16A5DEBEDF}" type="presParOf" srcId="{B0E2FAE6-F76F-46CB-B8B0-841FD836A760}" destId="{7DA4AF8B-504F-494E-AD2A-422E83A04A54}" srcOrd="2" destOrd="0" presId="urn:microsoft.com/office/officeart/2018/5/layout/IconCircleLabelList"/>
    <dgm:cxn modelId="{5F1CB19E-F935-4D5F-BC5A-5854B262D8E8}" type="presParOf" srcId="{B0E2FAE6-F76F-46CB-B8B0-841FD836A760}" destId="{BA258ACC-7218-49B9-8193-8EE4D3110B32}" srcOrd="3" destOrd="0" presId="urn:microsoft.com/office/officeart/2018/5/layout/IconCircleLabelList"/>
    <dgm:cxn modelId="{73B539D7-8A90-417E-B33F-EE121F389EB4}" type="presParOf" srcId="{A101889F-1952-49C2-B5F3-FA270872D734}" destId="{8772528F-1A06-4743-8521-F853D7A343F8}" srcOrd="7" destOrd="0" presId="urn:microsoft.com/office/officeart/2018/5/layout/IconCircleLabelList"/>
    <dgm:cxn modelId="{C3BE8AFC-8518-445C-9CF5-042E60CA1CD1}" type="presParOf" srcId="{A101889F-1952-49C2-B5F3-FA270872D734}" destId="{10E52901-E619-4050-961C-80A81FA34C81}" srcOrd="8" destOrd="0" presId="urn:microsoft.com/office/officeart/2018/5/layout/IconCircleLabelList"/>
    <dgm:cxn modelId="{8273BAC2-D761-43E7-882D-9F4E0BB8F6F3}" type="presParOf" srcId="{10E52901-E619-4050-961C-80A81FA34C81}" destId="{8AA12955-8A0F-4382-BAE2-F74190225A54}" srcOrd="0" destOrd="0" presId="urn:microsoft.com/office/officeart/2018/5/layout/IconCircleLabelList"/>
    <dgm:cxn modelId="{09913DD8-68F1-4F7D-B980-91B806912C84}" type="presParOf" srcId="{10E52901-E619-4050-961C-80A81FA34C81}" destId="{14FFBA5F-7B22-458A-8948-418C80E9A77E}" srcOrd="1" destOrd="0" presId="urn:microsoft.com/office/officeart/2018/5/layout/IconCircleLabelList"/>
    <dgm:cxn modelId="{54F37726-4737-4B27-A276-D349ADFA7CC3}" type="presParOf" srcId="{10E52901-E619-4050-961C-80A81FA34C81}" destId="{B7C41CF5-F71D-492B-AE74-E699BE986C70}" srcOrd="2" destOrd="0" presId="urn:microsoft.com/office/officeart/2018/5/layout/IconCircleLabelList"/>
    <dgm:cxn modelId="{2C7C76E0-4F87-4101-A84B-FB8B9322DE61}" type="presParOf" srcId="{10E52901-E619-4050-961C-80A81FA34C81}" destId="{2938BBA8-9FE6-44CF-BD6D-B32A14DD1FF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F0A3-5DA0-4BF6-907A-91A720DDB694}">
      <dsp:nvSpPr>
        <dsp:cNvPr id="0" name=""/>
        <dsp:cNvSpPr/>
      </dsp:nvSpPr>
      <dsp:spPr>
        <a:xfrm>
          <a:off x="0" y="37741"/>
          <a:ext cx="4939794" cy="1551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You are the author</a:t>
          </a:r>
          <a:r>
            <a:rPr lang="en-US" sz="3900" kern="1200" dirty="0">
              <a:latin typeface="Calibri Light" panose="020F0302020204030204"/>
            </a:rPr>
            <a:t>,</a:t>
          </a:r>
          <a:r>
            <a:rPr lang="en-US" sz="3900" kern="1200" dirty="0"/>
            <a:t> and you get to:</a:t>
          </a:r>
        </a:p>
      </dsp:txBody>
      <dsp:txXfrm>
        <a:off x="75734" y="113475"/>
        <a:ext cx="4788326" cy="1399952"/>
      </dsp:txXfrm>
    </dsp:sp>
    <dsp:sp modelId="{E0E43146-F7A6-4877-A2BA-804A2ADA488D}">
      <dsp:nvSpPr>
        <dsp:cNvPr id="0" name=""/>
        <dsp:cNvSpPr/>
      </dsp:nvSpPr>
      <dsp:spPr>
        <a:xfrm>
          <a:off x="0" y="1589161"/>
          <a:ext cx="4939794" cy="2381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38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Record your interests</a:t>
          </a:r>
          <a:r>
            <a:rPr lang="en-US" sz="3000" kern="1200" dirty="0">
              <a:latin typeface="Calibri Light" panose="020F0302020204030204"/>
            </a:rPr>
            <a:t>.</a:t>
          </a:r>
          <a:r>
            <a:rPr lang="en-US" sz="3000" kern="1200" dirty="0"/>
            <a:t> </a:t>
          </a:r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Explore careers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Better know yourself through values, skills, and goals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</dsp:txBody>
      <dsp:txXfrm>
        <a:off x="0" y="1589161"/>
        <a:ext cx="4939794" cy="2381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3F8CD-D6D2-4A32-A373-DD85C240F4FA}">
      <dsp:nvSpPr>
        <dsp:cNvPr id="0" name=""/>
        <dsp:cNvSpPr/>
      </dsp:nvSpPr>
      <dsp:spPr>
        <a:xfrm>
          <a:off x="275032" y="431632"/>
          <a:ext cx="853523" cy="8535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922CF-8F8B-4F7C-A31A-5A0C56B765F0}">
      <dsp:nvSpPr>
        <dsp:cNvPr id="0" name=""/>
        <dsp:cNvSpPr/>
      </dsp:nvSpPr>
      <dsp:spPr>
        <a:xfrm>
          <a:off x="456930" y="613530"/>
          <a:ext cx="489726" cy="4897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188DD-D9C3-40B5-BB7A-2A051A6E2FEF}">
      <dsp:nvSpPr>
        <dsp:cNvPr id="0" name=""/>
        <dsp:cNvSpPr/>
      </dsp:nvSpPr>
      <dsp:spPr>
        <a:xfrm>
          <a:off x="2184" y="1551007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View Careers or Clusters</a:t>
          </a:r>
        </a:p>
      </dsp:txBody>
      <dsp:txXfrm>
        <a:off x="2184" y="1551007"/>
        <a:ext cx="1399218" cy="559687"/>
      </dsp:txXfrm>
    </dsp:sp>
    <dsp:sp modelId="{4E96561A-63AB-4038-A200-5C8E46354444}">
      <dsp:nvSpPr>
        <dsp:cNvPr id="0" name=""/>
        <dsp:cNvSpPr/>
      </dsp:nvSpPr>
      <dsp:spPr>
        <a:xfrm>
          <a:off x="1919114" y="431632"/>
          <a:ext cx="853523" cy="853523"/>
        </a:xfrm>
        <a:prstGeom prst="ellips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96FCF-D678-456D-A2D3-03E68D310C25}">
      <dsp:nvSpPr>
        <dsp:cNvPr id="0" name=""/>
        <dsp:cNvSpPr/>
      </dsp:nvSpPr>
      <dsp:spPr>
        <a:xfrm>
          <a:off x="2101012" y="613530"/>
          <a:ext cx="489726" cy="4897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E6344-DBF0-41DA-B102-EA3FE127BE8A}">
      <dsp:nvSpPr>
        <dsp:cNvPr id="0" name=""/>
        <dsp:cNvSpPr/>
      </dsp:nvSpPr>
      <dsp:spPr>
        <a:xfrm>
          <a:off x="1646266" y="1551007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Change education level to expand results</a:t>
          </a:r>
        </a:p>
      </dsp:txBody>
      <dsp:txXfrm>
        <a:off x="1646266" y="1551007"/>
        <a:ext cx="1399218" cy="559687"/>
      </dsp:txXfrm>
    </dsp:sp>
    <dsp:sp modelId="{2808DBB4-BF4A-4321-8A02-44E6F59E208D}">
      <dsp:nvSpPr>
        <dsp:cNvPr id="0" name=""/>
        <dsp:cNvSpPr/>
      </dsp:nvSpPr>
      <dsp:spPr>
        <a:xfrm>
          <a:off x="3563196" y="431632"/>
          <a:ext cx="853523" cy="853523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033F2-BE88-46F2-83E8-A8EE2F4F3F88}">
      <dsp:nvSpPr>
        <dsp:cNvPr id="0" name=""/>
        <dsp:cNvSpPr/>
      </dsp:nvSpPr>
      <dsp:spPr>
        <a:xfrm>
          <a:off x="3745094" y="613530"/>
          <a:ext cx="489726" cy="4897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DFE1A-F6E1-4D6A-B30A-925C4516D92A}">
      <dsp:nvSpPr>
        <dsp:cNvPr id="0" name=""/>
        <dsp:cNvSpPr/>
      </dsp:nvSpPr>
      <dsp:spPr>
        <a:xfrm>
          <a:off x="3290348" y="1551007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"Add to career profile" to save anything that is interesting</a:t>
          </a:r>
        </a:p>
      </dsp:txBody>
      <dsp:txXfrm>
        <a:off x="3290348" y="1551007"/>
        <a:ext cx="1399218" cy="559687"/>
      </dsp:txXfrm>
    </dsp:sp>
    <dsp:sp modelId="{A686CE0F-3F3B-474A-9CBA-9F73BFB350EF}">
      <dsp:nvSpPr>
        <dsp:cNvPr id="0" name=""/>
        <dsp:cNvSpPr/>
      </dsp:nvSpPr>
      <dsp:spPr>
        <a:xfrm>
          <a:off x="1097073" y="2460499"/>
          <a:ext cx="853523" cy="853523"/>
        </a:xfrm>
        <a:prstGeom prst="ellips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5943D-CFC9-4BA0-915A-3BCDB0BEC733}">
      <dsp:nvSpPr>
        <dsp:cNvPr id="0" name=""/>
        <dsp:cNvSpPr/>
      </dsp:nvSpPr>
      <dsp:spPr>
        <a:xfrm>
          <a:off x="1278971" y="2642397"/>
          <a:ext cx="489726" cy="4897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58ACC-7218-49B9-8193-8EE4D3110B32}">
      <dsp:nvSpPr>
        <dsp:cNvPr id="0" name=""/>
        <dsp:cNvSpPr/>
      </dsp:nvSpPr>
      <dsp:spPr>
        <a:xfrm>
          <a:off x="824225" y="3579874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Remember that these are only ideas! You are still the expert on you!</a:t>
          </a:r>
        </a:p>
      </dsp:txBody>
      <dsp:txXfrm>
        <a:off x="824225" y="3579874"/>
        <a:ext cx="1399218" cy="559687"/>
      </dsp:txXfrm>
    </dsp:sp>
    <dsp:sp modelId="{8AA12955-8A0F-4382-BAE2-F74190225A54}">
      <dsp:nvSpPr>
        <dsp:cNvPr id="0" name=""/>
        <dsp:cNvSpPr/>
      </dsp:nvSpPr>
      <dsp:spPr>
        <a:xfrm>
          <a:off x="2741155" y="2460499"/>
          <a:ext cx="853523" cy="853523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FBA5F-7B22-458A-8948-418C80E9A77E}">
      <dsp:nvSpPr>
        <dsp:cNvPr id="0" name=""/>
        <dsp:cNvSpPr/>
      </dsp:nvSpPr>
      <dsp:spPr>
        <a:xfrm>
          <a:off x="2923053" y="2642397"/>
          <a:ext cx="489726" cy="4897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8BBA8-9FE6-44CF-BD6D-B32A14DD1FFA}">
      <dsp:nvSpPr>
        <dsp:cNvPr id="0" name=""/>
        <dsp:cNvSpPr/>
      </dsp:nvSpPr>
      <dsp:spPr>
        <a:xfrm>
          <a:off x="2468307" y="3579874"/>
          <a:ext cx="1399218" cy="55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Not all careers are listed and that’sokay!</a:t>
          </a:r>
        </a:p>
      </dsp:txBody>
      <dsp:txXfrm>
        <a:off x="2468307" y="3579874"/>
        <a:ext cx="1399218" cy="55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BED4-77AE-4B59-AB1C-57D5968ADB8D}" type="datetimeFigureOut"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B792-8D42-4063-9985-C9B9653F92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wizard.org/wizard/hom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This slide is optional – but you may show students the video to introduce VA Wizard if that is helpful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ADF-7592-5C4E-911E-E30F14C57A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School Counselor Demo: </a:t>
            </a:r>
            <a:r>
              <a:rPr lang="en-US" dirty="0">
                <a:hlinkClick r:id="rId3"/>
              </a:rPr>
              <a:t>https://www.vawizard.org/wizard/home</a:t>
            </a:r>
            <a:r>
              <a:rPr lang="en-US" dirty="0"/>
              <a:t> </a:t>
            </a:r>
          </a:p>
          <a:p>
            <a:r>
              <a:rPr lang="en-US" dirty="0"/>
              <a:t>Student Demo Account for Lesson on Smart Board: (CASE SENSATIVE)</a:t>
            </a:r>
            <a:endParaRPr lang="en-US" dirty="0">
              <a:cs typeface="Calibri"/>
            </a:endParaRPr>
          </a:p>
          <a:p>
            <a:r>
              <a:rPr lang="en-US" dirty="0"/>
              <a:t>Generic login: K5Wizard</a:t>
            </a:r>
            <a:endParaRPr lang="en-US" dirty="0">
              <a:cs typeface="Calibri"/>
            </a:endParaRPr>
          </a:p>
          <a:p>
            <a:r>
              <a:rPr lang="en-US" dirty="0"/>
              <a:t>Password: K5Wizard!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Troubleshooting Errors: (switch browsers chrome to edge or vice versa)</a:t>
            </a:r>
          </a:p>
          <a:p>
            <a:r>
              <a:rPr lang="en-US" dirty="0"/>
              <a:t>If your students have an issue when logging into VA Wizard with Clever (HTTP Status 500 internal server error) you will need to update Chrome to resolve the issue.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Here's how to update individual computers: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To update Google Chrome: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On your computer, open Chrome.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At the top right, click More .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Click Help. About Google Chrome.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Click Update Google Chrome. Important: If you can't find this button, you're on the latest version.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Click Relaunch.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B792-8D42-4063-9985-C9B9653F9254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F224-6837-F359-58FD-191F8D1AE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B394C-3245-F8EF-CB27-EF76B700F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FA7AE-6259-6E98-AD21-C7DA178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E0C0-3EED-E46A-C009-5D8CD1C6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1B40-B850-0B55-2BB9-8B060B0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2DBA-3FCE-8A81-97FE-7F1D04AD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7237-0913-46D3-2AD6-39A84A24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AE56-CC02-24B9-A50A-3F37A99C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40B2-E815-36A2-4825-0CB6A3C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8EB9F-65D3-47E0-27AE-0212A0FD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62F-E19F-9CC2-2C2E-6C30CA25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EF4E2-EEA6-2DD0-E84B-70C5E4EC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00BB-6CD7-F09E-AEEB-818BA19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4C0C-E42D-2A08-0E6D-6853CBAE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8AA6-102E-9CAF-D9FF-554BEDD8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F366-B782-4D22-86DD-43DAC704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8824-025E-3A3A-0892-EE2C5ACE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293C8-5A3B-269A-4CF4-0E46B0B2A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BD8BA-9A7D-1EBE-5E21-D78F994A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B616C-9869-9F0A-E5EA-04101251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196C-4668-A331-FB43-A82A0949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4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584E-30AC-3C08-E6E2-78D9E267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8490-1708-A17A-2A89-54A81803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6E2AD-0035-659C-0820-C268BCAAE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F9A2B-5D7A-35B2-228C-99C4A655A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14B4E-7237-6392-E8EF-D8665E6A7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E7D29-6446-C44E-3ACC-407DA144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1B1B7-F7F2-3D9A-064A-A7E61F7B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87B6F-C691-A211-9BE9-40EA1C60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DDD1-7E6C-43EF-1ADA-F2597D3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97D53-4C76-8367-AD93-12C83E8E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8D1EF-FD95-E615-E9D3-24B81441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310CC-10FB-D8ED-05DF-7584998D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4CD42-F3C9-8E0F-1A69-5E8B5AD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92EB0-0AD0-63BB-D51F-DEA2C58E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B49C4-50B6-B88A-33EA-8FBE9FBE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602B-D8C5-B91A-A40C-83B27A6C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DF5E-D014-3ECC-51C6-19C9951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382E-78B6-D960-252F-25ADC8BE3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531E-C59E-6B75-A9F7-88D052AB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D9A66-13F6-908A-4AC3-84503206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FC3CA-9BCE-D249-DCD7-198988E5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9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72E-E6CE-9CEC-EA25-5CFE4930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1647B-8F68-0B50-1223-B455ECF40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E1563-3EFB-AD9F-EFA7-B569BBB6B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780B-1811-D3D8-44F1-B8ADC089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8434E-D01F-110B-D11F-563FDEA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7861D-E913-1771-A791-F7B057DF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CA7D-FAE2-7B4C-22E3-F45D55B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152F6-CA59-6705-29A6-2B7DA5CE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F524-A051-D00E-7C1E-ABCBF2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9DCA-50F6-3679-0784-906C5916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9FE9-44C4-E608-AF1A-796ABE02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BAED8-75E7-8378-8F25-E37166B61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94BEC-0A40-E9EF-B237-51AD23385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4AD1-C899-315A-A2DF-FEB781F4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7B9CC-830F-672F-A18C-6DD5916F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51B6-109A-2B43-4631-6763293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735DB-9BF8-4749-621A-3E79551C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4649-3AC5-83B9-7ADD-D21ADDF5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705E-3FFC-2271-EC63-4BCDD1A92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78E1-BCAE-90A9-A063-5F0695A9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F937-6EEF-6D0C-C85B-E7BAEC29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wcps.sharepoint.com/:v:/s/co-stsv-escounselors/EZqb8f-zpDNKvePK8tj0FpEBWfg4YBiSLOmOLCXyoQWS6A?e=sIoPe0&amp;nav=eyJyZWZlcnJhbEluZm8iOnsicmVmZXJyYWxBcHAiOiJTdHJlYW1XZWJBcHAiLCJyZWZlcnJhbFZpZXciOiJTaGFyZURpYWxvZy1MaW5rIiwicmVmZXJyYWxBcHBQbGF0Zm9ybSI6IldlYiIsInJlZmVycmFsTW9kZSI6InZpZXcifX0=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wcps-my.sharepoint.com/:v:/g/personal/henryas_pwcs_edu/EXO9zTwlgLxGh8hTG65TROYBUx92Wz_tHo2K5_W5twr44A?e=T4Use1&amp;nav=eyJyZWZlcnJhbEluZm8iOnsicmVmZXJyYWxBcHAiOiJTdHJlYW1XZWJBcHAiLCJyZWZlcnJhbFZpZXciOiJTaGFyZURpYWxvZy1MaW5rIiwicmVmZXJyYWxBcHBQbGF0Zm9ybSI6IldlYiIsInJlZmVycmFsTW9kZSI6InZpZXcifX0=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F4501-442C-932D-8AC7-5D0CA681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34710"/>
            <a:ext cx="10378361" cy="1325563"/>
          </a:xfrm>
        </p:spPr>
        <p:txBody>
          <a:bodyPr>
            <a:normAutofit/>
          </a:bodyPr>
          <a:lstStyle/>
          <a:p>
            <a:r>
              <a:rPr lang="en-US" sz="3600" dirty="0">
                <a:cs typeface="Calibri Light"/>
              </a:rPr>
              <a:t>What is an Academic Career Plan Portfolio?</a:t>
            </a:r>
            <a:endParaRPr lang="en-US" sz="3600" dirty="0"/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2980E931-AD48-AB34-6730-9ADF1C57E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333036"/>
              </p:ext>
            </p:extLst>
          </p:nvPr>
        </p:nvGraphicFramePr>
        <p:xfrm>
          <a:off x="876301" y="2028825"/>
          <a:ext cx="4939794" cy="400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2C407B1A-6F46-AFC3-30A8-4B84678FC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33" r="32887"/>
          <a:stretch/>
        </p:blipFill>
        <p:spPr>
          <a:xfrm>
            <a:off x="8701359" y="-2771"/>
            <a:ext cx="3490641" cy="33555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2B366486-42CE-8E41-065F-C3FEBC36EE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3" b="2318"/>
          <a:stretch/>
        </p:blipFill>
        <p:spPr>
          <a:xfrm>
            <a:off x="7544307" y="2501901"/>
            <a:ext cx="5005212" cy="427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604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09FD6-EF68-50A2-2A89-68C6E8A1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  <a:cs typeface="Calibri Light"/>
              </a:rPr>
              <a:t>Learning Objectives</a:t>
            </a:r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1BDE0B-F3BB-882B-44C4-FBB5E864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Student will be able to: </a:t>
            </a:r>
            <a:endParaRPr lang="en-US" sz="2000" dirty="0">
              <a:solidFill>
                <a:srgbClr val="000000">
                  <a:alpha val="80000"/>
                </a:srgbClr>
              </a:solidFill>
              <a:latin typeface="Verdana"/>
              <a:ea typeface="Verdana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Verdana"/>
              <a:ea typeface="Verdana"/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Identify their personal skills in relation to work.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Identify their values in relation to work.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Compare the career clusters that match their skills with the career clusters that match their values. 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11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26B9-53BA-0D15-BCEF-FFB0391D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Learning Intention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C6FD-63E6-51EF-4002-7A2CF7D4E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38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49" y="1156276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 Light"/>
              </a:rPr>
              <a:t>Fifth Grade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Calibri Light"/>
              </a:rPr>
              <a:t>Work VALUES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660" y="3863213"/>
            <a:ext cx="6632008" cy="25374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b="1" u="sng" dirty="0">
                <a:solidFill>
                  <a:srgbClr val="FFFFFF"/>
                </a:solidFill>
                <a:cs typeface="Calibri"/>
              </a:rPr>
              <a:t>Part 1: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Work Values</a:t>
            </a:r>
          </a:p>
          <a:p>
            <a:pPr algn="l"/>
            <a:endParaRPr lang="en-US" dirty="0">
              <a:solidFill>
                <a:srgbClr val="000000"/>
              </a:solidFill>
              <a:cs typeface="Calibri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Values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- Things that are important to you, help you make decisions and motivate you.</a:t>
            </a:r>
            <a:endParaRPr lang="en-US" dirty="0"/>
          </a:p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cs typeface="Calibri"/>
              </a:rPr>
              <a:t>Work Values- Things that make you happy about your work.</a:t>
            </a:r>
          </a:p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A25A729-B451-E4B4-5D64-16FBDF3B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61" y="461693"/>
            <a:ext cx="2439837" cy="2167746"/>
          </a:xfrm>
          <a:prstGeom prst="rect">
            <a:avLst/>
          </a:prstGeom>
        </p:spPr>
      </p:pic>
      <p:pic>
        <p:nvPicPr>
          <p:cNvPr id="7" name="Picture 8" descr="Logo&#10;&#10;Description automatically generated">
            <a:extLst>
              <a:ext uri="{FF2B5EF4-FFF2-40B4-BE49-F238E27FC236}">
                <a16:creationId xmlns:a16="http://schemas.microsoft.com/office/drawing/2014/main" id="{1FF5C517-B39B-1FB6-44FF-F61D290D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513" y="4075890"/>
            <a:ext cx="2413240" cy="27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49" y="1156276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 Light"/>
              </a:rPr>
              <a:t>Fifth Grade </a:t>
            </a:r>
            <a:br>
              <a:rPr lang="en-US" b="1" dirty="0">
                <a:cs typeface="Calibri Light"/>
              </a:rPr>
            </a:br>
            <a:r>
              <a:rPr lang="en-US" b="1" dirty="0">
                <a:solidFill>
                  <a:schemeClr val="accent1"/>
                </a:solidFill>
                <a:cs typeface="Calibri Light"/>
              </a:rPr>
              <a:t>Work SKILLS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660" y="3863213"/>
            <a:ext cx="6632008" cy="25374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b="1" u="sng" dirty="0">
                <a:solidFill>
                  <a:srgbClr val="FFFFFF"/>
                </a:solidFill>
                <a:cs typeface="Calibri"/>
              </a:rPr>
              <a:t>Part 2: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Work Skills</a:t>
            </a:r>
          </a:p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ea typeface="+mn-lt"/>
                <a:cs typeface="+mn-lt"/>
              </a:rPr>
              <a:t>Skills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- Things I'm good at or want to learn about.</a:t>
            </a:r>
            <a:endParaRPr lang="en-US" dirty="0">
              <a:ea typeface="+mn-lt"/>
              <a:cs typeface="+mn-lt"/>
            </a:endParaRPr>
          </a:p>
          <a:p>
            <a:pPr algn="l"/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Work Skills: Things that you are good at or want to learn more about, things you are curious about.</a:t>
            </a:r>
          </a:p>
          <a:p>
            <a:pPr algn="l"/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A25A729-B451-E4B4-5D64-16FBDF3B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61" y="461693"/>
            <a:ext cx="2439837" cy="2167746"/>
          </a:xfrm>
          <a:prstGeom prst="rect">
            <a:avLst/>
          </a:prstGeom>
        </p:spPr>
      </p:pic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120D9564-ACD9-CA47-E4C7-803056A6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204" y="4094941"/>
            <a:ext cx="2245744" cy="25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B3F03-BF56-AAA6-F2BA-32F64FAD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  <a:t>Compare and Contrast Your Results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</a:br>
            <a:br>
              <a:rPr lang="en-US" sz="5400" dirty="0">
                <a:cs typeface="Calibri Light"/>
              </a:rPr>
            </a:b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  <a:t>Similarities? Differences?</a:t>
            </a:r>
            <a:b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</a:b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  <a:t>Surprised about...  Excited about …</a:t>
            </a:r>
            <a:b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</a:b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cs typeface="Calibri Light"/>
              </a:rPr>
              <a:t>Curious about...</a:t>
            </a:r>
          </a:p>
        </p:txBody>
      </p:sp>
    </p:spTree>
    <p:extLst>
      <p:ext uri="{BB962C8B-B14F-4D97-AF65-F5344CB8AC3E}">
        <p14:creationId xmlns:p14="http://schemas.microsoft.com/office/powerpoint/2010/main" val="2276419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860BB-1B91-83E1-92E7-7955DDD0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>
                <a:cs typeface="Calibri Light"/>
              </a:rPr>
              <a:t>Additional Ways to Review Your Results and Search Careers:</a:t>
            </a:r>
            <a:endParaRPr lang="en-US" sz="3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D88E8F4-E05C-416F-0040-C65DFCB45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56" y="1581210"/>
            <a:ext cx="10393919" cy="4351338"/>
          </a:xfrm>
        </p:spPr>
      </p:pic>
    </p:spTree>
    <p:extLst>
      <p:ext uri="{BB962C8B-B14F-4D97-AF65-F5344CB8AC3E}">
        <p14:creationId xmlns:p14="http://schemas.microsoft.com/office/powerpoint/2010/main" val="2276238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860BB-1B91-83E1-92E7-7955DDD0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Review Your Results and Search Careers:</a:t>
            </a:r>
            <a:endParaRPr lang="en-US" sz="400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A043E0-5BFB-3300-2D56-BFAC4F8E8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607"/>
          <a:stretch/>
        </p:blipFill>
        <p:spPr>
          <a:xfrm>
            <a:off x="232569" y="2017949"/>
            <a:ext cx="6685590" cy="4154251"/>
          </a:xfrm>
          <a:prstGeom prst="rect">
            <a:avLst/>
          </a:prstGeom>
        </p:spPr>
      </p:pic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AB66A4B3-E547-FD75-2FD2-126AFE865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200181"/>
              </p:ext>
            </p:extLst>
          </p:nvPr>
        </p:nvGraphicFramePr>
        <p:xfrm>
          <a:off x="7109528" y="1802289"/>
          <a:ext cx="4691752" cy="457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6" name="Picture 36">
            <a:extLst>
              <a:ext uri="{FF2B5EF4-FFF2-40B4-BE49-F238E27FC236}">
                <a16:creationId xmlns:a16="http://schemas.microsoft.com/office/drawing/2014/main" id="{35964100-0DF0-BE6D-E025-C8C6D1036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58" y="1883614"/>
            <a:ext cx="346495" cy="5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web page&#10;&#10;Description automatically generated">
            <a:extLst>
              <a:ext uri="{FF2B5EF4-FFF2-40B4-BE49-F238E27FC236}">
                <a16:creationId xmlns:a16="http://schemas.microsoft.com/office/drawing/2014/main" id="{0B7E63EB-49CC-218D-D2AF-401B578AB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48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09FD6-EF68-50A2-2A89-68C6E8A1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  <a:cs typeface="Calibri Light"/>
              </a:rPr>
              <a:t>Learning Objectives</a:t>
            </a:r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1BDE0B-F3BB-882B-44C4-FBB5E864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Student will be able to: </a:t>
            </a:r>
            <a:endParaRPr lang="en-US" sz="2000" dirty="0">
              <a:solidFill>
                <a:srgbClr val="000000">
                  <a:alpha val="80000"/>
                </a:srgbClr>
              </a:solidFill>
              <a:latin typeface="Verdana"/>
              <a:ea typeface="Verdana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Verdana"/>
              <a:ea typeface="Verdana"/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Identify their personal skills in relation to work.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Identify their values in relation to work.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Verdana"/>
                <a:ea typeface="Verdana"/>
              </a:rPr>
              <a:t>Compare the career clusters that match their skills with the career clusters that match their values. 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4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92E2C-C530-25C1-6539-55448B0CF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50" y="224367"/>
            <a:ext cx="7668399" cy="60155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3F2B63-2ECE-3F24-8595-84184C9FEA30}"/>
              </a:ext>
            </a:extLst>
          </p:cNvPr>
          <p:cNvSpPr/>
          <p:nvPr/>
        </p:nvSpPr>
        <p:spPr>
          <a:xfrm>
            <a:off x="2501900" y="1651000"/>
            <a:ext cx="2222500" cy="4470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768F6-577D-1102-AAED-918816380B9B}"/>
              </a:ext>
            </a:extLst>
          </p:cNvPr>
          <p:cNvSpPr txBox="1"/>
          <p:nvPr/>
        </p:nvSpPr>
        <p:spPr>
          <a:xfrm>
            <a:off x="3048000" y="1714500"/>
            <a:ext cx="5689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Elementary                    Middle                              High</a:t>
            </a:r>
          </a:p>
        </p:txBody>
      </p:sp>
    </p:spTree>
    <p:extLst>
      <p:ext uri="{BB962C8B-B14F-4D97-AF65-F5344CB8AC3E}">
        <p14:creationId xmlns:p14="http://schemas.microsoft.com/office/powerpoint/2010/main" val="342507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D5161-7F47-A775-4A7F-669B9659B777}"/>
              </a:ext>
            </a:extLst>
          </p:cNvPr>
          <p:cNvSpPr txBox="1"/>
          <p:nvPr/>
        </p:nvSpPr>
        <p:spPr>
          <a:xfrm>
            <a:off x="662016" y="353214"/>
            <a:ext cx="1156021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Century Gothic"/>
                <a:ea typeface="AGCANYOUNOT" pitchFamily="2"/>
              </a:rPr>
              <a:t>We are learning to</a:t>
            </a:r>
            <a:r>
              <a:rPr lang="en-US" sz="240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/>
                <a:ea typeface="AGCANYOUNOT" pitchFamily="2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ea typeface="AGCANYOUNOT" pitchFamily="2"/>
              </a:rPr>
              <a:t>how to build a Career Portfolio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Century Gothic"/>
              <a:ea typeface="AGCANYOUNOT" pitchFamily="2"/>
            </a:endParaRPr>
          </a:p>
        </p:txBody>
      </p:sp>
      <p:pic>
        <p:nvPicPr>
          <p:cNvPr id="3" name="Picture 3" descr="Free Target Clipart Black And White, Download Free Target Clipart Black And  White png images, Free ClipArts on Clipart Library">
            <a:extLst>
              <a:ext uri="{FF2B5EF4-FFF2-40B4-BE49-F238E27FC236}">
                <a16:creationId xmlns:a16="http://schemas.microsoft.com/office/drawing/2014/main" id="{6D45282A-5120-6018-8E98-8D837658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0" y="167764"/>
            <a:ext cx="628650" cy="647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clipboard with check marks&#10;&#10;Description automatically generated">
            <a:extLst>
              <a:ext uri="{FF2B5EF4-FFF2-40B4-BE49-F238E27FC236}">
                <a16:creationId xmlns:a16="http://schemas.microsoft.com/office/drawing/2014/main" id="{278323E3-7338-714B-9FE2-65E9BA202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5" y="1026084"/>
            <a:ext cx="571500" cy="6762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25BD4FB-5A20-B34D-5941-78F257AB721C}"/>
              </a:ext>
            </a:extLst>
          </p:cNvPr>
          <p:cNvSpPr txBox="1"/>
          <p:nvPr/>
        </p:nvSpPr>
        <p:spPr>
          <a:xfrm>
            <a:off x="662016" y="1138016"/>
            <a:ext cx="10867927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00B0F0"/>
                </a:solidFill>
                <a:uFillTx/>
                <a:latin typeface="Century Gothic"/>
                <a:ea typeface="AGCANYOUNOT" pitchFamily="2"/>
              </a:rPr>
              <a:t>I know I have learned it when I can</a:t>
            </a:r>
            <a:r>
              <a:rPr lang="en-US" sz="2400" dirty="0">
                <a:solidFill>
                  <a:srgbClr val="00B0F0"/>
                </a:solidFill>
                <a:latin typeface="Century Gothic"/>
                <a:ea typeface="AGCANYOUNOT" pitchFamily="2"/>
              </a:rPr>
              <a:t>:</a:t>
            </a:r>
            <a:endParaRPr lang="en-US" sz="2400" b="0" i="0" u="none" strike="noStrike" kern="1200" cap="none" spc="0" baseline="0" dirty="0">
              <a:solidFill>
                <a:srgbClr val="00B0F0"/>
              </a:solidFill>
              <a:uFillTx/>
              <a:latin typeface="AGCANYOUNOT"/>
              <a:ea typeface="AGCANYOUNOT" pitchFamily="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66FD38C-CB1A-830B-BECC-6B48D589375C}"/>
              </a:ext>
            </a:extLst>
          </p:cNvPr>
          <p:cNvSpPr txBox="1"/>
          <p:nvPr/>
        </p:nvSpPr>
        <p:spPr>
          <a:xfrm>
            <a:off x="670419" y="821058"/>
            <a:ext cx="256190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7030A0"/>
                </a:solidFill>
                <a:uFillTx/>
                <a:latin typeface="Century Gothic"/>
                <a:ea typeface="AGCANYOUNOT" pitchFamily="2"/>
              </a:rPr>
              <a:t>Success Criteria: 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16C6D31E-17EE-69CD-4AEE-ADA122EB9A73}"/>
              </a:ext>
            </a:extLst>
          </p:cNvPr>
          <p:cNvSpPr txBox="1"/>
          <p:nvPr/>
        </p:nvSpPr>
        <p:spPr>
          <a:xfrm>
            <a:off x="757269" y="89876"/>
            <a:ext cx="256190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7030A0"/>
                </a:solidFill>
                <a:uFillTx/>
                <a:latin typeface="Century Gothic"/>
                <a:ea typeface="AGCANYOUNOT" pitchFamily="2"/>
              </a:rPr>
              <a:t>Learning Intention: </a:t>
            </a:r>
          </a:p>
        </p:txBody>
      </p:sp>
      <p:graphicFrame>
        <p:nvGraphicFramePr>
          <p:cNvPr id="6" name="Table 14">
            <a:extLst>
              <a:ext uri="{FF2B5EF4-FFF2-40B4-BE49-F238E27FC236}">
                <a16:creationId xmlns:a16="http://schemas.microsoft.com/office/drawing/2014/main" id="{5AB65617-6BDB-5A1A-756D-213A707B8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70795"/>
              </p:ext>
            </p:extLst>
          </p:nvPr>
        </p:nvGraphicFramePr>
        <p:xfrm>
          <a:off x="61575" y="2031623"/>
          <a:ext cx="7160117" cy="4469001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628775">
                  <a:extLst>
                    <a:ext uri="{9D8B030D-6E8A-4147-A177-3AD203B41FA5}">
                      <a16:colId xmlns:a16="http://schemas.microsoft.com/office/drawing/2014/main" val="2916352406"/>
                    </a:ext>
                  </a:extLst>
                </a:gridCol>
                <a:gridCol w="5531342">
                  <a:extLst>
                    <a:ext uri="{9D8B030D-6E8A-4147-A177-3AD203B41FA5}">
                      <a16:colId xmlns:a16="http://schemas.microsoft.com/office/drawing/2014/main" val="2914745852"/>
                    </a:ext>
                  </a:extLst>
                </a:gridCol>
              </a:tblGrid>
              <a:tr h="743370">
                <a:tc>
                  <a:txBody>
                    <a:bodyPr/>
                    <a:lstStyle/>
                    <a:p>
                      <a:pPr lvl="0"/>
                      <a:r>
                        <a:rPr lang="en-US" sz="2400" dirty="0">
                          <a:latin typeface="Century Gothic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Identify Strengths and areas of interest to build our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208766"/>
                  </a:ext>
                </a:extLst>
              </a:tr>
              <a:tr h="1017699">
                <a:tc>
                  <a:txBody>
                    <a:bodyPr/>
                    <a:lstStyle/>
                    <a:p>
                      <a:pPr lvl="0"/>
                      <a:r>
                        <a:rPr lang="en-US" sz="2400" dirty="0">
                          <a:latin typeface="Century Gothic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Identify our values to build our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60317"/>
                  </a:ext>
                </a:extLst>
              </a:tr>
              <a:tr h="876114">
                <a:tc>
                  <a:txBody>
                    <a:bodyPr/>
                    <a:lstStyle/>
                    <a:p>
                      <a:pPr lvl="0"/>
                      <a:r>
                        <a:rPr lang="en-US" sz="2400" dirty="0">
                          <a:latin typeface="Century Gothic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entury Gothic"/>
                        </a:rPr>
                        <a:t>Identify our skills to build our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631272"/>
                  </a:ext>
                </a:extLst>
              </a:tr>
              <a:tr h="876114">
                <a:tc>
                  <a:txBody>
                    <a:bodyPr/>
                    <a:lstStyle/>
                    <a:p>
                      <a:pPr lvl="0"/>
                      <a:endParaRPr lang="en-US" sz="240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2400" b="1" i="0" u="none" strike="noStrike">
                        <a:solidFill>
                          <a:srgbClr val="FF0000"/>
                        </a:solidFill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126656"/>
                  </a:ext>
                </a:extLst>
              </a:tr>
              <a:tr h="87611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2400" b="0" i="0" u="none" strike="noStrike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4601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93DC3228-7F9C-5157-FA1E-B400682A6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9780" y="42080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cs typeface="Calibri Light"/>
              </a:rPr>
              <a:t>VA Wizard</a:t>
            </a:r>
            <a:br>
              <a:rPr lang="en-US" sz="5200" dirty="0">
                <a:solidFill>
                  <a:srgbClr val="FFFFFF"/>
                </a:solidFill>
                <a:cs typeface="Calibri Light"/>
              </a:rPr>
            </a:br>
            <a:r>
              <a:rPr lang="en-US" sz="5200" dirty="0">
                <a:solidFill>
                  <a:srgbClr val="FFFFFF"/>
                </a:solidFill>
                <a:cs typeface="Calibri Light"/>
              </a:rPr>
              <a:t>Academic Career Plan Portfolio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3177" y="-658568"/>
            <a:ext cx="10650279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Calibri"/>
                <a:cs typeface="Calibri"/>
              </a:rPr>
              <a:t>What is VA Wizard?</a:t>
            </a:r>
            <a:endParaRPr lang="en-US" sz="1800" b="1" kern="1200" dirty="0">
              <a:solidFill>
                <a:srgbClr val="080808"/>
              </a:solidFill>
              <a:latin typeface="Calibri"/>
              <a:cs typeface="Calibri"/>
            </a:endParaRPr>
          </a:p>
        </p:txBody>
      </p:sp>
      <p:pic>
        <p:nvPicPr>
          <p:cNvPr id="6" name="Online Media 5" title="Welcome Students to VA Wizard 1.24.mp4">
            <a:hlinkClick r:id="" action="ppaction://media"/>
            <a:extLst>
              <a:ext uri="{FF2B5EF4-FFF2-40B4-BE49-F238E27FC236}">
                <a16:creationId xmlns:a16="http://schemas.microsoft.com/office/drawing/2014/main" id="{E29E1D19-2C42-4E0E-AE87-178D8BB028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8479" y="773691"/>
            <a:ext cx="10275786" cy="59265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BF1A7-BFA0-3C14-3818-CBC6623B6F9C}"/>
              </a:ext>
            </a:extLst>
          </p:cNvPr>
          <p:cNvSpPr txBox="1"/>
          <p:nvPr/>
        </p:nvSpPr>
        <p:spPr>
          <a:xfrm>
            <a:off x="6890327" y="314036"/>
            <a:ext cx="49275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Optional 7 min video while students get logged in</a:t>
            </a:r>
          </a:p>
        </p:txBody>
      </p:sp>
    </p:spTree>
    <p:extLst>
      <p:ext uri="{BB962C8B-B14F-4D97-AF65-F5344CB8AC3E}">
        <p14:creationId xmlns:p14="http://schemas.microsoft.com/office/powerpoint/2010/main" val="194778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Free Images : background, imagination, landscape, tree, brook ...">
            <a:extLst>
              <a:ext uri="{FF2B5EF4-FFF2-40B4-BE49-F238E27FC236}">
                <a16:creationId xmlns:a16="http://schemas.microsoft.com/office/drawing/2014/main" id="{769ECCF6-E1EF-B74E-E215-6DC0197435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l="3556" r="355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0F2DD-E1AE-E598-7396-EC04D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583" y="296862"/>
            <a:ext cx="9144000" cy="10166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cs typeface="Calibri Light"/>
              </a:rPr>
              <a:t>Log Into VA Wizard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B41D36-58A5-896D-41D4-0EE15292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4" y="1313796"/>
            <a:ext cx="11463866" cy="510882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22CE455-B1EC-14E3-0A16-5E1F7CAC2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260" y="187687"/>
            <a:ext cx="762000" cy="90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3B6AB-1CA8-D122-C466-2EAB741FA8EF}"/>
              </a:ext>
            </a:extLst>
          </p:cNvPr>
          <p:cNvSpPr txBox="1"/>
          <p:nvPr/>
        </p:nvSpPr>
        <p:spPr>
          <a:xfrm>
            <a:off x="7994542" y="503695"/>
            <a:ext cx="35129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Use Chrome Internet Browser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989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7B8CF-68EF-395D-EF65-38E85833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Log In</a:t>
            </a:r>
            <a:r>
              <a:rPr lang="en-US" kern="1200" dirty="0">
                <a:latin typeface="+mj-lt"/>
                <a:ea typeface="+mj-ea"/>
                <a:cs typeface="+mj-cs"/>
              </a:rPr>
              <a:t>!</a:t>
            </a:r>
            <a:endParaRPr lang="en-US" kern="1200" dirty="0">
              <a:latin typeface="+mj-lt"/>
              <a:cs typeface="Calibri Ligh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89D01CA-A222-7849-917C-CA7AE8F68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6" b="2"/>
          <a:stretch/>
        </p:blipFill>
        <p:spPr>
          <a:xfrm>
            <a:off x="5449313" y="498684"/>
            <a:ext cx="6034122" cy="584908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FFBE7E-0F22-8AE2-55DB-36CA3E2E0B52}"/>
              </a:ext>
            </a:extLst>
          </p:cNvPr>
          <p:cNvSpPr/>
          <p:nvPr/>
        </p:nvSpPr>
        <p:spPr>
          <a:xfrm>
            <a:off x="7470115" y="2262277"/>
            <a:ext cx="2516037" cy="2401018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7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637" y="232145"/>
            <a:ext cx="9451441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to change the language in VA Wizard: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6E97F832-C32C-138B-D051-0CD8A43FE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66" y="4843572"/>
            <a:ext cx="1421031" cy="14210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Let's learn about the science of language">
            <a:extLst>
              <a:ext uri="{FF2B5EF4-FFF2-40B4-BE49-F238E27FC236}">
                <a16:creationId xmlns:a16="http://schemas.microsoft.com/office/drawing/2014/main" id="{81EDCD54-0551-25CF-33F9-01D07D7A3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96" y="311172"/>
            <a:ext cx="2743200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nline Media 4" title="video1577477227.mp4">
            <a:hlinkClick r:id="" action="ppaction://media"/>
            <a:extLst>
              <a:ext uri="{FF2B5EF4-FFF2-40B4-BE49-F238E27FC236}">
                <a16:creationId xmlns:a16="http://schemas.microsoft.com/office/drawing/2014/main" id="{025A7F08-A254-BC37-70F3-269105E0FE3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010215" y="1369284"/>
            <a:ext cx="8589818" cy="4785407"/>
          </a:xfrm>
        </p:spPr>
      </p:pic>
    </p:spTree>
    <p:extLst>
      <p:ext uri="{BB962C8B-B14F-4D97-AF65-F5344CB8AC3E}">
        <p14:creationId xmlns:p14="http://schemas.microsoft.com/office/powerpoint/2010/main" val="11898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EF9F34-F8DE-435D-8393-55823E7FF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750BC-D75E-438F-8DFB-BFC088BFB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writing on a notepad">
            <a:extLst>
              <a:ext uri="{FF2B5EF4-FFF2-40B4-BE49-F238E27FC236}">
                <a16:creationId xmlns:a16="http://schemas.microsoft.com/office/drawing/2014/main" id="{C0725B32-FC2C-12BD-FB96-A3724D9BA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4" r="-2" b="17862"/>
          <a:stretch/>
        </p:blipFill>
        <p:spPr>
          <a:xfrm>
            <a:off x="1" y="1"/>
            <a:ext cx="12192000" cy="6857998"/>
          </a:xfrm>
          <a:custGeom>
            <a:avLst/>
            <a:gdLst/>
            <a:ahLst/>
            <a:cxnLst/>
            <a:rect l="l" t="t" r="r" b="b"/>
            <a:pathLst>
              <a:path w="12192000" h="6857998">
                <a:moveTo>
                  <a:pt x="12191999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lnTo>
                  <a:pt x="0" y="1584795"/>
                </a:lnTo>
                <a:lnTo>
                  <a:pt x="1570" y="1585093"/>
                </a:lnTo>
                <a:cubicBezTo>
                  <a:pt x="14765" y="1586876"/>
                  <a:pt x="27439" y="1587607"/>
                  <a:pt x="38276" y="1586343"/>
                </a:cubicBezTo>
                <a:lnTo>
                  <a:pt x="130212" y="1563032"/>
                </a:lnTo>
                <a:lnTo>
                  <a:pt x="259581" y="1562564"/>
                </a:lnTo>
                <a:lnTo>
                  <a:pt x="270512" y="1566480"/>
                </a:lnTo>
                <a:lnTo>
                  <a:pt x="323794" y="1559669"/>
                </a:lnTo>
                <a:cubicBezTo>
                  <a:pt x="341889" y="1556207"/>
                  <a:pt x="359289" y="1551209"/>
                  <a:pt x="374909" y="1543388"/>
                </a:cubicBezTo>
                <a:cubicBezTo>
                  <a:pt x="397763" y="1535743"/>
                  <a:pt x="464868" y="1566802"/>
                  <a:pt x="477628" y="1581176"/>
                </a:cubicBezTo>
                <a:cubicBezTo>
                  <a:pt x="485437" y="1585853"/>
                  <a:pt x="493528" y="1592118"/>
                  <a:pt x="501552" y="1599065"/>
                </a:cubicBezTo>
                <a:lnTo>
                  <a:pt x="503754" y="1601126"/>
                </a:lnTo>
                <a:lnTo>
                  <a:pt x="553101" y="1612745"/>
                </a:lnTo>
                <a:lnTo>
                  <a:pt x="727797" y="1654032"/>
                </a:lnTo>
                <a:cubicBezTo>
                  <a:pt x="763812" y="1681212"/>
                  <a:pt x="831310" y="1672768"/>
                  <a:pt x="875933" y="1690196"/>
                </a:cubicBezTo>
                <a:cubicBezTo>
                  <a:pt x="912416" y="1699333"/>
                  <a:pt x="932272" y="1706294"/>
                  <a:pt x="946695" y="1708854"/>
                </a:cubicBezTo>
                <a:lnTo>
                  <a:pt x="965258" y="1704792"/>
                </a:lnTo>
                <a:lnTo>
                  <a:pt x="975218" y="1705677"/>
                </a:lnTo>
                <a:lnTo>
                  <a:pt x="979459" y="1701073"/>
                </a:lnTo>
                <a:lnTo>
                  <a:pt x="995474" y="1698926"/>
                </a:lnTo>
                <a:cubicBezTo>
                  <a:pt x="1001253" y="1698871"/>
                  <a:pt x="1007209" y="1699691"/>
                  <a:pt x="1013406" y="1701907"/>
                </a:cubicBezTo>
                <a:cubicBezTo>
                  <a:pt x="1031244" y="1717605"/>
                  <a:pt x="1075323" y="1700961"/>
                  <a:pt x="1096918" y="1721484"/>
                </a:cubicBezTo>
                <a:cubicBezTo>
                  <a:pt x="1122804" y="1725925"/>
                  <a:pt x="1152073" y="1727192"/>
                  <a:pt x="1168728" y="1728549"/>
                </a:cubicBezTo>
                <a:cubicBezTo>
                  <a:pt x="1178147" y="1721560"/>
                  <a:pt x="1195195" y="1740223"/>
                  <a:pt x="1196850" y="1729621"/>
                </a:cubicBezTo>
                <a:cubicBezTo>
                  <a:pt x="1209120" y="1742555"/>
                  <a:pt x="1231363" y="1728537"/>
                  <a:pt x="1247665" y="1727764"/>
                </a:cubicBezTo>
                <a:cubicBezTo>
                  <a:pt x="1256405" y="1739743"/>
                  <a:pt x="1281989" y="1726304"/>
                  <a:pt x="1313885" y="1731784"/>
                </a:cubicBezTo>
                <a:cubicBezTo>
                  <a:pt x="1332751" y="1735897"/>
                  <a:pt x="1347711" y="1747962"/>
                  <a:pt x="1360872" y="1752440"/>
                </a:cubicBezTo>
                <a:cubicBezTo>
                  <a:pt x="1374031" y="1756917"/>
                  <a:pt x="1386461" y="1750572"/>
                  <a:pt x="1392839" y="1758648"/>
                </a:cubicBezTo>
                <a:cubicBezTo>
                  <a:pt x="1426345" y="1786891"/>
                  <a:pt x="1463551" y="1793912"/>
                  <a:pt x="1496789" y="1805296"/>
                </a:cubicBezTo>
                <a:lnTo>
                  <a:pt x="1688093" y="1817390"/>
                </a:lnTo>
                <a:cubicBezTo>
                  <a:pt x="1685181" y="1820225"/>
                  <a:pt x="1682338" y="1823444"/>
                  <a:pt x="1689907" y="1825424"/>
                </a:cubicBezTo>
                <a:cubicBezTo>
                  <a:pt x="1706547" y="1827934"/>
                  <a:pt x="1703445" y="1843276"/>
                  <a:pt x="1717786" y="1832223"/>
                </a:cubicBezTo>
                <a:lnTo>
                  <a:pt x="1721485" y="1828959"/>
                </a:lnTo>
                <a:lnTo>
                  <a:pt x="1725216" y="1829446"/>
                </a:lnTo>
                <a:cubicBezTo>
                  <a:pt x="1726953" y="1830156"/>
                  <a:pt x="1727428" y="1831404"/>
                  <a:pt x="1725669" y="1833743"/>
                </a:cubicBezTo>
                <a:cubicBezTo>
                  <a:pt x="1745932" y="1828315"/>
                  <a:pt x="1753024" y="1849106"/>
                  <a:pt x="1765736" y="1856577"/>
                </a:cubicBezTo>
                <a:cubicBezTo>
                  <a:pt x="1782358" y="1850449"/>
                  <a:pt x="1792640" y="1872163"/>
                  <a:pt x="1823048" y="1881063"/>
                </a:cubicBezTo>
                <a:cubicBezTo>
                  <a:pt x="1841511" y="1873817"/>
                  <a:pt x="1843474" y="1887198"/>
                  <a:pt x="1875824" y="1879264"/>
                </a:cubicBezTo>
                <a:cubicBezTo>
                  <a:pt x="1876177" y="1880862"/>
                  <a:pt x="1876842" y="1882418"/>
                  <a:pt x="1877796" y="1883886"/>
                </a:cubicBezTo>
                <a:cubicBezTo>
                  <a:pt x="1883338" y="1892414"/>
                  <a:pt x="1897236" y="1896146"/>
                  <a:pt x="1908838" y="1892221"/>
                </a:cubicBezTo>
                <a:cubicBezTo>
                  <a:pt x="1958569" y="1883187"/>
                  <a:pt x="1994539" y="1893054"/>
                  <a:pt x="2030712" y="1897689"/>
                </a:cubicBezTo>
                <a:cubicBezTo>
                  <a:pt x="2070513" y="1905064"/>
                  <a:pt x="2033357" y="1920613"/>
                  <a:pt x="2091013" y="1914630"/>
                </a:cubicBezTo>
                <a:lnTo>
                  <a:pt x="2155266" y="1920266"/>
                </a:lnTo>
                <a:lnTo>
                  <a:pt x="2173350" y="1929201"/>
                </a:lnTo>
                <a:lnTo>
                  <a:pt x="2252523" y="1943003"/>
                </a:lnTo>
                <a:lnTo>
                  <a:pt x="2254684" y="1943523"/>
                </a:lnTo>
                <a:lnTo>
                  <a:pt x="2264080" y="1941231"/>
                </a:lnTo>
                <a:lnTo>
                  <a:pt x="2268709" y="1940520"/>
                </a:lnTo>
                <a:cubicBezTo>
                  <a:pt x="2282069" y="1938433"/>
                  <a:pt x="2296029" y="1936525"/>
                  <a:pt x="2318712" y="1934473"/>
                </a:cubicBezTo>
                <a:cubicBezTo>
                  <a:pt x="2366376" y="1931292"/>
                  <a:pt x="2417552" y="1934638"/>
                  <a:pt x="2458978" y="1938094"/>
                </a:cubicBezTo>
                <a:cubicBezTo>
                  <a:pt x="2467418" y="1949410"/>
                  <a:pt x="2478524" y="1943154"/>
                  <a:pt x="2489784" y="1943719"/>
                </a:cubicBezTo>
                <a:cubicBezTo>
                  <a:pt x="2502682" y="1953377"/>
                  <a:pt x="2552625" y="1932000"/>
                  <a:pt x="2568063" y="1936282"/>
                </a:cubicBezTo>
                <a:cubicBezTo>
                  <a:pt x="2622149" y="1926210"/>
                  <a:pt x="2667185" y="1939013"/>
                  <a:pt x="2697754" y="1914862"/>
                </a:cubicBezTo>
                <a:cubicBezTo>
                  <a:pt x="2707572" y="1911971"/>
                  <a:pt x="2716680" y="1911426"/>
                  <a:pt x="2725298" y="1912339"/>
                </a:cubicBezTo>
                <a:cubicBezTo>
                  <a:pt x="2741628" y="1915885"/>
                  <a:pt x="2766803" y="1917397"/>
                  <a:pt x="2786878" y="1917161"/>
                </a:cubicBezTo>
                <a:cubicBezTo>
                  <a:pt x="2813389" y="1905357"/>
                  <a:pt x="2860822" y="1944375"/>
                  <a:pt x="2845754" y="1910931"/>
                </a:cubicBezTo>
                <a:cubicBezTo>
                  <a:pt x="2902557" y="1900579"/>
                  <a:pt x="3081163" y="1880167"/>
                  <a:pt x="3136549" y="1874036"/>
                </a:cubicBezTo>
                <a:cubicBezTo>
                  <a:pt x="3297285" y="1853346"/>
                  <a:pt x="3296338" y="1810157"/>
                  <a:pt x="3392027" y="1819571"/>
                </a:cubicBezTo>
                <a:cubicBezTo>
                  <a:pt x="3454269" y="1817950"/>
                  <a:pt x="3460744" y="1815175"/>
                  <a:pt x="3519533" y="1818248"/>
                </a:cubicBezTo>
                <a:cubicBezTo>
                  <a:pt x="3522799" y="1812490"/>
                  <a:pt x="3588494" y="1807331"/>
                  <a:pt x="3593511" y="1803519"/>
                </a:cubicBezTo>
                <a:lnTo>
                  <a:pt x="3611908" y="1795811"/>
                </a:lnTo>
                <a:lnTo>
                  <a:pt x="3635324" y="1786860"/>
                </a:lnTo>
                <a:lnTo>
                  <a:pt x="3648763" y="1782898"/>
                </a:lnTo>
                <a:cubicBezTo>
                  <a:pt x="3678925" y="1781398"/>
                  <a:pt x="3715436" y="1790973"/>
                  <a:pt x="3750497" y="1791329"/>
                </a:cubicBezTo>
                <a:cubicBezTo>
                  <a:pt x="3788584" y="1791316"/>
                  <a:pt x="3852441" y="1816165"/>
                  <a:pt x="3873772" y="1815988"/>
                </a:cubicBezTo>
                <a:lnTo>
                  <a:pt x="3930683" y="1810273"/>
                </a:lnTo>
                <a:cubicBezTo>
                  <a:pt x="3953278" y="1822406"/>
                  <a:pt x="3946178" y="1795031"/>
                  <a:pt x="3983344" y="1812079"/>
                </a:cubicBezTo>
                <a:cubicBezTo>
                  <a:pt x="4027512" y="1818061"/>
                  <a:pt x="4037421" y="1825967"/>
                  <a:pt x="4079776" y="1835511"/>
                </a:cubicBezTo>
                <a:cubicBezTo>
                  <a:pt x="4120028" y="1843675"/>
                  <a:pt x="4106388" y="1843904"/>
                  <a:pt x="4142362" y="1851040"/>
                </a:cubicBezTo>
                <a:cubicBezTo>
                  <a:pt x="4180123" y="1860091"/>
                  <a:pt x="4193731" y="1879182"/>
                  <a:pt x="4219151" y="1883036"/>
                </a:cubicBezTo>
                <a:cubicBezTo>
                  <a:pt x="4244571" y="1886890"/>
                  <a:pt x="4282795" y="1881501"/>
                  <a:pt x="4294882" y="1874160"/>
                </a:cubicBezTo>
                <a:lnTo>
                  <a:pt x="4330333" y="1896548"/>
                </a:lnTo>
                <a:lnTo>
                  <a:pt x="4336051" y="1899282"/>
                </a:lnTo>
                <a:cubicBezTo>
                  <a:pt x="4342496" y="1899923"/>
                  <a:pt x="4363494" y="1900145"/>
                  <a:pt x="4369013" y="1900394"/>
                </a:cubicBezTo>
                <a:cubicBezTo>
                  <a:pt x="4369063" y="1900523"/>
                  <a:pt x="4369114" y="1900649"/>
                  <a:pt x="4369164" y="1900776"/>
                </a:cubicBezTo>
                <a:lnTo>
                  <a:pt x="4377963" y="1901171"/>
                </a:lnTo>
                <a:cubicBezTo>
                  <a:pt x="4392986" y="1901037"/>
                  <a:pt x="4407767" y="1900142"/>
                  <a:pt x="4421978" y="1898669"/>
                </a:cubicBezTo>
                <a:lnTo>
                  <a:pt x="4522427" y="1920971"/>
                </a:lnTo>
                <a:lnTo>
                  <a:pt x="4598138" y="1930402"/>
                </a:lnTo>
                <a:lnTo>
                  <a:pt x="4639570" y="1942891"/>
                </a:lnTo>
                <a:cubicBezTo>
                  <a:pt x="4645624" y="1940340"/>
                  <a:pt x="4706570" y="1933432"/>
                  <a:pt x="4711561" y="1928614"/>
                </a:cubicBezTo>
                <a:cubicBezTo>
                  <a:pt x="4860943" y="1915894"/>
                  <a:pt x="4793483" y="1929045"/>
                  <a:pt x="4931068" y="1938636"/>
                </a:cubicBezTo>
                <a:cubicBezTo>
                  <a:pt x="4977035" y="1941483"/>
                  <a:pt x="5053334" y="1967124"/>
                  <a:pt x="5102071" y="1977335"/>
                </a:cubicBezTo>
                <a:lnTo>
                  <a:pt x="5262849" y="1998068"/>
                </a:lnTo>
                <a:lnTo>
                  <a:pt x="5315922" y="1980802"/>
                </a:lnTo>
                <a:cubicBezTo>
                  <a:pt x="5327115" y="1988677"/>
                  <a:pt x="5333012" y="1989830"/>
                  <a:pt x="5362628" y="1998802"/>
                </a:cubicBezTo>
                <a:lnTo>
                  <a:pt x="5403513" y="1996712"/>
                </a:lnTo>
                <a:lnTo>
                  <a:pt x="5416551" y="2001434"/>
                </a:lnTo>
                <a:cubicBezTo>
                  <a:pt x="5429753" y="2007413"/>
                  <a:pt x="5444755" y="2013044"/>
                  <a:pt x="5450081" y="1993852"/>
                </a:cubicBezTo>
                <a:cubicBezTo>
                  <a:pt x="5456930" y="1997246"/>
                  <a:pt x="5463229" y="2001743"/>
                  <a:pt x="5469471" y="2006546"/>
                </a:cubicBezTo>
                <a:lnTo>
                  <a:pt x="5472747" y="2009041"/>
                </a:lnTo>
                <a:lnTo>
                  <a:pt x="5537674" y="1999169"/>
                </a:lnTo>
                <a:lnTo>
                  <a:pt x="5581284" y="2023174"/>
                </a:lnTo>
                <a:cubicBezTo>
                  <a:pt x="5608108" y="2028305"/>
                  <a:pt x="5614627" y="2046083"/>
                  <a:pt x="5650546" y="2052411"/>
                </a:cubicBezTo>
                <a:cubicBezTo>
                  <a:pt x="5667424" y="2047321"/>
                  <a:pt x="5716432" y="2058354"/>
                  <a:pt x="5725743" y="2070557"/>
                </a:cubicBezTo>
                <a:cubicBezTo>
                  <a:pt x="5750009" y="2076272"/>
                  <a:pt x="5792003" y="2070558"/>
                  <a:pt x="5814867" y="2079031"/>
                </a:cubicBezTo>
                <a:cubicBezTo>
                  <a:pt x="5843986" y="2088248"/>
                  <a:pt x="5871515" y="2066243"/>
                  <a:pt x="5904291" y="2070254"/>
                </a:cubicBezTo>
                <a:cubicBezTo>
                  <a:pt x="5925515" y="2069779"/>
                  <a:pt x="5976443" y="2071758"/>
                  <a:pt x="5998439" y="2070957"/>
                </a:cubicBezTo>
                <a:cubicBezTo>
                  <a:pt x="6011621" y="2084536"/>
                  <a:pt x="6063901" y="2082333"/>
                  <a:pt x="6079059" y="2081298"/>
                </a:cubicBezTo>
                <a:cubicBezTo>
                  <a:pt x="6083776" y="2083971"/>
                  <a:pt x="6090149" y="2084045"/>
                  <a:pt x="6097339" y="2082437"/>
                </a:cubicBezTo>
                <a:cubicBezTo>
                  <a:pt x="6118908" y="2077614"/>
                  <a:pt x="6147824" y="2057657"/>
                  <a:pt x="6161427" y="2047337"/>
                </a:cubicBezTo>
                <a:lnTo>
                  <a:pt x="6357846" y="2036781"/>
                </a:lnTo>
                <a:lnTo>
                  <a:pt x="6440732" y="2026537"/>
                </a:lnTo>
                <a:cubicBezTo>
                  <a:pt x="6462171" y="2022370"/>
                  <a:pt x="6497030" y="2015249"/>
                  <a:pt x="6524529" y="2006186"/>
                </a:cubicBezTo>
                <a:cubicBezTo>
                  <a:pt x="6552061" y="2001982"/>
                  <a:pt x="6566167" y="2008238"/>
                  <a:pt x="6605919" y="2001315"/>
                </a:cubicBezTo>
                <a:cubicBezTo>
                  <a:pt x="6651499" y="1980355"/>
                  <a:pt x="6708331" y="1973861"/>
                  <a:pt x="6763046" y="1964642"/>
                </a:cubicBezTo>
                <a:lnTo>
                  <a:pt x="6797652" y="1963791"/>
                </a:lnTo>
                <a:cubicBezTo>
                  <a:pt x="6830055" y="1952952"/>
                  <a:pt x="6866732" y="1952254"/>
                  <a:pt x="6903993" y="1952943"/>
                </a:cubicBezTo>
                <a:cubicBezTo>
                  <a:pt x="6948851" y="1951538"/>
                  <a:pt x="7032117" y="1955385"/>
                  <a:pt x="7066802" y="1955354"/>
                </a:cubicBezTo>
                <a:cubicBezTo>
                  <a:pt x="7101489" y="1955322"/>
                  <a:pt x="7089928" y="1951994"/>
                  <a:pt x="7112112" y="1952754"/>
                </a:cubicBezTo>
                <a:cubicBezTo>
                  <a:pt x="7134299" y="1953514"/>
                  <a:pt x="7153090" y="1959970"/>
                  <a:pt x="7199912" y="1959912"/>
                </a:cubicBezTo>
                <a:cubicBezTo>
                  <a:pt x="7236307" y="1958625"/>
                  <a:pt x="7356520" y="1952859"/>
                  <a:pt x="7393047" y="1952407"/>
                </a:cubicBezTo>
                <a:cubicBezTo>
                  <a:pt x="7435772" y="1952499"/>
                  <a:pt x="7434946" y="1957505"/>
                  <a:pt x="7456258" y="1960467"/>
                </a:cubicBezTo>
                <a:cubicBezTo>
                  <a:pt x="7480780" y="1949400"/>
                  <a:pt x="7500295" y="1966883"/>
                  <a:pt x="7520919" y="1970176"/>
                </a:cubicBezTo>
                <a:cubicBezTo>
                  <a:pt x="7530571" y="1964847"/>
                  <a:pt x="7541460" y="1966539"/>
                  <a:pt x="7555555" y="1969490"/>
                </a:cubicBezTo>
                <a:cubicBezTo>
                  <a:pt x="7570258" y="1969756"/>
                  <a:pt x="7596694" y="1971643"/>
                  <a:pt x="7609131" y="1971773"/>
                </a:cubicBezTo>
                <a:lnTo>
                  <a:pt x="7630180" y="1970265"/>
                </a:lnTo>
                <a:lnTo>
                  <a:pt x="7643109" y="1964399"/>
                </a:lnTo>
                <a:cubicBezTo>
                  <a:pt x="7652105" y="1963176"/>
                  <a:pt x="7674684" y="1962642"/>
                  <a:pt x="7684158" y="1962926"/>
                </a:cubicBezTo>
                <a:lnTo>
                  <a:pt x="7699956" y="1966103"/>
                </a:lnTo>
                <a:lnTo>
                  <a:pt x="7712976" y="1960441"/>
                </a:lnTo>
                <a:cubicBezTo>
                  <a:pt x="7714099" y="1968441"/>
                  <a:pt x="7728362" y="1958583"/>
                  <a:pt x="7740684" y="1955716"/>
                </a:cubicBezTo>
                <a:lnTo>
                  <a:pt x="7748398" y="1955981"/>
                </a:lnTo>
                <a:lnTo>
                  <a:pt x="7774801" y="1947968"/>
                </a:lnTo>
                <a:lnTo>
                  <a:pt x="7865529" y="1934398"/>
                </a:lnTo>
                <a:lnTo>
                  <a:pt x="7879011" y="1928569"/>
                </a:lnTo>
                <a:lnTo>
                  <a:pt x="7944932" y="1917264"/>
                </a:lnTo>
                <a:lnTo>
                  <a:pt x="8022159" y="1911520"/>
                </a:lnTo>
                <a:lnTo>
                  <a:pt x="8041142" y="1915505"/>
                </a:lnTo>
                <a:lnTo>
                  <a:pt x="8044849" y="1916307"/>
                </a:lnTo>
                <a:cubicBezTo>
                  <a:pt x="8051921" y="1917861"/>
                  <a:pt x="8058949" y="1919233"/>
                  <a:pt x="8066095" y="1919901"/>
                </a:cubicBezTo>
                <a:cubicBezTo>
                  <a:pt x="8095547" y="1914041"/>
                  <a:pt x="8158043" y="1892959"/>
                  <a:pt x="8221566" y="1881147"/>
                </a:cubicBezTo>
                <a:cubicBezTo>
                  <a:pt x="8323607" y="1870468"/>
                  <a:pt x="8370628" y="1861275"/>
                  <a:pt x="8447236" y="1849031"/>
                </a:cubicBezTo>
                <a:cubicBezTo>
                  <a:pt x="8488674" y="1842512"/>
                  <a:pt x="8532648" y="1819960"/>
                  <a:pt x="8626784" y="1828631"/>
                </a:cubicBezTo>
                <a:cubicBezTo>
                  <a:pt x="8684099" y="1824833"/>
                  <a:pt x="8679340" y="1821587"/>
                  <a:pt x="8732490" y="1806015"/>
                </a:cubicBezTo>
                <a:cubicBezTo>
                  <a:pt x="8735308" y="1802474"/>
                  <a:pt x="8792490" y="1807821"/>
                  <a:pt x="8796990" y="1805345"/>
                </a:cubicBezTo>
                <a:lnTo>
                  <a:pt x="8813687" y="1799967"/>
                </a:lnTo>
                <a:lnTo>
                  <a:pt x="8871174" y="1793601"/>
                </a:lnTo>
                <a:cubicBezTo>
                  <a:pt x="8889725" y="1789744"/>
                  <a:pt x="8913091" y="1777736"/>
                  <a:pt x="8925001" y="1776816"/>
                </a:cubicBezTo>
                <a:cubicBezTo>
                  <a:pt x="8922658" y="1791856"/>
                  <a:pt x="8930724" y="1781558"/>
                  <a:pt x="8947111" y="1777734"/>
                </a:cubicBezTo>
                <a:lnTo>
                  <a:pt x="9089254" y="1778185"/>
                </a:lnTo>
                <a:cubicBezTo>
                  <a:pt x="9097497" y="1772002"/>
                  <a:pt x="9154122" y="1776692"/>
                  <a:pt x="9178240" y="1792038"/>
                </a:cubicBezTo>
                <a:cubicBezTo>
                  <a:pt x="9201140" y="1791112"/>
                  <a:pt x="9248117" y="1777135"/>
                  <a:pt x="9283045" y="1774182"/>
                </a:cubicBezTo>
                <a:cubicBezTo>
                  <a:pt x="9335613" y="1770020"/>
                  <a:pt x="9391331" y="1758729"/>
                  <a:pt x="9436642" y="1755477"/>
                </a:cubicBezTo>
                <a:lnTo>
                  <a:pt x="9498527" y="1753116"/>
                </a:lnTo>
                <a:lnTo>
                  <a:pt x="9529385" y="1757514"/>
                </a:lnTo>
                <a:lnTo>
                  <a:pt x="9536451" y="1755119"/>
                </a:lnTo>
                <a:cubicBezTo>
                  <a:pt x="9548028" y="1750645"/>
                  <a:pt x="9558961" y="1745881"/>
                  <a:pt x="9569107" y="1741009"/>
                </a:cubicBezTo>
                <a:lnTo>
                  <a:pt x="9632895" y="1736362"/>
                </a:lnTo>
                <a:lnTo>
                  <a:pt x="9698351" y="1730376"/>
                </a:lnTo>
                <a:lnTo>
                  <a:pt x="9703714" y="1730092"/>
                </a:lnTo>
                <a:lnTo>
                  <a:pt x="9733849" y="1700033"/>
                </a:lnTo>
                <a:cubicBezTo>
                  <a:pt x="9737016" y="1697043"/>
                  <a:pt x="9769882" y="1691842"/>
                  <a:pt x="9770872" y="1688087"/>
                </a:cubicBezTo>
                <a:cubicBezTo>
                  <a:pt x="9831118" y="1689966"/>
                  <a:pt x="9856131" y="1644129"/>
                  <a:pt x="9910445" y="1632274"/>
                </a:cubicBezTo>
                <a:cubicBezTo>
                  <a:pt x="9967395" y="1605711"/>
                  <a:pt x="10066963" y="1581563"/>
                  <a:pt x="10104338" y="1569423"/>
                </a:cubicBezTo>
                <a:cubicBezTo>
                  <a:pt x="10174884" y="1550018"/>
                  <a:pt x="10286428" y="1526222"/>
                  <a:pt x="10333720" y="1515847"/>
                </a:cubicBezTo>
                <a:cubicBezTo>
                  <a:pt x="10383281" y="1526585"/>
                  <a:pt x="10350285" y="1513080"/>
                  <a:pt x="10388089" y="1507174"/>
                </a:cubicBezTo>
                <a:lnTo>
                  <a:pt x="10448263" y="1478222"/>
                </a:lnTo>
                <a:lnTo>
                  <a:pt x="10471201" y="1486036"/>
                </a:lnTo>
                <a:lnTo>
                  <a:pt x="10497937" y="1469830"/>
                </a:lnTo>
                <a:cubicBezTo>
                  <a:pt x="10505833" y="1468817"/>
                  <a:pt x="10509508" y="1482270"/>
                  <a:pt x="10517208" y="1478946"/>
                </a:cubicBezTo>
                <a:cubicBezTo>
                  <a:pt x="10536224" y="1460227"/>
                  <a:pt x="10601952" y="1468441"/>
                  <a:pt x="10624461" y="1444282"/>
                </a:cubicBezTo>
                <a:cubicBezTo>
                  <a:pt x="10634514" y="1436907"/>
                  <a:pt x="10676463" y="1423330"/>
                  <a:pt x="10690996" y="1426393"/>
                </a:cubicBezTo>
                <a:cubicBezTo>
                  <a:pt x="10724899" y="1420725"/>
                  <a:pt x="10790248" y="1415654"/>
                  <a:pt x="10827883" y="1410269"/>
                </a:cubicBezTo>
                <a:cubicBezTo>
                  <a:pt x="10873670" y="1399733"/>
                  <a:pt x="10880521" y="1379493"/>
                  <a:pt x="10904858" y="1371965"/>
                </a:cubicBezTo>
                <a:cubicBezTo>
                  <a:pt x="10907369" y="1372816"/>
                  <a:pt x="10955482" y="1368253"/>
                  <a:pt x="10973905" y="1365108"/>
                </a:cubicBezTo>
                <a:cubicBezTo>
                  <a:pt x="10992328" y="1361965"/>
                  <a:pt x="11009424" y="1362216"/>
                  <a:pt x="11015396" y="1353103"/>
                </a:cubicBezTo>
                <a:cubicBezTo>
                  <a:pt x="11051533" y="1319156"/>
                  <a:pt x="11099891" y="1305385"/>
                  <a:pt x="11141364" y="1288058"/>
                </a:cubicBezTo>
                <a:cubicBezTo>
                  <a:pt x="11181311" y="1272681"/>
                  <a:pt x="11197297" y="1273684"/>
                  <a:pt x="11240093" y="1266796"/>
                </a:cubicBezTo>
                <a:cubicBezTo>
                  <a:pt x="11269285" y="1263711"/>
                  <a:pt x="11367060" y="1233092"/>
                  <a:pt x="11398842" y="1227249"/>
                </a:cubicBezTo>
                <a:cubicBezTo>
                  <a:pt x="11413740" y="1222095"/>
                  <a:pt x="11425543" y="1230781"/>
                  <a:pt x="11445770" y="1225779"/>
                </a:cubicBezTo>
                <a:lnTo>
                  <a:pt x="11545958" y="1240429"/>
                </a:lnTo>
                <a:cubicBezTo>
                  <a:pt x="11554280" y="1243576"/>
                  <a:pt x="11597582" y="1221321"/>
                  <a:pt x="11609067" y="1218511"/>
                </a:cubicBezTo>
                <a:cubicBezTo>
                  <a:pt x="11638007" y="1216638"/>
                  <a:pt x="11675379" y="1217462"/>
                  <a:pt x="11718353" y="1209135"/>
                </a:cubicBezTo>
                <a:cubicBezTo>
                  <a:pt x="11766915" y="1201557"/>
                  <a:pt x="11822513" y="1184681"/>
                  <a:pt x="11865319" y="1176623"/>
                </a:cubicBezTo>
                <a:cubicBezTo>
                  <a:pt x="11911195" y="1167349"/>
                  <a:pt x="11954216" y="1165240"/>
                  <a:pt x="11993604" y="1153495"/>
                </a:cubicBezTo>
                <a:cubicBezTo>
                  <a:pt x="12045020" y="1156924"/>
                  <a:pt x="12063101" y="1189106"/>
                  <a:pt x="12147852" y="1163782"/>
                </a:cubicBezTo>
                <a:lnTo>
                  <a:pt x="12191999" y="11643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8B2ED-E665-0F51-D3A0-078ED788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" y="548569"/>
            <a:ext cx="10533888" cy="6954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Work Values and Work Skills Lesson</a:t>
            </a:r>
          </a:p>
        </p:txBody>
      </p:sp>
    </p:spTree>
    <p:extLst>
      <p:ext uri="{BB962C8B-B14F-4D97-AF65-F5344CB8AC3E}">
        <p14:creationId xmlns:p14="http://schemas.microsoft.com/office/powerpoint/2010/main" val="370401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581</Words>
  <Application>Microsoft Office PowerPoint</Application>
  <PresentationFormat>Widescreen</PresentationFormat>
  <Paragraphs>79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AGCANYOUNOT</vt:lpstr>
      <vt:lpstr>Arial</vt:lpstr>
      <vt:lpstr>Calibri</vt:lpstr>
      <vt:lpstr>Calibri Light</vt:lpstr>
      <vt:lpstr>Century Gothic</vt:lpstr>
      <vt:lpstr>Verdana</vt:lpstr>
      <vt:lpstr>office theme</vt:lpstr>
      <vt:lpstr>Office Theme</vt:lpstr>
      <vt:lpstr>What is an Academic Career Plan Portfolio?</vt:lpstr>
      <vt:lpstr>PowerPoint Presentation</vt:lpstr>
      <vt:lpstr>PowerPoint Presentation</vt:lpstr>
      <vt:lpstr>VA Wizard Academic Career Plan Portfolio</vt:lpstr>
      <vt:lpstr>What is VA Wizard?</vt:lpstr>
      <vt:lpstr>Log Into VA Wizard</vt:lpstr>
      <vt:lpstr>Log In!</vt:lpstr>
      <vt:lpstr>How to change the language in VA Wizard:</vt:lpstr>
      <vt:lpstr>Work Values and Work Skills Lesson</vt:lpstr>
      <vt:lpstr>Learning Objectives</vt:lpstr>
      <vt:lpstr>Learning Intention</vt:lpstr>
      <vt:lpstr>Fifth Grade Work VALUES</vt:lpstr>
      <vt:lpstr>Fifth Grade  Work SKILLS</vt:lpstr>
      <vt:lpstr>Compare and Contrast Your Results  Similarities? Differences? Surprised about...  Excited about … Curious about...</vt:lpstr>
      <vt:lpstr>Additional Ways to Review Your Results and Search Careers:</vt:lpstr>
      <vt:lpstr>Review Your Results and Search Careers:</vt:lpstr>
      <vt:lpstr>PowerPoint Presentation</vt:lpstr>
      <vt:lpstr>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A. Payne</dc:creator>
  <cp:lastModifiedBy>Marissa A. Payne</cp:lastModifiedBy>
  <cp:revision>571</cp:revision>
  <dcterms:created xsi:type="dcterms:W3CDTF">2022-12-29T22:07:06Z</dcterms:created>
  <dcterms:modified xsi:type="dcterms:W3CDTF">2024-02-22T20:18:57Z</dcterms:modified>
</cp:coreProperties>
</file>