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26"/>
  </p:notesMasterIdLst>
  <p:sldIdLst>
    <p:sldId id="256" r:id="rId3"/>
    <p:sldId id="257" r:id="rId4"/>
    <p:sldId id="262" r:id="rId5"/>
    <p:sldId id="285" r:id="rId6"/>
    <p:sldId id="258" r:id="rId7"/>
    <p:sldId id="265" r:id="rId8"/>
    <p:sldId id="282" r:id="rId9"/>
    <p:sldId id="268" r:id="rId10"/>
    <p:sldId id="269" r:id="rId11"/>
    <p:sldId id="270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64" r:id="rId23"/>
    <p:sldId id="286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24026D-FA83-46B9-BA2F-E15FFE96E5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B4BC0D8-8011-4784-99A0-3F316762F5AA}">
      <dgm:prSet/>
      <dgm:spPr/>
      <dgm:t>
        <a:bodyPr/>
        <a:lstStyle/>
        <a:p>
          <a:r>
            <a:rPr lang="en-US" dirty="0"/>
            <a:t>You are the author</a:t>
          </a:r>
          <a:r>
            <a:rPr lang="en-US" dirty="0">
              <a:latin typeface="Calibri Light" panose="020F0302020204030204"/>
            </a:rPr>
            <a:t>,</a:t>
          </a:r>
          <a:r>
            <a:rPr lang="en-US" dirty="0"/>
            <a:t> and you get to:</a:t>
          </a:r>
        </a:p>
      </dgm:t>
    </dgm:pt>
    <dgm:pt modelId="{3C159410-27AC-454A-8E30-AC0C3B319F7D}" type="parTrans" cxnId="{BF711E87-F7C4-43F2-B8F3-144C18E6258F}">
      <dgm:prSet/>
      <dgm:spPr/>
      <dgm:t>
        <a:bodyPr/>
        <a:lstStyle/>
        <a:p>
          <a:endParaRPr lang="en-US"/>
        </a:p>
      </dgm:t>
    </dgm:pt>
    <dgm:pt modelId="{A437E9D6-BAC2-4B59-9C4B-B1F9091F0684}" type="sibTrans" cxnId="{BF711E87-F7C4-43F2-B8F3-144C18E6258F}">
      <dgm:prSet/>
      <dgm:spPr/>
      <dgm:t>
        <a:bodyPr/>
        <a:lstStyle/>
        <a:p>
          <a:endParaRPr lang="en-US"/>
        </a:p>
      </dgm:t>
    </dgm:pt>
    <dgm:pt modelId="{974EB38A-FAB6-47DF-B19A-B956A519C73D}">
      <dgm:prSet/>
      <dgm:spPr/>
      <dgm:t>
        <a:bodyPr/>
        <a:lstStyle/>
        <a:p>
          <a:pPr rtl="0"/>
          <a:r>
            <a:rPr lang="en-US" dirty="0"/>
            <a:t>Record your interests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B5316E06-7CFF-4696-A2C7-0384D0B8E147}" type="parTrans" cxnId="{3AE463DC-89A5-4DAB-B7A0-E1AC745F8D1B}">
      <dgm:prSet/>
      <dgm:spPr/>
      <dgm:t>
        <a:bodyPr/>
        <a:lstStyle/>
        <a:p>
          <a:endParaRPr lang="en-US"/>
        </a:p>
      </dgm:t>
    </dgm:pt>
    <dgm:pt modelId="{64C3BD6D-4850-4C4B-9CCE-C26E774AB2FA}" type="sibTrans" cxnId="{3AE463DC-89A5-4DAB-B7A0-E1AC745F8D1B}">
      <dgm:prSet/>
      <dgm:spPr/>
      <dgm:t>
        <a:bodyPr/>
        <a:lstStyle/>
        <a:p>
          <a:endParaRPr lang="en-US"/>
        </a:p>
      </dgm:t>
    </dgm:pt>
    <dgm:pt modelId="{6A5B1B67-71E4-4C1E-8011-624D4B702ACF}">
      <dgm:prSet/>
      <dgm:spPr/>
      <dgm:t>
        <a:bodyPr/>
        <a:lstStyle/>
        <a:p>
          <a:r>
            <a:rPr lang="en-US" dirty="0"/>
            <a:t>Explore careers</a:t>
          </a:r>
          <a:r>
            <a:rPr lang="en-US" dirty="0">
              <a:latin typeface="Calibri Light" panose="020F0302020204030204"/>
            </a:rPr>
            <a:t>.</a:t>
          </a:r>
          <a:r>
            <a:rPr lang="en-US" dirty="0"/>
            <a:t> </a:t>
          </a:r>
        </a:p>
      </dgm:t>
    </dgm:pt>
    <dgm:pt modelId="{59A64C30-222B-4C4E-8F4B-AAD2103E4D0C}" type="parTrans" cxnId="{B62D03F0-7F51-447A-8DA0-975B50942F06}">
      <dgm:prSet/>
      <dgm:spPr/>
      <dgm:t>
        <a:bodyPr/>
        <a:lstStyle/>
        <a:p>
          <a:endParaRPr lang="en-US"/>
        </a:p>
      </dgm:t>
    </dgm:pt>
    <dgm:pt modelId="{7650C56D-FAC1-4B8C-97BB-901C1871F6A4}" type="sibTrans" cxnId="{B62D03F0-7F51-447A-8DA0-975B50942F06}">
      <dgm:prSet/>
      <dgm:spPr/>
      <dgm:t>
        <a:bodyPr/>
        <a:lstStyle/>
        <a:p>
          <a:endParaRPr lang="en-US"/>
        </a:p>
      </dgm:t>
    </dgm:pt>
    <dgm:pt modelId="{75924D0B-B75F-4FFC-91BB-BA1E641B631E}">
      <dgm:prSet/>
      <dgm:spPr/>
      <dgm:t>
        <a:bodyPr/>
        <a:lstStyle/>
        <a:p>
          <a:r>
            <a:rPr lang="en-US" dirty="0"/>
            <a:t>Better know yourself through values, skills, and goals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F569B5EA-052C-4466-8B5A-F35D6F32F5AB}" type="parTrans" cxnId="{E34F5D6B-20B3-4C39-B9FF-04FFD0250A95}">
      <dgm:prSet/>
      <dgm:spPr/>
      <dgm:t>
        <a:bodyPr/>
        <a:lstStyle/>
        <a:p>
          <a:endParaRPr lang="en-US"/>
        </a:p>
      </dgm:t>
    </dgm:pt>
    <dgm:pt modelId="{3FB85242-F82F-4E62-90AA-D6D972162965}" type="sibTrans" cxnId="{E34F5D6B-20B3-4C39-B9FF-04FFD0250A95}">
      <dgm:prSet/>
      <dgm:spPr/>
      <dgm:t>
        <a:bodyPr/>
        <a:lstStyle/>
        <a:p>
          <a:endParaRPr lang="en-US"/>
        </a:p>
      </dgm:t>
    </dgm:pt>
    <dgm:pt modelId="{1B4E1FC5-DDC4-4461-94BE-A049228488A1}" type="pres">
      <dgm:prSet presAssocID="{6A24026D-FA83-46B9-BA2F-E15FFE96E562}" presName="linear" presStyleCnt="0">
        <dgm:presLayoutVars>
          <dgm:animLvl val="lvl"/>
          <dgm:resizeHandles val="exact"/>
        </dgm:presLayoutVars>
      </dgm:prSet>
      <dgm:spPr/>
    </dgm:pt>
    <dgm:pt modelId="{2E38F0A3-5DA0-4BF6-907A-91A720DDB694}" type="pres">
      <dgm:prSet presAssocID="{AB4BC0D8-8011-4784-99A0-3F316762F5A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0E43146-F7A6-4877-A2BA-804A2ADA488D}" type="pres">
      <dgm:prSet presAssocID="{AB4BC0D8-8011-4784-99A0-3F316762F5A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E64B405-BFBD-4642-8F68-82F75FBEA03B}" type="presOf" srcId="{6A5B1B67-71E4-4C1E-8011-624D4B702ACF}" destId="{E0E43146-F7A6-4877-A2BA-804A2ADA488D}" srcOrd="0" destOrd="1" presId="urn:microsoft.com/office/officeart/2005/8/layout/vList2"/>
    <dgm:cxn modelId="{74857441-29C4-432E-B49D-059F52DBDB51}" type="presOf" srcId="{6A24026D-FA83-46B9-BA2F-E15FFE96E562}" destId="{1B4E1FC5-DDC4-4461-94BE-A049228488A1}" srcOrd="0" destOrd="0" presId="urn:microsoft.com/office/officeart/2005/8/layout/vList2"/>
    <dgm:cxn modelId="{E34F5D6B-20B3-4C39-B9FF-04FFD0250A95}" srcId="{AB4BC0D8-8011-4784-99A0-3F316762F5AA}" destId="{75924D0B-B75F-4FFC-91BB-BA1E641B631E}" srcOrd="2" destOrd="0" parTransId="{F569B5EA-052C-4466-8B5A-F35D6F32F5AB}" sibTransId="{3FB85242-F82F-4E62-90AA-D6D972162965}"/>
    <dgm:cxn modelId="{A93CE74B-028E-4F13-9D10-A55E37AE5542}" type="presOf" srcId="{974EB38A-FAB6-47DF-B19A-B956A519C73D}" destId="{E0E43146-F7A6-4877-A2BA-804A2ADA488D}" srcOrd="0" destOrd="0" presId="urn:microsoft.com/office/officeart/2005/8/layout/vList2"/>
    <dgm:cxn modelId="{BF711E87-F7C4-43F2-B8F3-144C18E6258F}" srcId="{6A24026D-FA83-46B9-BA2F-E15FFE96E562}" destId="{AB4BC0D8-8011-4784-99A0-3F316762F5AA}" srcOrd="0" destOrd="0" parTransId="{3C159410-27AC-454A-8E30-AC0C3B319F7D}" sibTransId="{A437E9D6-BAC2-4B59-9C4B-B1F9091F0684}"/>
    <dgm:cxn modelId="{23A0D9A7-54CB-4877-8AEF-1215DFBC2B7A}" type="presOf" srcId="{AB4BC0D8-8011-4784-99A0-3F316762F5AA}" destId="{2E38F0A3-5DA0-4BF6-907A-91A720DDB694}" srcOrd="0" destOrd="0" presId="urn:microsoft.com/office/officeart/2005/8/layout/vList2"/>
    <dgm:cxn modelId="{3AE463DC-89A5-4DAB-B7A0-E1AC745F8D1B}" srcId="{AB4BC0D8-8011-4784-99A0-3F316762F5AA}" destId="{974EB38A-FAB6-47DF-B19A-B956A519C73D}" srcOrd="0" destOrd="0" parTransId="{B5316E06-7CFF-4696-A2C7-0384D0B8E147}" sibTransId="{64C3BD6D-4850-4C4B-9CCE-C26E774AB2FA}"/>
    <dgm:cxn modelId="{BF8C79DC-0641-4111-A900-250B11B5BEB9}" type="presOf" srcId="{75924D0B-B75F-4FFC-91BB-BA1E641B631E}" destId="{E0E43146-F7A6-4877-A2BA-804A2ADA488D}" srcOrd="0" destOrd="2" presId="urn:microsoft.com/office/officeart/2005/8/layout/vList2"/>
    <dgm:cxn modelId="{B62D03F0-7F51-447A-8DA0-975B50942F06}" srcId="{AB4BC0D8-8011-4784-99A0-3F316762F5AA}" destId="{6A5B1B67-71E4-4C1E-8011-624D4B702ACF}" srcOrd="1" destOrd="0" parTransId="{59A64C30-222B-4C4E-8F4B-AAD2103E4D0C}" sibTransId="{7650C56D-FAC1-4B8C-97BB-901C1871F6A4}"/>
    <dgm:cxn modelId="{EF115326-6631-4BD0-9A98-FE2EE1877DAD}" type="presParOf" srcId="{1B4E1FC5-DDC4-4461-94BE-A049228488A1}" destId="{2E38F0A3-5DA0-4BF6-907A-91A720DDB694}" srcOrd="0" destOrd="0" presId="urn:microsoft.com/office/officeart/2005/8/layout/vList2"/>
    <dgm:cxn modelId="{66220D5C-2151-4FA6-966C-A37C5B432A9A}" type="presParOf" srcId="{1B4E1FC5-DDC4-4461-94BE-A049228488A1}" destId="{E0E43146-F7A6-4877-A2BA-804A2ADA48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4ED39E-B0CF-4567-8322-CFA9959C809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B4A899D-004C-4F93-85A3-4BC53C331364}">
      <dgm:prSet/>
      <dgm:spPr/>
      <dgm:t>
        <a:bodyPr/>
        <a:lstStyle/>
        <a:p>
          <a:r>
            <a:rPr lang="en-US" dirty="0"/>
            <a:t>Something that you are able to do well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9A2F5472-F5F6-443A-8F82-8C0CD2BCD413}" type="parTrans" cxnId="{6EB44F0E-A4FB-48D9-A85E-BAE5839DC4D7}">
      <dgm:prSet/>
      <dgm:spPr/>
      <dgm:t>
        <a:bodyPr/>
        <a:lstStyle/>
        <a:p>
          <a:endParaRPr lang="en-US"/>
        </a:p>
      </dgm:t>
    </dgm:pt>
    <dgm:pt modelId="{8AA3364D-9123-4610-8A25-13142FCCE367}" type="sibTrans" cxnId="{6EB44F0E-A4FB-48D9-A85E-BAE5839DC4D7}">
      <dgm:prSet/>
      <dgm:spPr/>
      <dgm:t>
        <a:bodyPr/>
        <a:lstStyle/>
        <a:p>
          <a:endParaRPr lang="en-US"/>
        </a:p>
      </dgm:t>
    </dgm:pt>
    <dgm:pt modelId="{CF67196A-BFFC-4F12-95AC-031970D49977}">
      <dgm:prSet/>
      <dgm:spPr/>
      <dgm:t>
        <a:bodyPr/>
        <a:lstStyle/>
        <a:p>
          <a:r>
            <a:rPr lang="en-US" dirty="0"/>
            <a:t>Can be learned and improved upon with instruction and practice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C36D14EE-1C7A-41F3-9657-3689D1EC3BC5}" type="parTrans" cxnId="{4D251036-38A9-41A4-926F-C962537B5F50}">
      <dgm:prSet/>
      <dgm:spPr/>
      <dgm:t>
        <a:bodyPr/>
        <a:lstStyle/>
        <a:p>
          <a:endParaRPr lang="en-US"/>
        </a:p>
      </dgm:t>
    </dgm:pt>
    <dgm:pt modelId="{CA7835D0-CE84-4AAB-AD4D-6C7DDEF0A2AF}" type="sibTrans" cxnId="{4D251036-38A9-41A4-926F-C962537B5F50}">
      <dgm:prSet/>
      <dgm:spPr/>
      <dgm:t>
        <a:bodyPr/>
        <a:lstStyle/>
        <a:p>
          <a:endParaRPr lang="en-US"/>
        </a:p>
      </dgm:t>
    </dgm:pt>
    <dgm:pt modelId="{1B152FA4-FCB3-4D68-9F05-FF2214499059}" type="pres">
      <dgm:prSet presAssocID="{974ED39E-B0CF-4567-8322-CFA9959C809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49B64D-A435-4FFF-B629-00C9A9D5256C}" type="pres">
      <dgm:prSet presAssocID="{6B4A899D-004C-4F93-85A3-4BC53C331364}" presName="hierRoot1" presStyleCnt="0"/>
      <dgm:spPr/>
    </dgm:pt>
    <dgm:pt modelId="{473BAFDF-8045-44E3-A529-83FC25F47EF8}" type="pres">
      <dgm:prSet presAssocID="{6B4A899D-004C-4F93-85A3-4BC53C331364}" presName="composite" presStyleCnt="0"/>
      <dgm:spPr/>
    </dgm:pt>
    <dgm:pt modelId="{B0301516-9F49-44C1-841A-76CB3796E8F8}" type="pres">
      <dgm:prSet presAssocID="{6B4A899D-004C-4F93-85A3-4BC53C331364}" presName="background" presStyleLbl="node0" presStyleIdx="0" presStyleCnt="2"/>
      <dgm:spPr/>
    </dgm:pt>
    <dgm:pt modelId="{CBE20FFC-DAEF-46B0-99A0-3CB2155C4228}" type="pres">
      <dgm:prSet presAssocID="{6B4A899D-004C-4F93-85A3-4BC53C331364}" presName="text" presStyleLbl="fgAcc0" presStyleIdx="0" presStyleCnt="2">
        <dgm:presLayoutVars>
          <dgm:chPref val="3"/>
        </dgm:presLayoutVars>
      </dgm:prSet>
      <dgm:spPr/>
    </dgm:pt>
    <dgm:pt modelId="{AF246E5A-E87C-488D-920D-D79900A565F6}" type="pres">
      <dgm:prSet presAssocID="{6B4A899D-004C-4F93-85A3-4BC53C331364}" presName="hierChild2" presStyleCnt="0"/>
      <dgm:spPr/>
    </dgm:pt>
    <dgm:pt modelId="{CB79580D-1EE3-437B-B034-57EDBA4E0516}" type="pres">
      <dgm:prSet presAssocID="{CF67196A-BFFC-4F12-95AC-031970D49977}" presName="hierRoot1" presStyleCnt="0"/>
      <dgm:spPr/>
    </dgm:pt>
    <dgm:pt modelId="{7AA6EDB4-2A88-4730-8CC6-DB0C324775B2}" type="pres">
      <dgm:prSet presAssocID="{CF67196A-BFFC-4F12-95AC-031970D49977}" presName="composite" presStyleCnt="0"/>
      <dgm:spPr/>
    </dgm:pt>
    <dgm:pt modelId="{A0BB86F2-B69C-4F26-915F-AA7F7CAF62F9}" type="pres">
      <dgm:prSet presAssocID="{CF67196A-BFFC-4F12-95AC-031970D49977}" presName="background" presStyleLbl="node0" presStyleIdx="1" presStyleCnt="2"/>
      <dgm:spPr/>
    </dgm:pt>
    <dgm:pt modelId="{B9EB1FEB-B6CC-474E-B0E7-82265733CC87}" type="pres">
      <dgm:prSet presAssocID="{CF67196A-BFFC-4F12-95AC-031970D49977}" presName="text" presStyleLbl="fgAcc0" presStyleIdx="1" presStyleCnt="2">
        <dgm:presLayoutVars>
          <dgm:chPref val="3"/>
        </dgm:presLayoutVars>
      </dgm:prSet>
      <dgm:spPr/>
    </dgm:pt>
    <dgm:pt modelId="{0CBC8EAE-1ADB-4B70-ABA0-4E515A5E34CA}" type="pres">
      <dgm:prSet presAssocID="{CF67196A-BFFC-4F12-95AC-031970D49977}" presName="hierChild2" presStyleCnt="0"/>
      <dgm:spPr/>
    </dgm:pt>
  </dgm:ptLst>
  <dgm:cxnLst>
    <dgm:cxn modelId="{6EB44F0E-A4FB-48D9-A85E-BAE5839DC4D7}" srcId="{974ED39E-B0CF-4567-8322-CFA9959C8096}" destId="{6B4A899D-004C-4F93-85A3-4BC53C331364}" srcOrd="0" destOrd="0" parTransId="{9A2F5472-F5F6-443A-8F82-8C0CD2BCD413}" sibTransId="{8AA3364D-9123-4610-8A25-13142FCCE367}"/>
    <dgm:cxn modelId="{D9050A2D-CDAF-430F-AFE4-E035D4108358}" type="presOf" srcId="{CF67196A-BFFC-4F12-95AC-031970D49977}" destId="{B9EB1FEB-B6CC-474E-B0E7-82265733CC87}" srcOrd="0" destOrd="0" presId="urn:microsoft.com/office/officeart/2005/8/layout/hierarchy1"/>
    <dgm:cxn modelId="{4D251036-38A9-41A4-926F-C962537B5F50}" srcId="{974ED39E-B0CF-4567-8322-CFA9959C8096}" destId="{CF67196A-BFFC-4F12-95AC-031970D49977}" srcOrd="1" destOrd="0" parTransId="{C36D14EE-1C7A-41F3-9657-3689D1EC3BC5}" sibTransId="{CA7835D0-CE84-4AAB-AD4D-6C7DDEF0A2AF}"/>
    <dgm:cxn modelId="{826A0859-5708-424F-8B20-96DED6FF678D}" type="presOf" srcId="{6B4A899D-004C-4F93-85A3-4BC53C331364}" destId="{CBE20FFC-DAEF-46B0-99A0-3CB2155C4228}" srcOrd="0" destOrd="0" presId="urn:microsoft.com/office/officeart/2005/8/layout/hierarchy1"/>
    <dgm:cxn modelId="{2984A4E4-75EF-4021-9C10-DEAFC61D6EE9}" type="presOf" srcId="{974ED39E-B0CF-4567-8322-CFA9959C8096}" destId="{1B152FA4-FCB3-4D68-9F05-FF2214499059}" srcOrd="0" destOrd="0" presId="urn:microsoft.com/office/officeart/2005/8/layout/hierarchy1"/>
    <dgm:cxn modelId="{CFD7C97F-F19E-4E8D-A63E-C5D55861482F}" type="presParOf" srcId="{1B152FA4-FCB3-4D68-9F05-FF2214499059}" destId="{D049B64D-A435-4FFF-B629-00C9A9D5256C}" srcOrd="0" destOrd="0" presId="urn:microsoft.com/office/officeart/2005/8/layout/hierarchy1"/>
    <dgm:cxn modelId="{0B2F5EF2-52DA-41BD-A36D-E0F6683386B5}" type="presParOf" srcId="{D049B64D-A435-4FFF-B629-00C9A9D5256C}" destId="{473BAFDF-8045-44E3-A529-83FC25F47EF8}" srcOrd="0" destOrd="0" presId="urn:microsoft.com/office/officeart/2005/8/layout/hierarchy1"/>
    <dgm:cxn modelId="{3E50FEBD-A83E-499E-824D-4B0F29430DA8}" type="presParOf" srcId="{473BAFDF-8045-44E3-A529-83FC25F47EF8}" destId="{B0301516-9F49-44C1-841A-76CB3796E8F8}" srcOrd="0" destOrd="0" presId="urn:microsoft.com/office/officeart/2005/8/layout/hierarchy1"/>
    <dgm:cxn modelId="{F974C6CD-1F99-44DD-9AB9-46578AFAEBFB}" type="presParOf" srcId="{473BAFDF-8045-44E3-A529-83FC25F47EF8}" destId="{CBE20FFC-DAEF-46B0-99A0-3CB2155C4228}" srcOrd="1" destOrd="0" presId="urn:microsoft.com/office/officeart/2005/8/layout/hierarchy1"/>
    <dgm:cxn modelId="{E30F0AB0-673A-4680-B85E-0CDE56D66AF3}" type="presParOf" srcId="{D049B64D-A435-4FFF-B629-00C9A9D5256C}" destId="{AF246E5A-E87C-488D-920D-D79900A565F6}" srcOrd="1" destOrd="0" presId="urn:microsoft.com/office/officeart/2005/8/layout/hierarchy1"/>
    <dgm:cxn modelId="{49939A54-041D-41F6-B175-9648E0D210CF}" type="presParOf" srcId="{1B152FA4-FCB3-4D68-9F05-FF2214499059}" destId="{CB79580D-1EE3-437B-B034-57EDBA4E0516}" srcOrd="1" destOrd="0" presId="urn:microsoft.com/office/officeart/2005/8/layout/hierarchy1"/>
    <dgm:cxn modelId="{36E5542C-FF1C-49FB-82BA-46A433322137}" type="presParOf" srcId="{CB79580D-1EE3-437B-B034-57EDBA4E0516}" destId="{7AA6EDB4-2A88-4730-8CC6-DB0C324775B2}" srcOrd="0" destOrd="0" presId="urn:microsoft.com/office/officeart/2005/8/layout/hierarchy1"/>
    <dgm:cxn modelId="{32EEC282-0568-41C3-A7BC-71DF8493CA08}" type="presParOf" srcId="{7AA6EDB4-2A88-4730-8CC6-DB0C324775B2}" destId="{A0BB86F2-B69C-4F26-915F-AA7F7CAF62F9}" srcOrd="0" destOrd="0" presId="urn:microsoft.com/office/officeart/2005/8/layout/hierarchy1"/>
    <dgm:cxn modelId="{27BEE424-F56F-4820-8E26-C3A52E216CA4}" type="presParOf" srcId="{7AA6EDB4-2A88-4730-8CC6-DB0C324775B2}" destId="{B9EB1FEB-B6CC-474E-B0E7-82265733CC87}" srcOrd="1" destOrd="0" presId="urn:microsoft.com/office/officeart/2005/8/layout/hierarchy1"/>
    <dgm:cxn modelId="{077D2630-62D1-4820-B126-E272E978FDAF}" type="presParOf" srcId="{CB79580D-1EE3-437B-B034-57EDBA4E0516}" destId="{0CBC8EAE-1ADB-4B70-ABA0-4E515A5E34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C2E047-15E4-49E0-A6E4-940CA34D955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7B2A532-6C8E-45DA-9D06-33ECEAC0054B}">
      <dgm:prSet/>
      <dgm:spPr/>
      <dgm:t>
        <a:bodyPr/>
        <a:lstStyle/>
        <a:p>
          <a:r>
            <a:rPr lang="en-US"/>
            <a:t>What skill is your favorite?</a:t>
          </a:r>
        </a:p>
      </dgm:t>
    </dgm:pt>
    <dgm:pt modelId="{BECB13AD-B9F6-48EE-9300-442B9D918C8C}" type="parTrans" cxnId="{8DB7C6B1-C187-4CE1-9D50-9B51A18F6098}">
      <dgm:prSet/>
      <dgm:spPr/>
      <dgm:t>
        <a:bodyPr/>
        <a:lstStyle/>
        <a:p>
          <a:endParaRPr lang="en-US"/>
        </a:p>
      </dgm:t>
    </dgm:pt>
    <dgm:pt modelId="{6F91D95D-C323-491D-8600-726545468FF9}" type="sibTrans" cxnId="{8DB7C6B1-C187-4CE1-9D50-9B51A18F6098}">
      <dgm:prSet/>
      <dgm:spPr/>
      <dgm:t>
        <a:bodyPr/>
        <a:lstStyle/>
        <a:p>
          <a:endParaRPr lang="en-US"/>
        </a:p>
      </dgm:t>
    </dgm:pt>
    <dgm:pt modelId="{EEBFD70E-8991-4373-A697-DC882B89A5B1}">
      <dgm:prSet/>
      <dgm:spPr/>
      <dgm:t>
        <a:bodyPr/>
        <a:lstStyle/>
        <a:p>
          <a:r>
            <a:rPr lang="en-US"/>
            <a:t>What skill would you like to work on? </a:t>
          </a:r>
        </a:p>
      </dgm:t>
    </dgm:pt>
    <dgm:pt modelId="{91B29D45-A9FC-4E08-805B-7061B2155100}" type="parTrans" cxnId="{3DE08D89-B62A-43B1-A45A-3FF92D1C33B4}">
      <dgm:prSet/>
      <dgm:spPr/>
      <dgm:t>
        <a:bodyPr/>
        <a:lstStyle/>
        <a:p>
          <a:endParaRPr lang="en-US"/>
        </a:p>
      </dgm:t>
    </dgm:pt>
    <dgm:pt modelId="{77A213ED-4000-4B2F-94E5-7301D2A607FA}" type="sibTrans" cxnId="{3DE08D89-B62A-43B1-A45A-3FF92D1C33B4}">
      <dgm:prSet/>
      <dgm:spPr/>
      <dgm:t>
        <a:bodyPr/>
        <a:lstStyle/>
        <a:p>
          <a:endParaRPr lang="en-US"/>
        </a:p>
      </dgm:t>
    </dgm:pt>
    <dgm:pt modelId="{0742B15B-8830-4057-BB56-2FFD6B77ACEC}" type="pres">
      <dgm:prSet presAssocID="{A6C2E047-15E4-49E0-A6E4-940CA34D955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951EA9-9AA6-4779-B086-6061A3F7F6E4}" type="pres">
      <dgm:prSet presAssocID="{77B2A532-6C8E-45DA-9D06-33ECEAC0054B}" presName="hierRoot1" presStyleCnt="0"/>
      <dgm:spPr/>
    </dgm:pt>
    <dgm:pt modelId="{844ACF8B-B1B9-4513-931D-93B6D9424EAB}" type="pres">
      <dgm:prSet presAssocID="{77B2A532-6C8E-45DA-9D06-33ECEAC0054B}" presName="composite" presStyleCnt="0"/>
      <dgm:spPr/>
    </dgm:pt>
    <dgm:pt modelId="{22AAAF8A-FD01-441D-AFA2-266E06CE18D2}" type="pres">
      <dgm:prSet presAssocID="{77B2A532-6C8E-45DA-9D06-33ECEAC0054B}" presName="background" presStyleLbl="node0" presStyleIdx="0" presStyleCnt="2"/>
      <dgm:spPr/>
    </dgm:pt>
    <dgm:pt modelId="{083A824A-294D-44E3-BAA1-79693F7D8AEC}" type="pres">
      <dgm:prSet presAssocID="{77B2A532-6C8E-45DA-9D06-33ECEAC0054B}" presName="text" presStyleLbl="fgAcc0" presStyleIdx="0" presStyleCnt="2">
        <dgm:presLayoutVars>
          <dgm:chPref val="3"/>
        </dgm:presLayoutVars>
      </dgm:prSet>
      <dgm:spPr/>
    </dgm:pt>
    <dgm:pt modelId="{F88F1909-F74A-4440-9898-2F55B1DE346D}" type="pres">
      <dgm:prSet presAssocID="{77B2A532-6C8E-45DA-9D06-33ECEAC0054B}" presName="hierChild2" presStyleCnt="0"/>
      <dgm:spPr/>
    </dgm:pt>
    <dgm:pt modelId="{6A2F87AF-3ED3-4F3C-BEB0-A2AB7D65B176}" type="pres">
      <dgm:prSet presAssocID="{EEBFD70E-8991-4373-A697-DC882B89A5B1}" presName="hierRoot1" presStyleCnt="0"/>
      <dgm:spPr/>
    </dgm:pt>
    <dgm:pt modelId="{6943152C-D4CA-4DC8-A40C-733D8247CD5F}" type="pres">
      <dgm:prSet presAssocID="{EEBFD70E-8991-4373-A697-DC882B89A5B1}" presName="composite" presStyleCnt="0"/>
      <dgm:spPr/>
    </dgm:pt>
    <dgm:pt modelId="{A9DF8B1F-20B5-4BCF-9C03-CE81964E2368}" type="pres">
      <dgm:prSet presAssocID="{EEBFD70E-8991-4373-A697-DC882B89A5B1}" presName="background" presStyleLbl="node0" presStyleIdx="1" presStyleCnt="2"/>
      <dgm:spPr/>
    </dgm:pt>
    <dgm:pt modelId="{039AC8E0-711B-465E-B641-92DA5DCFFE92}" type="pres">
      <dgm:prSet presAssocID="{EEBFD70E-8991-4373-A697-DC882B89A5B1}" presName="text" presStyleLbl="fgAcc0" presStyleIdx="1" presStyleCnt="2">
        <dgm:presLayoutVars>
          <dgm:chPref val="3"/>
        </dgm:presLayoutVars>
      </dgm:prSet>
      <dgm:spPr/>
    </dgm:pt>
    <dgm:pt modelId="{8A928D6F-3AF1-410B-8E05-1153C08EC000}" type="pres">
      <dgm:prSet presAssocID="{EEBFD70E-8991-4373-A697-DC882B89A5B1}" presName="hierChild2" presStyleCnt="0"/>
      <dgm:spPr/>
    </dgm:pt>
  </dgm:ptLst>
  <dgm:cxnLst>
    <dgm:cxn modelId="{61C70905-12E0-476D-8DAD-32229074EAAA}" type="presOf" srcId="{77B2A532-6C8E-45DA-9D06-33ECEAC0054B}" destId="{083A824A-294D-44E3-BAA1-79693F7D8AEC}" srcOrd="0" destOrd="0" presId="urn:microsoft.com/office/officeart/2005/8/layout/hierarchy1"/>
    <dgm:cxn modelId="{3DE08D89-B62A-43B1-A45A-3FF92D1C33B4}" srcId="{A6C2E047-15E4-49E0-A6E4-940CA34D9555}" destId="{EEBFD70E-8991-4373-A697-DC882B89A5B1}" srcOrd="1" destOrd="0" parTransId="{91B29D45-A9FC-4E08-805B-7061B2155100}" sibTransId="{77A213ED-4000-4B2F-94E5-7301D2A607FA}"/>
    <dgm:cxn modelId="{8DB7C6B1-C187-4CE1-9D50-9B51A18F6098}" srcId="{A6C2E047-15E4-49E0-A6E4-940CA34D9555}" destId="{77B2A532-6C8E-45DA-9D06-33ECEAC0054B}" srcOrd="0" destOrd="0" parTransId="{BECB13AD-B9F6-48EE-9300-442B9D918C8C}" sibTransId="{6F91D95D-C323-491D-8600-726545468FF9}"/>
    <dgm:cxn modelId="{55BE58EC-0DD2-40D0-B9EB-E95DD11A20C7}" type="presOf" srcId="{EEBFD70E-8991-4373-A697-DC882B89A5B1}" destId="{039AC8E0-711B-465E-B641-92DA5DCFFE92}" srcOrd="0" destOrd="0" presId="urn:microsoft.com/office/officeart/2005/8/layout/hierarchy1"/>
    <dgm:cxn modelId="{34B36BFD-B74A-446B-8A65-9028203AA4FC}" type="presOf" srcId="{A6C2E047-15E4-49E0-A6E4-940CA34D9555}" destId="{0742B15B-8830-4057-BB56-2FFD6B77ACEC}" srcOrd="0" destOrd="0" presId="urn:microsoft.com/office/officeart/2005/8/layout/hierarchy1"/>
    <dgm:cxn modelId="{0689E94D-6444-4ACE-8E9C-F1100406135E}" type="presParOf" srcId="{0742B15B-8830-4057-BB56-2FFD6B77ACEC}" destId="{52951EA9-9AA6-4779-B086-6061A3F7F6E4}" srcOrd="0" destOrd="0" presId="urn:microsoft.com/office/officeart/2005/8/layout/hierarchy1"/>
    <dgm:cxn modelId="{00CCDCC9-0679-4B12-A1A0-6011ACDEC45E}" type="presParOf" srcId="{52951EA9-9AA6-4779-B086-6061A3F7F6E4}" destId="{844ACF8B-B1B9-4513-931D-93B6D9424EAB}" srcOrd="0" destOrd="0" presId="urn:microsoft.com/office/officeart/2005/8/layout/hierarchy1"/>
    <dgm:cxn modelId="{B56FD5A4-1265-484A-82FA-AE17B3B1913F}" type="presParOf" srcId="{844ACF8B-B1B9-4513-931D-93B6D9424EAB}" destId="{22AAAF8A-FD01-441D-AFA2-266E06CE18D2}" srcOrd="0" destOrd="0" presId="urn:microsoft.com/office/officeart/2005/8/layout/hierarchy1"/>
    <dgm:cxn modelId="{8429FD3B-F480-461F-980B-750AE389768A}" type="presParOf" srcId="{844ACF8B-B1B9-4513-931D-93B6D9424EAB}" destId="{083A824A-294D-44E3-BAA1-79693F7D8AEC}" srcOrd="1" destOrd="0" presId="urn:microsoft.com/office/officeart/2005/8/layout/hierarchy1"/>
    <dgm:cxn modelId="{411563E3-3477-49D1-B3DA-4890978CA0AC}" type="presParOf" srcId="{52951EA9-9AA6-4779-B086-6061A3F7F6E4}" destId="{F88F1909-F74A-4440-9898-2F55B1DE346D}" srcOrd="1" destOrd="0" presId="urn:microsoft.com/office/officeart/2005/8/layout/hierarchy1"/>
    <dgm:cxn modelId="{D305BEA6-86EA-4DDA-9CBB-916A455B7A4D}" type="presParOf" srcId="{0742B15B-8830-4057-BB56-2FFD6B77ACEC}" destId="{6A2F87AF-3ED3-4F3C-BEB0-A2AB7D65B176}" srcOrd="1" destOrd="0" presId="urn:microsoft.com/office/officeart/2005/8/layout/hierarchy1"/>
    <dgm:cxn modelId="{D0791ED4-4E3B-4DAE-8800-84154B9DB9BB}" type="presParOf" srcId="{6A2F87AF-3ED3-4F3C-BEB0-A2AB7D65B176}" destId="{6943152C-D4CA-4DC8-A40C-733D8247CD5F}" srcOrd="0" destOrd="0" presId="urn:microsoft.com/office/officeart/2005/8/layout/hierarchy1"/>
    <dgm:cxn modelId="{FD4E72BA-98B3-475E-AB5C-DBB9F7E95355}" type="presParOf" srcId="{6943152C-D4CA-4DC8-A40C-733D8247CD5F}" destId="{A9DF8B1F-20B5-4BCF-9C03-CE81964E2368}" srcOrd="0" destOrd="0" presId="urn:microsoft.com/office/officeart/2005/8/layout/hierarchy1"/>
    <dgm:cxn modelId="{9921A5E7-6872-41F9-822B-5E1716332E3F}" type="presParOf" srcId="{6943152C-D4CA-4DC8-A40C-733D8247CD5F}" destId="{039AC8E0-711B-465E-B641-92DA5DCFFE92}" srcOrd="1" destOrd="0" presId="urn:microsoft.com/office/officeart/2005/8/layout/hierarchy1"/>
    <dgm:cxn modelId="{B3EFB4DD-C222-462A-AC3D-338EF70D9B52}" type="presParOf" srcId="{6A2F87AF-3ED3-4F3C-BEB0-A2AB7D65B176}" destId="{8A928D6F-3AF1-410B-8E05-1153C08EC00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D9B51D-BFDF-4CB9-BBC6-C3654A991BC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8614883-1ABE-4314-86AA-74A6B14E3E57}">
      <dgm:prSet/>
      <dgm:spPr/>
      <dgm:t>
        <a:bodyPr/>
        <a:lstStyle/>
        <a:p>
          <a:pPr>
            <a:defRPr cap="all"/>
          </a:pPr>
          <a:r>
            <a:rPr lang="en-US" dirty="0"/>
            <a:t>Something that one holds dear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84D570DA-5F1F-42D7-8365-E5C4E8DA708D}" type="parTrans" cxnId="{85825260-1A0D-482D-94F2-FB6CEED1C022}">
      <dgm:prSet/>
      <dgm:spPr/>
      <dgm:t>
        <a:bodyPr/>
        <a:lstStyle/>
        <a:p>
          <a:endParaRPr lang="en-US"/>
        </a:p>
      </dgm:t>
    </dgm:pt>
    <dgm:pt modelId="{EFEC45C6-9B1A-4D5F-A43E-1F696679E069}" type="sibTrans" cxnId="{85825260-1A0D-482D-94F2-FB6CEED1C022}">
      <dgm:prSet/>
      <dgm:spPr/>
      <dgm:t>
        <a:bodyPr/>
        <a:lstStyle/>
        <a:p>
          <a:endParaRPr lang="en-US"/>
        </a:p>
      </dgm:t>
    </dgm:pt>
    <dgm:pt modelId="{8AD51983-9656-41BD-9217-FFE4933414AD}">
      <dgm:prSet/>
      <dgm:spPr/>
      <dgm:t>
        <a:bodyPr/>
        <a:lstStyle/>
        <a:p>
          <a:pPr>
            <a:defRPr cap="all"/>
          </a:pPr>
          <a:r>
            <a:rPr lang="en-US" dirty="0"/>
            <a:t>Informs our decisions and choices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1D81E8EB-DC3C-4067-AF91-2AB3092AC546}" type="parTrans" cxnId="{9EC334F2-C15B-4F03-BD58-63EAC8CBB28D}">
      <dgm:prSet/>
      <dgm:spPr/>
      <dgm:t>
        <a:bodyPr/>
        <a:lstStyle/>
        <a:p>
          <a:endParaRPr lang="en-US"/>
        </a:p>
      </dgm:t>
    </dgm:pt>
    <dgm:pt modelId="{7987273D-8DD5-44FA-BB6A-69EE28BFF61D}" type="sibTrans" cxnId="{9EC334F2-C15B-4F03-BD58-63EAC8CBB28D}">
      <dgm:prSet/>
      <dgm:spPr/>
      <dgm:t>
        <a:bodyPr/>
        <a:lstStyle/>
        <a:p>
          <a:endParaRPr lang="en-US"/>
        </a:p>
      </dgm:t>
    </dgm:pt>
    <dgm:pt modelId="{87CC55EF-EFB1-4165-AA8D-BF68EA7B24B7}" type="pres">
      <dgm:prSet presAssocID="{8CD9B51D-BFDF-4CB9-BBC6-C3654A991BCE}" presName="root" presStyleCnt="0">
        <dgm:presLayoutVars>
          <dgm:dir/>
          <dgm:resizeHandles val="exact"/>
        </dgm:presLayoutVars>
      </dgm:prSet>
      <dgm:spPr/>
    </dgm:pt>
    <dgm:pt modelId="{5F2E2DF1-64AA-44F6-9EC6-6DD9AEF88D64}" type="pres">
      <dgm:prSet presAssocID="{D8614883-1ABE-4314-86AA-74A6B14E3E57}" presName="compNode" presStyleCnt="0"/>
      <dgm:spPr/>
    </dgm:pt>
    <dgm:pt modelId="{BCDAFB53-95CA-488A-9DE8-D83EF907CE68}" type="pres">
      <dgm:prSet presAssocID="{D8614883-1ABE-4314-86AA-74A6B14E3E57}" presName="iconBgRect" presStyleLbl="bgShp" presStyleIdx="0" presStyleCnt="2"/>
      <dgm:spPr/>
    </dgm:pt>
    <dgm:pt modelId="{A789CE45-52EA-4B0E-B4C0-5C29537DF2B3}" type="pres">
      <dgm:prSet presAssocID="{D8614883-1ABE-4314-86AA-74A6B14E3E5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5825CF2B-43C0-4B51-B3AD-05AC2DC79E42}" type="pres">
      <dgm:prSet presAssocID="{D8614883-1ABE-4314-86AA-74A6B14E3E57}" presName="spaceRect" presStyleCnt="0"/>
      <dgm:spPr/>
    </dgm:pt>
    <dgm:pt modelId="{31459DE1-F003-459E-B8C5-BFF5ED19FC41}" type="pres">
      <dgm:prSet presAssocID="{D8614883-1ABE-4314-86AA-74A6B14E3E57}" presName="textRect" presStyleLbl="revTx" presStyleIdx="0" presStyleCnt="2">
        <dgm:presLayoutVars>
          <dgm:chMax val="1"/>
          <dgm:chPref val="1"/>
        </dgm:presLayoutVars>
      </dgm:prSet>
      <dgm:spPr/>
    </dgm:pt>
    <dgm:pt modelId="{7EFA7B43-DA19-4CB4-9939-CAADF427E172}" type="pres">
      <dgm:prSet presAssocID="{EFEC45C6-9B1A-4D5F-A43E-1F696679E069}" presName="sibTrans" presStyleCnt="0"/>
      <dgm:spPr/>
    </dgm:pt>
    <dgm:pt modelId="{CD879194-6E6B-4DBC-B440-C01C95D865E2}" type="pres">
      <dgm:prSet presAssocID="{8AD51983-9656-41BD-9217-FFE4933414AD}" presName="compNode" presStyleCnt="0"/>
      <dgm:spPr/>
    </dgm:pt>
    <dgm:pt modelId="{BEEA2D6E-9B58-4766-AF12-17990EDDC4E3}" type="pres">
      <dgm:prSet presAssocID="{8AD51983-9656-41BD-9217-FFE4933414AD}" presName="iconBgRect" presStyleLbl="bgShp" presStyleIdx="1" presStyleCnt="2"/>
      <dgm:spPr/>
    </dgm:pt>
    <dgm:pt modelId="{9CC127DF-A43C-4E4B-89B4-3CB9FDBA1A46}" type="pres">
      <dgm:prSet presAssocID="{8AD51983-9656-41BD-9217-FFE4933414A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DBA8D1D8-C57F-436B-AD59-3E7BD66A02BC}" type="pres">
      <dgm:prSet presAssocID="{8AD51983-9656-41BD-9217-FFE4933414AD}" presName="spaceRect" presStyleCnt="0"/>
      <dgm:spPr/>
    </dgm:pt>
    <dgm:pt modelId="{A2A6B0C7-80F3-4BBD-A950-3F39D2C28C6B}" type="pres">
      <dgm:prSet presAssocID="{8AD51983-9656-41BD-9217-FFE4933414A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CED4D12D-5486-4763-98C4-ACBABF2A089A}" type="presOf" srcId="{D8614883-1ABE-4314-86AA-74A6B14E3E57}" destId="{31459DE1-F003-459E-B8C5-BFF5ED19FC41}" srcOrd="0" destOrd="0" presId="urn:microsoft.com/office/officeart/2018/5/layout/IconCircleLabelList"/>
    <dgm:cxn modelId="{85825260-1A0D-482D-94F2-FB6CEED1C022}" srcId="{8CD9B51D-BFDF-4CB9-BBC6-C3654A991BCE}" destId="{D8614883-1ABE-4314-86AA-74A6B14E3E57}" srcOrd="0" destOrd="0" parTransId="{84D570DA-5F1F-42D7-8365-E5C4E8DA708D}" sibTransId="{EFEC45C6-9B1A-4D5F-A43E-1F696679E069}"/>
    <dgm:cxn modelId="{12E47685-1760-4E74-8360-2F356DE26DA2}" type="presOf" srcId="{8CD9B51D-BFDF-4CB9-BBC6-C3654A991BCE}" destId="{87CC55EF-EFB1-4165-AA8D-BF68EA7B24B7}" srcOrd="0" destOrd="0" presId="urn:microsoft.com/office/officeart/2018/5/layout/IconCircleLabelList"/>
    <dgm:cxn modelId="{DDC04690-2DF0-4541-9E1F-E835F31EDC23}" type="presOf" srcId="{8AD51983-9656-41BD-9217-FFE4933414AD}" destId="{A2A6B0C7-80F3-4BBD-A950-3F39D2C28C6B}" srcOrd="0" destOrd="0" presId="urn:microsoft.com/office/officeart/2018/5/layout/IconCircleLabelList"/>
    <dgm:cxn modelId="{9EC334F2-C15B-4F03-BD58-63EAC8CBB28D}" srcId="{8CD9B51D-BFDF-4CB9-BBC6-C3654A991BCE}" destId="{8AD51983-9656-41BD-9217-FFE4933414AD}" srcOrd="1" destOrd="0" parTransId="{1D81E8EB-DC3C-4067-AF91-2AB3092AC546}" sibTransId="{7987273D-8DD5-44FA-BB6A-69EE28BFF61D}"/>
    <dgm:cxn modelId="{6AE9EA48-6EE0-48E9-A75C-DE9DA485B39F}" type="presParOf" srcId="{87CC55EF-EFB1-4165-AA8D-BF68EA7B24B7}" destId="{5F2E2DF1-64AA-44F6-9EC6-6DD9AEF88D64}" srcOrd="0" destOrd="0" presId="urn:microsoft.com/office/officeart/2018/5/layout/IconCircleLabelList"/>
    <dgm:cxn modelId="{160C3203-8A3C-4C09-A6CF-EE6A0FC4F22C}" type="presParOf" srcId="{5F2E2DF1-64AA-44F6-9EC6-6DD9AEF88D64}" destId="{BCDAFB53-95CA-488A-9DE8-D83EF907CE68}" srcOrd="0" destOrd="0" presId="urn:microsoft.com/office/officeart/2018/5/layout/IconCircleLabelList"/>
    <dgm:cxn modelId="{4ABDED36-EA1A-46FE-96CA-45B5613E2243}" type="presParOf" srcId="{5F2E2DF1-64AA-44F6-9EC6-6DD9AEF88D64}" destId="{A789CE45-52EA-4B0E-B4C0-5C29537DF2B3}" srcOrd="1" destOrd="0" presId="urn:microsoft.com/office/officeart/2018/5/layout/IconCircleLabelList"/>
    <dgm:cxn modelId="{95E72459-8DAB-4D0C-AEFB-14837FA960E8}" type="presParOf" srcId="{5F2E2DF1-64AA-44F6-9EC6-6DD9AEF88D64}" destId="{5825CF2B-43C0-4B51-B3AD-05AC2DC79E42}" srcOrd="2" destOrd="0" presId="urn:microsoft.com/office/officeart/2018/5/layout/IconCircleLabelList"/>
    <dgm:cxn modelId="{D56070BE-1717-4555-97D6-3F8F37FF42D3}" type="presParOf" srcId="{5F2E2DF1-64AA-44F6-9EC6-6DD9AEF88D64}" destId="{31459DE1-F003-459E-B8C5-BFF5ED19FC41}" srcOrd="3" destOrd="0" presId="urn:microsoft.com/office/officeart/2018/5/layout/IconCircleLabelList"/>
    <dgm:cxn modelId="{9311188E-D7EB-47C8-AD43-B0738CC7188B}" type="presParOf" srcId="{87CC55EF-EFB1-4165-AA8D-BF68EA7B24B7}" destId="{7EFA7B43-DA19-4CB4-9939-CAADF427E172}" srcOrd="1" destOrd="0" presId="urn:microsoft.com/office/officeart/2018/5/layout/IconCircleLabelList"/>
    <dgm:cxn modelId="{3371723E-559D-4662-AC71-6D2B8B2EDA89}" type="presParOf" srcId="{87CC55EF-EFB1-4165-AA8D-BF68EA7B24B7}" destId="{CD879194-6E6B-4DBC-B440-C01C95D865E2}" srcOrd="2" destOrd="0" presId="urn:microsoft.com/office/officeart/2018/5/layout/IconCircleLabelList"/>
    <dgm:cxn modelId="{ACD5018D-3A25-4127-98B7-CB454B881F98}" type="presParOf" srcId="{CD879194-6E6B-4DBC-B440-C01C95D865E2}" destId="{BEEA2D6E-9B58-4766-AF12-17990EDDC4E3}" srcOrd="0" destOrd="0" presId="urn:microsoft.com/office/officeart/2018/5/layout/IconCircleLabelList"/>
    <dgm:cxn modelId="{BAAB6C98-2121-4213-85F0-466FB4912D84}" type="presParOf" srcId="{CD879194-6E6B-4DBC-B440-C01C95D865E2}" destId="{9CC127DF-A43C-4E4B-89B4-3CB9FDBA1A46}" srcOrd="1" destOrd="0" presId="urn:microsoft.com/office/officeart/2018/5/layout/IconCircleLabelList"/>
    <dgm:cxn modelId="{0D06E082-E8AC-4588-A0BF-850D1499DE07}" type="presParOf" srcId="{CD879194-6E6B-4DBC-B440-C01C95D865E2}" destId="{DBA8D1D8-C57F-436B-AD59-3E7BD66A02BC}" srcOrd="2" destOrd="0" presId="urn:microsoft.com/office/officeart/2018/5/layout/IconCircleLabelList"/>
    <dgm:cxn modelId="{173D9CD2-86C8-4837-8255-74D0A9EA37F2}" type="presParOf" srcId="{CD879194-6E6B-4DBC-B440-C01C95D865E2}" destId="{A2A6B0C7-80F3-4BBD-A950-3F39D2C28C6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8F0A3-5DA0-4BF6-907A-91A720DDB694}">
      <dsp:nvSpPr>
        <dsp:cNvPr id="0" name=""/>
        <dsp:cNvSpPr/>
      </dsp:nvSpPr>
      <dsp:spPr>
        <a:xfrm>
          <a:off x="0" y="37741"/>
          <a:ext cx="4939794" cy="15514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You are the author</a:t>
          </a:r>
          <a:r>
            <a:rPr lang="en-US" sz="3900" kern="1200" dirty="0">
              <a:latin typeface="Calibri Light" panose="020F0302020204030204"/>
            </a:rPr>
            <a:t>,</a:t>
          </a:r>
          <a:r>
            <a:rPr lang="en-US" sz="3900" kern="1200" dirty="0"/>
            <a:t> and you get to:</a:t>
          </a:r>
        </a:p>
      </dsp:txBody>
      <dsp:txXfrm>
        <a:off x="75734" y="113475"/>
        <a:ext cx="4788326" cy="1399952"/>
      </dsp:txXfrm>
    </dsp:sp>
    <dsp:sp modelId="{E0E43146-F7A6-4877-A2BA-804A2ADA488D}">
      <dsp:nvSpPr>
        <dsp:cNvPr id="0" name=""/>
        <dsp:cNvSpPr/>
      </dsp:nvSpPr>
      <dsp:spPr>
        <a:xfrm>
          <a:off x="0" y="1589161"/>
          <a:ext cx="4939794" cy="2381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838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Record your interests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Explore careers</a:t>
          </a:r>
          <a:r>
            <a:rPr lang="en-US" sz="3000" kern="1200" dirty="0">
              <a:latin typeface="Calibri Light" panose="020F0302020204030204"/>
            </a:rPr>
            <a:t>.</a:t>
          </a:r>
          <a:r>
            <a:rPr lang="en-US" sz="3000" kern="1200" dirty="0"/>
            <a:t> 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000" kern="1200" dirty="0"/>
            <a:t>Better know yourself through values, skills, and goals</a:t>
          </a:r>
          <a:r>
            <a:rPr lang="en-US" sz="3000" kern="1200" dirty="0">
              <a:latin typeface="Calibri Light" panose="020F0302020204030204"/>
            </a:rPr>
            <a:t>.</a:t>
          </a:r>
          <a:endParaRPr lang="en-US" sz="3000" kern="1200" dirty="0"/>
        </a:p>
      </dsp:txBody>
      <dsp:txXfrm>
        <a:off x="0" y="1589161"/>
        <a:ext cx="4939794" cy="2381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01516-9F49-44C1-841A-76CB3796E8F8}">
      <dsp:nvSpPr>
        <dsp:cNvPr id="0" name=""/>
        <dsp:cNvSpPr/>
      </dsp:nvSpPr>
      <dsp:spPr>
        <a:xfrm>
          <a:off x="1320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E20FFC-DAEF-46B0-99A0-3CB2155C4228}">
      <dsp:nvSpPr>
        <dsp:cNvPr id="0" name=""/>
        <dsp:cNvSpPr/>
      </dsp:nvSpPr>
      <dsp:spPr>
        <a:xfrm>
          <a:off x="516452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Something that you are able to do well</a:t>
          </a:r>
          <a:r>
            <a:rPr lang="en-US" sz="4100" kern="1200" dirty="0">
              <a:latin typeface="Calibri Light" panose="020F0302020204030204"/>
            </a:rPr>
            <a:t>.</a:t>
          </a:r>
          <a:endParaRPr lang="en-US" sz="4100" kern="1200" dirty="0"/>
        </a:p>
      </dsp:txBody>
      <dsp:txXfrm>
        <a:off x="602678" y="725825"/>
        <a:ext cx="4463730" cy="2771523"/>
      </dsp:txXfrm>
    </dsp:sp>
    <dsp:sp modelId="{A0BB86F2-B69C-4F26-915F-AA7F7CAF62F9}">
      <dsp:nvSpPr>
        <dsp:cNvPr id="0" name=""/>
        <dsp:cNvSpPr/>
      </dsp:nvSpPr>
      <dsp:spPr>
        <a:xfrm>
          <a:off x="5667765" y="150224"/>
          <a:ext cx="4636182" cy="29439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B1FEB-B6CC-474E-B0E7-82265733CC87}">
      <dsp:nvSpPr>
        <dsp:cNvPr id="0" name=""/>
        <dsp:cNvSpPr/>
      </dsp:nvSpPr>
      <dsp:spPr>
        <a:xfrm>
          <a:off x="6182897" y="639599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Can be learned and improved upon with instruction and practice</a:t>
          </a:r>
          <a:r>
            <a:rPr lang="en-US" sz="4100" kern="1200" dirty="0">
              <a:latin typeface="Calibri Light" panose="020F0302020204030204"/>
            </a:rPr>
            <a:t>.</a:t>
          </a:r>
          <a:endParaRPr lang="en-US" sz="4100" kern="1200" dirty="0"/>
        </a:p>
      </dsp:txBody>
      <dsp:txXfrm>
        <a:off x="6269123" y="725825"/>
        <a:ext cx="4463730" cy="2771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AAF8A-FD01-441D-AFA2-266E06CE18D2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A824A-294D-44E3-BAA1-79693F7D8AEC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What skill is your favorite?</a:t>
          </a:r>
        </a:p>
      </dsp:txBody>
      <dsp:txXfrm>
        <a:off x="608661" y="692298"/>
        <a:ext cx="4508047" cy="2799040"/>
      </dsp:txXfrm>
    </dsp:sp>
    <dsp:sp modelId="{A9DF8B1F-20B5-4BCF-9C03-CE81964E2368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AC8E0-711B-465E-B641-92DA5DCFFE92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What skill would you like to work on? </a:t>
          </a:r>
        </a:p>
      </dsp:txBody>
      <dsp:txXfrm>
        <a:off x="6331365" y="692298"/>
        <a:ext cx="4508047" cy="279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DAFB53-95CA-488A-9DE8-D83EF907CE68}">
      <dsp:nvSpPr>
        <dsp:cNvPr id="0" name=""/>
        <dsp:cNvSpPr/>
      </dsp:nvSpPr>
      <dsp:spPr>
        <a:xfrm>
          <a:off x="225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9CE45-52EA-4B0E-B4C0-5C29537DF2B3}">
      <dsp:nvSpPr>
        <dsp:cNvPr id="0" name=""/>
        <dsp:cNvSpPr/>
      </dsp:nvSpPr>
      <dsp:spPr>
        <a:xfrm>
          <a:off x="271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59DE1-F003-459E-B8C5-BFF5ED19FC41}">
      <dsp:nvSpPr>
        <dsp:cNvPr id="0" name=""/>
        <dsp:cNvSpPr/>
      </dsp:nvSpPr>
      <dsp:spPr>
        <a:xfrm>
          <a:off x="154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Something that one holds dear</a:t>
          </a:r>
          <a:r>
            <a:rPr lang="en-US" sz="2500" kern="1200" dirty="0">
              <a:latin typeface="Calibri Light" panose="020F0302020204030204"/>
            </a:rPr>
            <a:t>.</a:t>
          </a:r>
          <a:endParaRPr lang="en-US" sz="2500" kern="1200" dirty="0"/>
        </a:p>
      </dsp:txBody>
      <dsp:txXfrm>
        <a:off x="1548914" y="3176402"/>
        <a:ext cx="3600000" cy="720000"/>
      </dsp:txXfrm>
    </dsp:sp>
    <dsp:sp modelId="{BEEA2D6E-9B58-4766-AF12-17990EDDC4E3}">
      <dsp:nvSpPr>
        <dsp:cNvPr id="0" name=""/>
        <dsp:cNvSpPr/>
      </dsp:nvSpPr>
      <dsp:spPr>
        <a:xfrm>
          <a:off x="6480914" y="296402"/>
          <a:ext cx="2196000" cy="2196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127DF-A43C-4E4B-89B4-3CB9FDBA1A46}">
      <dsp:nvSpPr>
        <dsp:cNvPr id="0" name=""/>
        <dsp:cNvSpPr/>
      </dsp:nvSpPr>
      <dsp:spPr>
        <a:xfrm>
          <a:off x="6948914" y="76440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6B0C7-80F3-4BBD-A950-3F39D2C28C6B}">
      <dsp:nvSpPr>
        <dsp:cNvPr id="0" name=""/>
        <dsp:cNvSpPr/>
      </dsp:nvSpPr>
      <dsp:spPr>
        <a:xfrm>
          <a:off x="5778914" y="317640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 dirty="0"/>
            <a:t>Informs our decisions and choices</a:t>
          </a:r>
          <a:r>
            <a:rPr lang="en-US" sz="2500" kern="1200" dirty="0">
              <a:latin typeface="Calibri Light" panose="020F0302020204030204"/>
            </a:rPr>
            <a:t>.</a:t>
          </a:r>
          <a:endParaRPr lang="en-US" sz="2500" kern="1200" dirty="0"/>
        </a:p>
      </dsp:txBody>
      <dsp:txXfrm>
        <a:off x="5778914" y="317640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BED4-77AE-4B59-AB1C-57D5968ADB8D}" type="datetimeFigureOut"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6B792-8D42-4063-9985-C9B9653F925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wizard.org/wizard/hom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This slide is optional – but you may show students the video to introduce VA Wizard if that is helpful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A2ADF-7592-5C4E-911E-E30F14C57A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2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School Counselor Demo: </a:t>
            </a:r>
            <a:r>
              <a:rPr lang="en-US">
                <a:hlinkClick r:id="rId3"/>
              </a:rPr>
              <a:t>https://www.vawizard.org/wizard/home</a:t>
            </a:r>
            <a:r>
              <a:rPr lang="en-US"/>
              <a:t> </a:t>
            </a:r>
          </a:p>
          <a:p>
            <a:r>
              <a:rPr lang="en-US"/>
              <a:t>Student Demo Account for Lesson on Smart Board: (CASE SENSATIVE)</a:t>
            </a:r>
            <a:endParaRPr lang="en-US">
              <a:cs typeface="Calibri"/>
            </a:endParaRPr>
          </a:p>
          <a:p>
            <a:r>
              <a:rPr lang="en-US"/>
              <a:t>Generic login: K5Wizard</a:t>
            </a:r>
            <a:endParaRPr lang="en-US">
              <a:cs typeface="Calibri"/>
            </a:endParaRPr>
          </a:p>
          <a:p>
            <a:r>
              <a:rPr lang="en-US"/>
              <a:t>Password: K5Wizard!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Troubleshooting Errors: (switch browsers chrome to edge or vice versa)</a:t>
            </a:r>
          </a:p>
          <a:p>
            <a:r>
              <a:rPr lang="en-US"/>
              <a:t>If your students have an issue when logging into VA Wizard with Clever (HTTP Status 500 internal server error) you will need to update Chrome to resolve the issue. </a:t>
            </a:r>
            <a:endParaRPr lang="en-US">
              <a:cs typeface="Calibri" panose="020F0502020204030204"/>
            </a:endParaRPr>
          </a:p>
          <a:p>
            <a:r>
              <a:rPr lang="en-US"/>
              <a:t>Here's how to update individual computers:</a:t>
            </a:r>
            <a:endParaRPr lang="en-US">
              <a:cs typeface="Calibri" panose="020F0502020204030204"/>
            </a:endParaRPr>
          </a:p>
          <a:p>
            <a:r>
              <a:rPr lang="en-US"/>
              <a:t> </a:t>
            </a:r>
            <a:endParaRPr lang="en-US">
              <a:cs typeface="Calibri" panose="020F0502020204030204"/>
            </a:endParaRPr>
          </a:p>
          <a:p>
            <a:r>
              <a:rPr lang="en-US"/>
              <a:t>To update Google Chrome:</a:t>
            </a:r>
            <a:endParaRPr lang="en-US">
              <a:cs typeface="Calibri" panose="020F0502020204030204"/>
            </a:endParaRPr>
          </a:p>
          <a:p>
            <a:r>
              <a:rPr lang="en-US"/>
              <a:t>On your computer, open Chrome.</a:t>
            </a:r>
            <a:endParaRPr lang="en-US">
              <a:cs typeface="Calibri" panose="020F0502020204030204"/>
            </a:endParaRPr>
          </a:p>
          <a:p>
            <a:r>
              <a:rPr lang="en-US"/>
              <a:t>At the top right, click More .</a:t>
            </a:r>
            <a:endParaRPr lang="en-US">
              <a:cs typeface="Calibri" panose="020F0502020204030204"/>
            </a:endParaRPr>
          </a:p>
          <a:p>
            <a:r>
              <a:rPr lang="en-US"/>
              <a:t>Click Help. About Google Chrome.</a:t>
            </a:r>
            <a:endParaRPr lang="en-US">
              <a:cs typeface="Calibri" panose="020F0502020204030204"/>
            </a:endParaRPr>
          </a:p>
          <a:p>
            <a:r>
              <a:rPr lang="en-US"/>
              <a:t>Click Update Google Chrome. Important: If you can't find this button, you're on the latest version.</a:t>
            </a:r>
            <a:endParaRPr lang="en-US">
              <a:cs typeface="Calibri" panose="020F0502020204030204"/>
            </a:endParaRPr>
          </a:p>
          <a:p>
            <a:r>
              <a:rPr lang="en-US"/>
              <a:t>Click Relaunch.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86B792-8D42-4063-9985-C9B9653F9254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Optional slide – your students will most likely be very familiar with VA Wizard by the 5</a:t>
            </a:r>
            <a:r>
              <a:rPr lang="en-US" baseline="30000"/>
              <a:t>th</a:t>
            </a:r>
            <a:r>
              <a:rPr lang="en-US"/>
              <a:t> grade, but they are here if you feel they are needed or helpful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62187-D518-A748-AA56-4285E5C99F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5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1F224-6837-F359-58FD-191F8D1AE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B394C-3245-F8EF-CB27-EF76B700F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FA7AE-6259-6E98-AD21-C7DA178BB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E0C0-3EED-E46A-C009-5D8CD1C6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C1B40-B850-0B55-2BB9-8B060B0D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18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2DBA-3FCE-8A81-97FE-7F1D04AD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7237-0913-46D3-2AD6-39A84A246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AE56-CC02-24B9-A50A-3F37A99C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B40B2-E815-36A2-4825-0CB6A3C3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8EB9F-65D3-47E0-27AE-0212A0FD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E862F-E19F-9CC2-2C2E-6C30CA25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EF4E2-EEA6-2DD0-E84B-70C5E4EC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E00BB-6CD7-F09E-AEEB-818BA190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54C0C-E42D-2A08-0E6D-6853CBAE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A8AA6-102E-9CAF-D9FF-554BEDD8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4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F366-B782-4D22-86DD-43DAC704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8824-025E-3A3A-0892-EE2C5ACE5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293C8-5A3B-269A-4CF4-0E46B0B2A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BD8BA-9A7D-1EBE-5E21-D78F994A2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B616C-9869-9F0A-E5EA-04101251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196C-4668-A331-FB43-A82A0949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4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584E-30AC-3C08-E6E2-78D9E267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28490-1708-A17A-2A89-54A81803F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6E2AD-0035-659C-0820-C268BCAAE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F9A2B-5D7A-35B2-228C-99C4A655A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14B4E-7237-6392-E8EF-D8665E6A7D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E7D29-6446-C44E-3ACC-407DA144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51B1B7-F7F2-3D9A-064A-A7E61F7B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C87B6F-C691-A211-9BE9-40EA1C60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0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DDD1-7E6C-43EF-1ADA-F2597D3C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97D53-4C76-8367-AD93-12C83E8E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8D1EF-FD95-E615-E9D3-24B81441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310CC-10FB-D8ED-05DF-7584998D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4CD42-F3C9-8E0F-1A69-5E8B5AD2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092EB0-0AD0-63BB-D51F-DEA2C58E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B49C4-50B6-B88A-33EA-8FBE9FBE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12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602B-D8C5-B91A-A40C-83B27A6C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0DF5E-D014-3ECC-51C6-19C995198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3382E-78B6-D960-252F-25ADC8BE3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F531E-C59E-6B75-A9F7-88D052AB7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D9A66-13F6-908A-4AC3-84503206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FC3CA-9BCE-D249-DCD7-198988E5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9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72E-E6CE-9CEC-EA25-5CFE4930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1647B-8F68-0B50-1223-B455ECF40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E1563-3EFB-AD9F-EFA7-B569BBB6B0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E780B-1811-D3D8-44F1-B8ADC089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8434E-D01F-110B-D11F-563FDEAB6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7861D-E913-1771-A791-F7B057DF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1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CA7D-FAE2-7B4C-22E3-F45D55B67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152F6-CA59-6705-29A6-2B7DA5CE5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F524-A051-D00E-7C1E-ABCBF2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9DCA-50F6-3679-0784-906C5916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89FE9-44C4-E608-AF1A-796ABE02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9BAED8-75E7-8378-8F25-E37166B61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94BEC-0A40-E9EF-B237-51AD23385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A4AD1-C899-315A-A2DF-FEB781F47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7B9CC-830F-672F-A18C-6DD5916FB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51B6-109A-2B43-4631-6763293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79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735DB-9BF8-4749-621A-3E79551C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24649-3AC5-83B9-7ADD-D21ADDF51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1705E-3FFC-2271-EC63-4BCDD1A92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ABF2E-797D-E04F-B993-637BD6BFC5B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78E1-BCAE-90A9-A063-5F0695A9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F937-6EEF-6D0C-C85B-E7BAEC296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FA10-A2F5-1F45-8F56-C694ED8E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wcps.sharepoint.com/:v:/s/co-stsv-escounselors/EZqb8f-zpDNKvePK8tj0FpEBWfg4YBiSLOmOLCXyoQWS6A?e=sIoPe0&amp;nav=eyJyZWZlcnJhbEluZm8iOnsicmVmZXJyYWxBcHAiOiJTdHJlYW1XZWJBcHAiLCJyZWZlcnJhbFZpZXciOiJTaGFyZURpYWxvZy1MaW5rIiwicmVmZXJyYWxBcHBQbGF0Zm9ybSI6IldlYiIsInJlZmVycmFsTW9kZSI6InZpZXcifX0=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pwcps-my.sharepoint.com/:v:/g/personal/henryas_pwcs_edu/EXO9zTwlgLxGh8hTG65TROYBUx92Wz_tHo2K5_W5twr44A?e=T4Use1&amp;nav=eyJyZWZlcnJhbEluZm8iOnsicmVmZXJyYWxBcHAiOiJTdHJlYW1XZWJBcHAiLCJyZWZlcnJhbFZpZXciOiJTaGFyZURpYWxvZy1MaW5rIiwicmVmZXJyYWxBcHBQbGF0Zm9ybSI6IldlYiIsInJlZmVycmFsTW9kZSI6InZpZXcifX0=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93DC3228-7F9C-5157-FA1E-B400682A6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0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8705" y="2874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cs typeface="Calibri Light"/>
              </a:rPr>
              <a:t>VA Wizard</a:t>
            </a:r>
            <a:br>
              <a:rPr lang="en-US" sz="5200">
                <a:solidFill>
                  <a:srgbClr val="FFFFFF"/>
                </a:solidFill>
                <a:cs typeface="Calibri Light"/>
              </a:rPr>
            </a:br>
            <a:r>
              <a:rPr lang="en-US" sz="5200">
                <a:solidFill>
                  <a:srgbClr val="FFFFFF"/>
                </a:solidFill>
                <a:cs typeface="Calibri Light"/>
              </a:rPr>
              <a:t>Academic Career Plan Portfolio</a:t>
            </a:r>
            <a:endParaRPr lang="en-US" sz="5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96E7A0-75A5-7AFB-82DB-5C9AD3710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cs typeface="Calibri Light"/>
              </a:rPr>
              <a:t>Skill</a:t>
            </a:r>
            <a:endParaRPr lang="en-US" sz="4000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96C2FE6-5386-4693-4EBE-F43EF12260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28184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10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49" y="1156276"/>
            <a:ext cx="4425551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 Light"/>
              </a:rPr>
              <a:t>Fourth Grade </a:t>
            </a:r>
            <a:r>
              <a:rPr lang="en-US" dirty="0">
                <a:solidFill>
                  <a:srgbClr val="7030A0"/>
                </a:solidFill>
                <a:cs typeface="Calibri Light"/>
              </a:rPr>
              <a:t>Personal Skills &amp; Values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660" y="3863213"/>
            <a:ext cx="6632008" cy="25374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"/>
              </a:rPr>
              <a:t>Part 1: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cs typeface="Calibri"/>
              </a:rPr>
              <a:t>Skills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- Things I'm good at or want to learn about.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cs typeface="Calibri"/>
              </a:rPr>
              <a:t>Values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- Things that are important to you, help you make decisions, and motivate you.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BF5EF9-4751-180D-B7A7-D7B8EC9D9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" b="2347"/>
          <a:stretch/>
        </p:blipFill>
        <p:spPr>
          <a:xfrm>
            <a:off x="6184777" y="270180"/>
            <a:ext cx="2825716" cy="2645768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AE16B-67CF-3F62-AE65-C36834CF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79" y="4132903"/>
            <a:ext cx="3813642" cy="2488655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1C3A137-AF5B-D968-381B-180AB032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600" y="3530039"/>
            <a:ext cx="2501900" cy="64882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B71B64E4-B8BB-7277-6271-9019DFEBC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206" y="3134444"/>
            <a:ext cx="533400" cy="8191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6FABF50-58C3-7060-0864-463EC7351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769" y="5964848"/>
            <a:ext cx="9144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4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93DD0-4839-C574-5A6C-AA293D32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cs typeface="Calibri Light"/>
              </a:rPr>
              <a:t>Turn and Talk</a:t>
            </a:r>
            <a:r>
              <a:rPr lang="en-US" sz="4000" dirty="0">
                <a:solidFill>
                  <a:srgbClr val="FFFFFF"/>
                </a:solidFill>
                <a:cs typeface="Calibri Light"/>
              </a:rPr>
              <a:t> 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A41A893-0226-AE2C-07F6-E71C1335BF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90626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119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ADEAE5-B080-4DEC-819A-00E41A93F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FB580A-BA0E-4D5E-90F4-C42767A78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2E2BE-3CD4-E269-C453-C1666CA9A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3655371"/>
            <a:ext cx="9679449" cy="14631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300" dirty="0">
                <a:solidFill>
                  <a:srgbClr val="FFFFFF"/>
                </a:solidFill>
              </a:rPr>
              <a:t>Here are some</a:t>
            </a:r>
            <a:r>
              <a:rPr lang="en-US" sz="4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examples of how skills might relate to careers – can you think of others</a:t>
            </a:r>
            <a:r>
              <a:rPr lang="en-US" sz="4300" dirty="0">
                <a:solidFill>
                  <a:srgbClr val="FFFFFF"/>
                </a:solidFill>
              </a:rPr>
              <a:t>?</a:t>
            </a:r>
            <a:endParaRPr lang="en-US" sz="4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A white rectangle with black text&#10;&#10;Description automatically generated">
            <a:extLst>
              <a:ext uri="{FF2B5EF4-FFF2-40B4-BE49-F238E27FC236}">
                <a16:creationId xmlns:a16="http://schemas.microsoft.com/office/drawing/2014/main" id="{F90A1634-3A67-4AD5-C515-5F71B2FFA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06" y="1222147"/>
            <a:ext cx="11111988" cy="18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8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Wood human figure">
            <a:extLst>
              <a:ext uri="{FF2B5EF4-FFF2-40B4-BE49-F238E27FC236}">
                <a16:creationId xmlns:a16="http://schemas.microsoft.com/office/drawing/2014/main" id="{C3CB3075-3428-81AC-61C7-85C6BBB21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4" r="9085" b="161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CEA48-FE56-9E61-21DF-2D00B311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What is a value?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74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C2E3A-BDD4-C5CA-B531-09E2005E6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cs typeface="Calibri Light"/>
              </a:rPr>
              <a:t>Value</a:t>
            </a:r>
            <a:endParaRPr lang="en-US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3974C4-1137-A0E0-83D9-091F52C92B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62238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0534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449" y="1156276"/>
            <a:ext cx="4425551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 Light"/>
              </a:rPr>
              <a:t>Fourth Grade </a:t>
            </a:r>
            <a:r>
              <a:rPr lang="en-US" dirty="0">
                <a:solidFill>
                  <a:srgbClr val="7030A0"/>
                </a:solidFill>
                <a:cs typeface="Calibri Light"/>
              </a:rPr>
              <a:t>Personal Skills &amp; Values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5660" y="3863213"/>
            <a:ext cx="6632008" cy="2537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dirty="0">
              <a:solidFill>
                <a:srgbClr val="FFFFFF"/>
              </a:solidFill>
              <a:cs typeface="Calibri"/>
            </a:endParaRP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b="1" dirty="0">
                <a:solidFill>
                  <a:srgbClr val="FFFFFF"/>
                </a:solidFill>
                <a:cs typeface="Calibri"/>
              </a:rPr>
              <a:t>Values</a:t>
            </a:r>
            <a:r>
              <a:rPr lang="en-US" dirty="0">
                <a:solidFill>
                  <a:srgbClr val="FFFFFF"/>
                </a:solidFill>
                <a:cs typeface="Calibri"/>
              </a:rPr>
              <a:t>- Things that are important to you, help you make decisions and motivate you.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BF5EF9-4751-180D-B7A7-D7B8EC9D9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6" b="2347"/>
          <a:stretch/>
        </p:blipFill>
        <p:spPr>
          <a:xfrm>
            <a:off x="6184777" y="270180"/>
            <a:ext cx="2825716" cy="2645768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0BAE16B-67CF-3F62-AE65-C36834CF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879" y="4132903"/>
            <a:ext cx="3813642" cy="2488655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1C3A137-AF5B-D968-381B-180AB032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600" y="3530039"/>
            <a:ext cx="2501900" cy="648823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B71B64E4-B8BB-7277-6271-9019DFEBC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0206" y="3134444"/>
            <a:ext cx="533400" cy="81915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6FABF50-58C3-7060-0864-463EC7351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6769" y="5964848"/>
            <a:ext cx="914400" cy="438150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B529D491-5EE0-30D6-A7C9-CA121578E5F6}"/>
              </a:ext>
            </a:extLst>
          </p:cNvPr>
          <p:cNvSpPr/>
          <p:nvPr/>
        </p:nvSpPr>
        <p:spPr>
          <a:xfrm rot="-2220000">
            <a:off x="7833360" y="3200400"/>
            <a:ext cx="990600" cy="12649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9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85EC71-4D9C-8408-DD3E-87CD1EBA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208" y="857251"/>
            <a:ext cx="4747280" cy="30980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values can impact the goals we set for ourselves.  Our skills are necessary to reach our goals, so they can equally impact our goals.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BC83A87B-7986-1A79-6AF9-F36A05115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1874" y="2108877"/>
            <a:ext cx="2654533" cy="26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88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DEF0CF-ECD5-FE14-E3A8-629161FB5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What is a goal?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250E-9010-C37C-826D-E9CF8AB3A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2951" y="4216344"/>
            <a:ext cx="2895600" cy="12896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Something that you want to accomplish.</a:t>
            </a:r>
          </a:p>
        </p:txBody>
      </p:sp>
      <p:pic>
        <p:nvPicPr>
          <p:cNvPr id="5" name="Picture 4" descr="Dart on a dartboard">
            <a:extLst>
              <a:ext uri="{FF2B5EF4-FFF2-40B4-BE49-F238E27FC236}">
                <a16:creationId xmlns:a16="http://schemas.microsoft.com/office/drawing/2014/main" id="{F5208146-27C1-0093-41B7-562216234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2" r="-3" b="-3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7064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CAAB3-0630-014A-78C1-F629DB4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What is a goal?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370F7-F6B4-A425-FC9F-E41C075CA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Short term goal: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E22DC-6A41-5D05-2DE0-76E5839595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Finish reading this book by the end of the week. 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07366-8D2A-10C0-2A95-BFBB7ABB6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Long term goal: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E5CFF-315B-9C15-BF26-8E240C1CB94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Make the travel soccer team by the end of 5th grade. </a:t>
            </a:r>
          </a:p>
        </p:txBody>
      </p:sp>
    </p:spTree>
    <p:extLst>
      <p:ext uri="{BB962C8B-B14F-4D97-AF65-F5344CB8AC3E}">
        <p14:creationId xmlns:p14="http://schemas.microsoft.com/office/powerpoint/2010/main" val="1077381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F4501-442C-932D-8AC7-5D0CA6811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1" y="434710"/>
            <a:ext cx="10378361" cy="1325563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What is an Academic Career Plan Portfolio?</a:t>
            </a:r>
            <a:endParaRPr lang="en-US" sz="3600"/>
          </a:p>
        </p:txBody>
      </p:sp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2980E931-AD48-AB34-6730-9ADF1C57E0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333036"/>
              </p:ext>
            </p:extLst>
          </p:nvPr>
        </p:nvGraphicFramePr>
        <p:xfrm>
          <a:off x="876301" y="2028825"/>
          <a:ext cx="4939794" cy="4008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background, imagination, landscape, tree, brook ...">
            <a:extLst>
              <a:ext uri="{FF2B5EF4-FFF2-40B4-BE49-F238E27FC236}">
                <a16:creationId xmlns:a16="http://schemas.microsoft.com/office/drawing/2014/main" id="{2C407B1A-6F46-AFC3-30A8-4B84678FC2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33" r="32887"/>
          <a:stretch/>
        </p:blipFill>
        <p:spPr>
          <a:xfrm>
            <a:off x="8701359" y="-2771"/>
            <a:ext cx="3490641" cy="33555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2" name="Arc 21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2B366486-42CE-8E41-065F-C3FEBC36EE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-3" b="2318"/>
          <a:stretch/>
        </p:blipFill>
        <p:spPr>
          <a:xfrm>
            <a:off x="7544307" y="2501901"/>
            <a:ext cx="5005212" cy="427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4604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007781-1AEE-4FE2-8527-FF7B46F12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7F342F-8F86-41FC-A9DE-865B16F50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A5174A-CE0B-42D0-8DA3-4E995C092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35DE37-E5F4-4D1E-8AE0-8A7D46F3B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990600"/>
            <a:ext cx="99060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47785-5127-028A-66DA-C5DFFFB6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1691641"/>
            <a:ext cx="7391400" cy="1737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kern="1200" dirty="0">
                <a:latin typeface="+mj-lt"/>
                <a:ea typeface="+mj-ea"/>
                <a:cs typeface="+mj-cs"/>
              </a:rPr>
              <a:t>Practice</a:t>
            </a:r>
            <a:r>
              <a:rPr lang="en-US" sz="6000" dirty="0"/>
              <a:t> and Share Out</a:t>
            </a:r>
            <a:endParaRPr lang="en-US" sz="6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2CDCE-DCC8-CBE5-BEFC-4F243B72D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3429000"/>
            <a:ext cx="67818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Your group will be sharing an example of a </a:t>
            </a:r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long-term</a:t>
            </a: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3200" dirty="0">
                <a:solidFill>
                  <a:schemeClr val="tx1">
                    <a:alpha val="55000"/>
                  </a:schemeClr>
                </a:solidFill>
              </a:rPr>
              <a:t>short-term</a:t>
            </a:r>
            <a:r>
              <a:rPr lang="en-US" sz="3200" kern="1200" dirty="0">
                <a:solidFill>
                  <a:schemeClr val="tx1">
                    <a:alpha val="55000"/>
                  </a:schemeClr>
                </a:solidFill>
                <a:latin typeface="+mn-lt"/>
                <a:ea typeface="+mn-ea"/>
                <a:cs typeface="+mn-cs"/>
              </a:rPr>
              <a:t> goal.  </a:t>
            </a:r>
          </a:p>
        </p:txBody>
      </p:sp>
    </p:spTree>
    <p:extLst>
      <p:ext uri="{BB962C8B-B14F-4D97-AF65-F5344CB8AC3E}">
        <p14:creationId xmlns:p14="http://schemas.microsoft.com/office/powerpoint/2010/main" val="4009704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2420" y="755391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cs typeface="Calibri Light"/>
              </a:rPr>
              <a:t>Fourth Grade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cs typeface="Calibri Light"/>
              </a:rPr>
              <a:t>Goal Setting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870" y="3823109"/>
            <a:ext cx="6805798" cy="27112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>
                <a:solidFill>
                  <a:srgbClr val="FFFFFF"/>
                </a:solidFill>
                <a:cs typeface="Calibri"/>
              </a:rPr>
              <a:t>Part 2: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>
                <a:solidFill>
                  <a:srgbClr val="FFFFFF"/>
                </a:solidFill>
                <a:cs typeface="Calibri"/>
              </a:rPr>
              <a:t>SHORT term goal- Something you can accomplish soon (within days). Ex. Finishing my homework by Friday.</a:t>
            </a:r>
          </a:p>
          <a:p>
            <a:pPr algn="l"/>
            <a:endParaRPr lang="en-US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>
                <a:solidFill>
                  <a:srgbClr val="FFFFFF"/>
                </a:solidFill>
                <a:cs typeface="Calibri"/>
              </a:rPr>
              <a:t>LONG term goal- something you can accomplish that takes more time (weeks/months). Ex. Learning to dribble the basketball with your left hand.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B1C3A137-AF5B-D968-381B-180AB032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2100" y="3491939"/>
            <a:ext cx="2501900" cy="648823"/>
          </a:xfrm>
          <a:prstGeom prst="rect">
            <a:avLst/>
          </a:prstGeom>
        </p:spPr>
      </p:pic>
      <p:pic>
        <p:nvPicPr>
          <p:cNvPr id="4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90815A-CA2B-9B2F-8CE9-4E8E62FF6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53" y="172203"/>
            <a:ext cx="2615364" cy="2589964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E2C95869-F1A0-156F-2271-6EB625D34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0" y="3923369"/>
            <a:ext cx="2476500" cy="34689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5DA8BBD-64C8-C705-12CF-5D46C6633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7715" y="3076934"/>
            <a:ext cx="533400" cy="81915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34C0DB51-A634-6087-D9E1-F4221F9CE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086" y="6185354"/>
            <a:ext cx="9144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9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22220-61E3-E487-9991-66DDA6B7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997200" cy="26482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Type your Short Term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 Log Term Goal</a:t>
            </a:r>
            <a:br>
              <a:rPr lang="en-US" sz="3200" kern="1200" dirty="0"/>
            </a:br>
            <a:br>
              <a:rPr lang="en-US" sz="3200" kern="1200" dirty="0"/>
            </a:br>
            <a:r>
              <a:rPr lang="en-US" sz="6000" b="1" kern="1200" dirty="0">
                <a:solidFill>
                  <a:srgbClr val="00B0F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SAVE!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FCB5B88-8723-2F50-6F5D-DAB6E52CD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2442" y="429451"/>
            <a:ext cx="7901718" cy="59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46DBD-377A-8D1D-5B7D-78D68E4D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Learning Objectives</a:t>
            </a:r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46DC-0933-A19E-40FE-A7F278B3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ea typeface="+mn-lt"/>
                <a:cs typeface="+mn-lt"/>
              </a:rPr>
              <a:t>Student(s) will:</a:t>
            </a:r>
            <a:endParaRPr lang="en-US"/>
          </a:p>
          <a:p>
            <a:r>
              <a:rPr lang="en-US" sz="2200" dirty="0">
                <a:ea typeface="+mn-lt"/>
                <a:cs typeface="+mn-lt"/>
              </a:rPr>
              <a:t> Identify personal skills and values and connect those with </a:t>
            </a:r>
            <a:r>
              <a:rPr lang="en-US" sz="2200">
                <a:ea typeface="+mn-lt"/>
                <a:cs typeface="+mn-lt"/>
              </a:rPr>
              <a:t>career choices.</a:t>
            </a:r>
          </a:p>
          <a:p>
            <a:r>
              <a:rPr lang="en-US" sz="2200" dirty="0">
                <a:cs typeface="Calibri"/>
              </a:rPr>
              <a:t>Create a long-term and short-</a:t>
            </a:r>
            <a:r>
              <a:rPr lang="en-US" sz="2200">
                <a:cs typeface="Calibri"/>
              </a:rPr>
              <a:t>term goal.</a:t>
            </a: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8CFFA758-A4AE-06B0-3A0C-9FD646020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4" r="27488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519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92E2C-C530-25C1-6539-55448B0CF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250" y="224367"/>
            <a:ext cx="7668399" cy="60155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3F2B63-2ECE-3F24-8595-84184C9FEA30}"/>
              </a:ext>
            </a:extLst>
          </p:cNvPr>
          <p:cNvSpPr/>
          <p:nvPr/>
        </p:nvSpPr>
        <p:spPr>
          <a:xfrm>
            <a:off x="2501900" y="1651000"/>
            <a:ext cx="2222500" cy="4470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768F6-577D-1102-AAED-918816380B9B}"/>
              </a:ext>
            </a:extLst>
          </p:cNvPr>
          <p:cNvSpPr txBox="1"/>
          <p:nvPr/>
        </p:nvSpPr>
        <p:spPr>
          <a:xfrm>
            <a:off x="3048000" y="1714500"/>
            <a:ext cx="56896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Elementary                    Middle                              High</a:t>
            </a:r>
          </a:p>
        </p:txBody>
      </p:sp>
    </p:spTree>
    <p:extLst>
      <p:ext uri="{BB962C8B-B14F-4D97-AF65-F5344CB8AC3E}">
        <p14:creationId xmlns:p14="http://schemas.microsoft.com/office/powerpoint/2010/main" val="342507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83177" y="-658568"/>
            <a:ext cx="10650279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Calibri"/>
                <a:cs typeface="Calibri"/>
              </a:rPr>
              <a:t>What is VA Wizard?</a:t>
            </a:r>
            <a:endParaRPr lang="en-US" sz="1800" b="1" kern="1200" dirty="0">
              <a:solidFill>
                <a:srgbClr val="080808"/>
              </a:solidFill>
              <a:latin typeface="Calibri"/>
              <a:cs typeface="Calibri"/>
            </a:endParaRPr>
          </a:p>
        </p:txBody>
      </p:sp>
      <p:pic>
        <p:nvPicPr>
          <p:cNvPr id="6" name="Online Media 5" title="Welcome Students to VA Wizard 1.24.mp4">
            <a:hlinkClick r:id="" action="ppaction://media"/>
            <a:extLst>
              <a:ext uri="{FF2B5EF4-FFF2-40B4-BE49-F238E27FC236}">
                <a16:creationId xmlns:a16="http://schemas.microsoft.com/office/drawing/2014/main" id="{E29E1D19-2C42-4E0E-AE87-178D8BB028E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8479" y="773691"/>
            <a:ext cx="10275786" cy="592657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4BF1A7-BFA0-3C14-3818-CBC6623B6F9C}"/>
              </a:ext>
            </a:extLst>
          </p:cNvPr>
          <p:cNvSpPr txBox="1"/>
          <p:nvPr/>
        </p:nvSpPr>
        <p:spPr>
          <a:xfrm>
            <a:off x="6890327" y="314036"/>
            <a:ext cx="49275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Optional 7 min video while students get logged in</a:t>
            </a:r>
          </a:p>
        </p:txBody>
      </p:sp>
    </p:spTree>
    <p:extLst>
      <p:ext uri="{BB962C8B-B14F-4D97-AF65-F5344CB8AC3E}">
        <p14:creationId xmlns:p14="http://schemas.microsoft.com/office/powerpoint/2010/main" val="194778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Free Images : background, imagination, landscape, tree, brook ...">
            <a:extLst>
              <a:ext uri="{FF2B5EF4-FFF2-40B4-BE49-F238E27FC236}">
                <a16:creationId xmlns:a16="http://schemas.microsoft.com/office/drawing/2014/main" id="{769ECCF6-E1EF-B74E-E215-6DC01974350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l="3556" r="355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A0F2DD-E1AE-E598-7396-EC04D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8583" y="296862"/>
            <a:ext cx="9144000" cy="10166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cs typeface="Calibri Light"/>
              </a:rPr>
              <a:t>Log Into VA Wizard</a:t>
            </a:r>
            <a:endParaRPr lang="en-US" sz="6000">
              <a:solidFill>
                <a:srgbClr val="FFFFFF"/>
              </a:solidFill>
            </a:endParaRPr>
          </a:p>
        </p:txBody>
      </p:sp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B41D36-58A5-896D-41D4-0EE152920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4" y="1313796"/>
            <a:ext cx="11463866" cy="5108825"/>
          </a:xfrm>
          <a:prstGeom prst="rect">
            <a:avLst/>
          </a:prstGeom>
        </p:spPr>
      </p:pic>
      <p:pic>
        <p:nvPicPr>
          <p:cNvPr id="3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F2C726E-4B88-480F-1BC2-50694352C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952" y="199420"/>
            <a:ext cx="771525" cy="8953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B652267-A72D-86B5-3F9F-DCA5CFFC3052}"/>
              </a:ext>
            </a:extLst>
          </p:cNvPr>
          <p:cNvSpPr txBox="1"/>
          <p:nvPr/>
        </p:nvSpPr>
        <p:spPr>
          <a:xfrm>
            <a:off x="7994542" y="503695"/>
            <a:ext cx="3512948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cs typeface="Calibri"/>
              </a:rPr>
              <a:t>Use Chrome Internet Browser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7989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7B8CF-68EF-395D-EF65-38E858339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Log In</a:t>
            </a:r>
            <a:endParaRPr lang="en-US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89D01CA-A222-7849-917C-CA7AE8F686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6" b="2"/>
          <a:stretch/>
        </p:blipFill>
        <p:spPr>
          <a:xfrm>
            <a:off x="5449313" y="498684"/>
            <a:ext cx="6034122" cy="584908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DFFBE7E-0F22-8AE2-55DB-36CA3E2E0B52}"/>
              </a:ext>
            </a:extLst>
          </p:cNvPr>
          <p:cNvSpPr/>
          <p:nvPr/>
        </p:nvSpPr>
        <p:spPr>
          <a:xfrm>
            <a:off x="7470115" y="2262277"/>
            <a:ext cx="2516037" cy="2401018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7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E4F7E-FB7A-7787-FC31-E39D5E46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1637" y="232145"/>
            <a:ext cx="9451441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How to change the language in VA Wizard: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6E97F832-C32C-138B-D051-0CD8A43FE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7666" y="4843572"/>
            <a:ext cx="1421031" cy="1421031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Let's learn about the science of language">
            <a:extLst>
              <a:ext uri="{FF2B5EF4-FFF2-40B4-BE49-F238E27FC236}">
                <a16:creationId xmlns:a16="http://schemas.microsoft.com/office/drawing/2014/main" id="{81EDCD54-0551-25CF-33F9-01D07D7A3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96" y="311172"/>
            <a:ext cx="2743200" cy="1543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nline Media 4" title="video1577477227.mp4">
            <a:hlinkClick r:id="" action="ppaction://media"/>
            <a:extLst>
              <a:ext uri="{FF2B5EF4-FFF2-40B4-BE49-F238E27FC236}">
                <a16:creationId xmlns:a16="http://schemas.microsoft.com/office/drawing/2014/main" id="{468CA3D8-5336-BF9E-AEDE-04B9266A39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048000" y="1570805"/>
            <a:ext cx="8816528" cy="4848382"/>
          </a:xfrm>
        </p:spPr>
      </p:pic>
    </p:spTree>
    <p:extLst>
      <p:ext uri="{BB962C8B-B14F-4D97-AF65-F5344CB8AC3E}">
        <p14:creationId xmlns:p14="http://schemas.microsoft.com/office/powerpoint/2010/main" val="55951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46DBD-377A-8D1D-5B7D-78D68E4D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Learning Objectives</a:t>
            </a:r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246DC-0933-A19E-40FE-A7F278B3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Arial"/>
                <a:cs typeface="Arial"/>
              </a:rPr>
              <a:t>Student(s) will:</a:t>
            </a:r>
            <a:endParaRPr lang="en-US" dirty="0"/>
          </a:p>
          <a:p>
            <a:r>
              <a:rPr lang="en-US" sz="2200" dirty="0">
                <a:latin typeface="Arial"/>
                <a:cs typeface="Arial"/>
              </a:rPr>
              <a:t>Identify personal skills </a:t>
            </a:r>
            <a:r>
              <a:rPr lang="en-US" sz="2200">
                <a:latin typeface="Arial"/>
                <a:cs typeface="Arial"/>
              </a:rPr>
              <a:t>and values and</a:t>
            </a:r>
            <a:r>
              <a:rPr lang="en-US" sz="2200" dirty="0">
                <a:latin typeface="Arial"/>
                <a:cs typeface="Arial"/>
              </a:rPr>
              <a:t> connect those with career choices.</a:t>
            </a:r>
          </a:p>
          <a:p>
            <a:r>
              <a:rPr lang="en-US" sz="2200" dirty="0">
                <a:latin typeface="Arial"/>
                <a:cs typeface="Arial"/>
              </a:rPr>
              <a:t>Create a long-term and short-term goal.</a:t>
            </a:r>
          </a:p>
          <a:p>
            <a:pPr marL="0" indent="0">
              <a:buNone/>
            </a:pPr>
            <a:endParaRPr lang="en-US" sz="2200" dirty="0">
              <a:cs typeface="Calibri"/>
            </a:endParaRPr>
          </a:p>
        </p:txBody>
      </p:sp>
      <p:pic>
        <p:nvPicPr>
          <p:cNvPr id="5" name="Picture 4" descr="Abstract blurred public library with bookshelves">
            <a:extLst>
              <a:ext uri="{FF2B5EF4-FFF2-40B4-BE49-F238E27FC236}">
                <a16:creationId xmlns:a16="http://schemas.microsoft.com/office/drawing/2014/main" id="{8CFFA758-A4AE-06B0-3A0C-9FD6460200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4" r="27488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177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Wood human figure">
            <a:extLst>
              <a:ext uri="{FF2B5EF4-FFF2-40B4-BE49-F238E27FC236}">
                <a16:creationId xmlns:a16="http://schemas.microsoft.com/office/drawing/2014/main" id="{C3CB3075-3428-81AC-61C7-85C6BBB217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84" r="9085" b="161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CEA48-FE56-9E61-21DF-2D00B3117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What is a skill?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13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628</Words>
  <Application>Microsoft Office PowerPoint</Application>
  <PresentationFormat>Widescreen</PresentationFormat>
  <Paragraphs>81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Office Theme</vt:lpstr>
      <vt:lpstr>VA Wizard Academic Career Plan Portfolio</vt:lpstr>
      <vt:lpstr>What is an Academic Career Plan Portfolio?</vt:lpstr>
      <vt:lpstr>PowerPoint Presentation</vt:lpstr>
      <vt:lpstr>What is VA Wizard?</vt:lpstr>
      <vt:lpstr>Log Into VA Wizard</vt:lpstr>
      <vt:lpstr>Log In</vt:lpstr>
      <vt:lpstr>How to change the language in VA Wizard:</vt:lpstr>
      <vt:lpstr>Learning Objectives</vt:lpstr>
      <vt:lpstr>What is a skill?</vt:lpstr>
      <vt:lpstr>Skill</vt:lpstr>
      <vt:lpstr>Fourth Grade Personal Skills &amp; Values</vt:lpstr>
      <vt:lpstr>Turn and Talk </vt:lpstr>
      <vt:lpstr>Here are some examples of how skills might relate to careers – can you think of others?</vt:lpstr>
      <vt:lpstr>What is a value?</vt:lpstr>
      <vt:lpstr>Value</vt:lpstr>
      <vt:lpstr>Fourth Grade Personal Skills &amp; Values</vt:lpstr>
      <vt:lpstr>Our values can impact the goals we set for ourselves.  Our skills are necessary to reach our goals, so they can equally impact our goals. </vt:lpstr>
      <vt:lpstr>What is a goal?</vt:lpstr>
      <vt:lpstr>What is a goal?</vt:lpstr>
      <vt:lpstr>Practice and Share Out</vt:lpstr>
      <vt:lpstr>Fourth Grade Goal Setting</vt:lpstr>
      <vt:lpstr>Type your Short Term  and Log Term Goal  SAVE!</vt:lpstr>
      <vt:lpstr>Learning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M. Kight</dc:creator>
  <cp:lastModifiedBy>Cynthia M. Kight</cp:lastModifiedBy>
  <cp:revision>180</cp:revision>
  <dcterms:created xsi:type="dcterms:W3CDTF">2022-12-29T22:07:06Z</dcterms:created>
  <dcterms:modified xsi:type="dcterms:W3CDTF">2024-02-22T20:27:48Z</dcterms:modified>
</cp:coreProperties>
</file>